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77" r:id="rId3"/>
    <p:sldId id="278" r:id="rId4"/>
    <p:sldId id="279" r:id="rId5"/>
    <p:sldId id="280" r:id="rId6"/>
    <p:sldId id="282" r:id="rId7"/>
    <p:sldId id="275" r:id="rId8"/>
    <p:sldId id="281" r:id="rId9"/>
    <p:sldId id="269" r:id="rId10"/>
    <p:sldId id="257" r:id="rId11"/>
    <p:sldId id="258" r:id="rId12"/>
    <p:sldId id="276" r:id="rId13"/>
    <p:sldId id="259" r:id="rId14"/>
    <p:sldId id="284" r:id="rId15"/>
    <p:sldId id="285" r:id="rId16"/>
    <p:sldId id="283" r:id="rId17"/>
    <p:sldId id="271" r:id="rId18"/>
    <p:sldId id="272" r:id="rId19"/>
    <p:sldId id="273" r:id="rId20"/>
    <p:sldId id="274" r:id="rId21"/>
    <p:sldId id="270" r:id="rId22"/>
    <p:sldId id="261" r:id="rId23"/>
    <p:sldId id="286" r:id="rId24"/>
    <p:sldId id="262" r:id="rId25"/>
    <p:sldId id="263" r:id="rId26"/>
    <p:sldId id="268" r:id="rId27"/>
    <p:sldId id="287" r:id="rId28"/>
    <p:sldId id="267" r:id="rId29"/>
    <p:sldId id="292" r:id="rId30"/>
    <p:sldId id="288" r:id="rId31"/>
    <p:sldId id="289" r:id="rId32"/>
    <p:sldId id="293" r:id="rId33"/>
    <p:sldId id="291" r:id="rId34"/>
    <p:sldId id="290" r:id="rId35"/>
    <p:sldId id="265" r:id="rId36"/>
    <p:sldId id="264" r:id="rId37"/>
    <p:sldId id="266" r:id="rId38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0"/>
  </p:normalViewPr>
  <p:slideViewPr>
    <p:cSldViewPr snapToGrid="0">
      <p:cViewPr varScale="1">
        <p:scale>
          <a:sx n="90" d="100"/>
          <a:sy n="90" d="100"/>
        </p:scale>
        <p:origin x="23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BF32DE-5C01-4CF7-A7B1-C3FB7025375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5D75F9-B00B-485D-A1C0-E5C4422B08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Href</a:t>
          </a:r>
        </a:p>
      </dgm:t>
    </dgm:pt>
    <dgm:pt modelId="{9E2B51F0-344F-4E96-AD1A-1CCE1900C008}" type="parTrans" cxnId="{E60D33B0-0FF9-4540-A7D3-45DEC88D74A8}">
      <dgm:prSet/>
      <dgm:spPr/>
      <dgm:t>
        <a:bodyPr/>
        <a:lstStyle/>
        <a:p>
          <a:endParaRPr lang="en-US"/>
        </a:p>
      </dgm:t>
    </dgm:pt>
    <dgm:pt modelId="{070EBD47-9172-4BFB-BCC3-92BB8BDA117E}" type="sibTrans" cxnId="{E60D33B0-0FF9-4540-A7D3-45DEC88D74A8}">
      <dgm:prSet/>
      <dgm:spPr/>
      <dgm:t>
        <a:bodyPr/>
        <a:lstStyle/>
        <a:p>
          <a:endParaRPr lang="en-US"/>
        </a:p>
      </dgm:t>
    </dgm:pt>
    <dgm:pt modelId="{B9AAFCD6-F3CE-47CD-9C4B-41F29D87C3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rel</a:t>
          </a:r>
        </a:p>
      </dgm:t>
    </dgm:pt>
    <dgm:pt modelId="{E7098AF4-A8FD-4720-8212-18F98D5979AA}" type="parTrans" cxnId="{14741698-3C5B-4795-990D-A6607ADAB18F}">
      <dgm:prSet/>
      <dgm:spPr/>
      <dgm:t>
        <a:bodyPr/>
        <a:lstStyle/>
        <a:p>
          <a:endParaRPr lang="en-US"/>
        </a:p>
      </dgm:t>
    </dgm:pt>
    <dgm:pt modelId="{85693FB7-1BE4-489F-9ADB-4F7C5B92E717}" type="sibTrans" cxnId="{14741698-3C5B-4795-990D-A6607ADAB18F}">
      <dgm:prSet/>
      <dgm:spPr/>
      <dgm:t>
        <a:bodyPr/>
        <a:lstStyle/>
        <a:p>
          <a:endParaRPr lang="en-US"/>
        </a:p>
      </dgm:t>
    </dgm:pt>
    <dgm:pt modelId="{CA029BFC-D1ED-4D80-A8A1-48A4128F95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target</a:t>
          </a:r>
        </a:p>
      </dgm:t>
    </dgm:pt>
    <dgm:pt modelId="{4811B2FE-3824-48E8-9977-490AB899BDF4}" type="parTrans" cxnId="{576B9E80-DF9B-4AA2-9D33-59A5F3741355}">
      <dgm:prSet/>
      <dgm:spPr/>
      <dgm:t>
        <a:bodyPr/>
        <a:lstStyle/>
        <a:p>
          <a:endParaRPr lang="en-US"/>
        </a:p>
      </dgm:t>
    </dgm:pt>
    <dgm:pt modelId="{457E95E0-24D4-4C20-AC1F-DD87D6CD0C4E}" type="sibTrans" cxnId="{576B9E80-DF9B-4AA2-9D33-59A5F3741355}">
      <dgm:prSet/>
      <dgm:spPr/>
      <dgm:t>
        <a:bodyPr/>
        <a:lstStyle/>
        <a:p>
          <a:endParaRPr lang="en-US"/>
        </a:p>
      </dgm:t>
    </dgm:pt>
    <dgm:pt modelId="{72A9F6E4-9C2D-4E61-B843-9F8B8AE7CA09}" type="pres">
      <dgm:prSet presAssocID="{DDBF32DE-5C01-4CF7-A7B1-C3FB70253758}" presName="root" presStyleCnt="0">
        <dgm:presLayoutVars>
          <dgm:dir/>
          <dgm:resizeHandles val="exact"/>
        </dgm:presLayoutVars>
      </dgm:prSet>
      <dgm:spPr/>
    </dgm:pt>
    <dgm:pt modelId="{41069B7F-3B18-4292-B03D-126CE6768039}" type="pres">
      <dgm:prSet presAssocID="{4B5D75F9-B00B-485D-A1C0-E5C4422B08B8}" presName="compNode" presStyleCnt="0"/>
      <dgm:spPr/>
    </dgm:pt>
    <dgm:pt modelId="{8FBC3503-703B-49A1-8797-7A821FCB9630}" type="pres">
      <dgm:prSet presAssocID="{4B5D75F9-B00B-485D-A1C0-E5C4422B08B8}" presName="bgRect" presStyleLbl="bgShp" presStyleIdx="0" presStyleCnt="3"/>
      <dgm:spPr/>
    </dgm:pt>
    <dgm:pt modelId="{DD57937C-2605-474F-9BCB-8B9708AF751C}" type="pres">
      <dgm:prSet presAssocID="{4B5D75F9-B00B-485D-A1C0-E5C4422B08B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F53BC90-66BC-4F55-8816-469363B87647}" type="pres">
      <dgm:prSet presAssocID="{4B5D75F9-B00B-485D-A1C0-E5C4422B08B8}" presName="spaceRect" presStyleCnt="0"/>
      <dgm:spPr/>
    </dgm:pt>
    <dgm:pt modelId="{B7D811C9-4327-45DB-8EF4-FC8FFD208455}" type="pres">
      <dgm:prSet presAssocID="{4B5D75F9-B00B-485D-A1C0-E5C4422B08B8}" presName="parTx" presStyleLbl="revTx" presStyleIdx="0" presStyleCnt="3">
        <dgm:presLayoutVars>
          <dgm:chMax val="0"/>
          <dgm:chPref val="0"/>
        </dgm:presLayoutVars>
      </dgm:prSet>
      <dgm:spPr/>
    </dgm:pt>
    <dgm:pt modelId="{8F55E0A9-2285-455D-B6FE-37FA4F14D397}" type="pres">
      <dgm:prSet presAssocID="{070EBD47-9172-4BFB-BCC3-92BB8BDA117E}" presName="sibTrans" presStyleCnt="0"/>
      <dgm:spPr/>
    </dgm:pt>
    <dgm:pt modelId="{6C0E0834-E3DD-433E-8995-E9751D4C40F2}" type="pres">
      <dgm:prSet presAssocID="{B9AAFCD6-F3CE-47CD-9C4B-41F29D87C326}" presName="compNode" presStyleCnt="0"/>
      <dgm:spPr/>
    </dgm:pt>
    <dgm:pt modelId="{C6D85067-6BD8-4B56-B216-D39578FF4D3A}" type="pres">
      <dgm:prSet presAssocID="{B9AAFCD6-F3CE-47CD-9C4B-41F29D87C326}" presName="bgRect" presStyleLbl="bgShp" presStyleIdx="1" presStyleCnt="3"/>
      <dgm:spPr/>
    </dgm:pt>
    <dgm:pt modelId="{69E3BF44-1F5B-4C2C-958C-7AEF4A7AB3E8}" type="pres">
      <dgm:prSet presAssocID="{B9AAFCD6-F3CE-47CD-9C4B-41F29D87C32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70DB5C3D-94B2-440D-9734-6A43398F8335}" type="pres">
      <dgm:prSet presAssocID="{B9AAFCD6-F3CE-47CD-9C4B-41F29D87C326}" presName="spaceRect" presStyleCnt="0"/>
      <dgm:spPr/>
    </dgm:pt>
    <dgm:pt modelId="{AAF65EFC-6512-47FC-9B36-1A720FCA2B68}" type="pres">
      <dgm:prSet presAssocID="{B9AAFCD6-F3CE-47CD-9C4B-41F29D87C326}" presName="parTx" presStyleLbl="revTx" presStyleIdx="1" presStyleCnt="3">
        <dgm:presLayoutVars>
          <dgm:chMax val="0"/>
          <dgm:chPref val="0"/>
        </dgm:presLayoutVars>
      </dgm:prSet>
      <dgm:spPr/>
    </dgm:pt>
    <dgm:pt modelId="{FB105D44-8E91-480A-81C3-9DD08A8F5D13}" type="pres">
      <dgm:prSet presAssocID="{85693FB7-1BE4-489F-9ADB-4F7C5B92E717}" presName="sibTrans" presStyleCnt="0"/>
      <dgm:spPr/>
    </dgm:pt>
    <dgm:pt modelId="{094BA0EA-5139-457F-B727-69F9F9964B27}" type="pres">
      <dgm:prSet presAssocID="{CA029BFC-D1ED-4D80-A8A1-48A4128F9538}" presName="compNode" presStyleCnt="0"/>
      <dgm:spPr/>
    </dgm:pt>
    <dgm:pt modelId="{FF2DFC62-A8AF-42C7-B443-38158D26D673}" type="pres">
      <dgm:prSet presAssocID="{CA029BFC-D1ED-4D80-A8A1-48A4128F9538}" presName="bgRect" presStyleLbl="bgShp" presStyleIdx="2" presStyleCnt="3"/>
      <dgm:spPr/>
    </dgm:pt>
    <dgm:pt modelId="{68C5A541-0CBA-437B-BF56-D3B81E883246}" type="pres">
      <dgm:prSet presAssocID="{CA029BFC-D1ED-4D80-A8A1-48A4128F953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88E46DB7-156E-4EA0-9F5D-4BAB5DB3B407}" type="pres">
      <dgm:prSet presAssocID="{CA029BFC-D1ED-4D80-A8A1-48A4128F9538}" presName="spaceRect" presStyleCnt="0"/>
      <dgm:spPr/>
    </dgm:pt>
    <dgm:pt modelId="{7BB1A3A5-1D9D-435E-8BD5-189ADEBB78BA}" type="pres">
      <dgm:prSet presAssocID="{CA029BFC-D1ED-4D80-A8A1-48A4128F953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76B9E80-DF9B-4AA2-9D33-59A5F3741355}" srcId="{DDBF32DE-5C01-4CF7-A7B1-C3FB70253758}" destId="{CA029BFC-D1ED-4D80-A8A1-48A4128F9538}" srcOrd="2" destOrd="0" parTransId="{4811B2FE-3824-48E8-9977-490AB899BDF4}" sibTransId="{457E95E0-24D4-4C20-AC1F-DD87D6CD0C4E}"/>
    <dgm:cxn modelId="{14741698-3C5B-4795-990D-A6607ADAB18F}" srcId="{DDBF32DE-5C01-4CF7-A7B1-C3FB70253758}" destId="{B9AAFCD6-F3CE-47CD-9C4B-41F29D87C326}" srcOrd="1" destOrd="0" parTransId="{E7098AF4-A8FD-4720-8212-18F98D5979AA}" sibTransId="{85693FB7-1BE4-489F-9ADB-4F7C5B92E717}"/>
    <dgm:cxn modelId="{F303679E-1D7E-4B75-8C58-D3871AB29A15}" type="presOf" srcId="{DDBF32DE-5C01-4CF7-A7B1-C3FB70253758}" destId="{72A9F6E4-9C2D-4E61-B843-9F8B8AE7CA09}" srcOrd="0" destOrd="0" presId="urn:microsoft.com/office/officeart/2018/2/layout/IconVerticalSolidList"/>
    <dgm:cxn modelId="{5748FDAF-7884-4CAB-AE9B-708C097E1146}" type="presOf" srcId="{B9AAFCD6-F3CE-47CD-9C4B-41F29D87C326}" destId="{AAF65EFC-6512-47FC-9B36-1A720FCA2B68}" srcOrd="0" destOrd="0" presId="urn:microsoft.com/office/officeart/2018/2/layout/IconVerticalSolidList"/>
    <dgm:cxn modelId="{E60D33B0-0FF9-4540-A7D3-45DEC88D74A8}" srcId="{DDBF32DE-5C01-4CF7-A7B1-C3FB70253758}" destId="{4B5D75F9-B00B-485D-A1C0-E5C4422B08B8}" srcOrd="0" destOrd="0" parTransId="{9E2B51F0-344F-4E96-AD1A-1CCE1900C008}" sibTransId="{070EBD47-9172-4BFB-BCC3-92BB8BDA117E}"/>
    <dgm:cxn modelId="{7E966CB5-B69E-47C1-ACD8-A8722C7630C3}" type="presOf" srcId="{CA029BFC-D1ED-4D80-A8A1-48A4128F9538}" destId="{7BB1A3A5-1D9D-435E-8BD5-189ADEBB78BA}" srcOrd="0" destOrd="0" presId="urn:microsoft.com/office/officeart/2018/2/layout/IconVerticalSolidList"/>
    <dgm:cxn modelId="{88BA5CD3-5B7C-4D95-95F2-36F27B740369}" type="presOf" srcId="{4B5D75F9-B00B-485D-A1C0-E5C4422B08B8}" destId="{B7D811C9-4327-45DB-8EF4-FC8FFD208455}" srcOrd="0" destOrd="0" presId="urn:microsoft.com/office/officeart/2018/2/layout/IconVerticalSolidList"/>
    <dgm:cxn modelId="{9AB694E5-DF74-4857-84D9-7AF8FE0C7035}" type="presParOf" srcId="{72A9F6E4-9C2D-4E61-B843-9F8B8AE7CA09}" destId="{41069B7F-3B18-4292-B03D-126CE6768039}" srcOrd="0" destOrd="0" presId="urn:microsoft.com/office/officeart/2018/2/layout/IconVerticalSolidList"/>
    <dgm:cxn modelId="{E911E80D-F249-40BA-B7B8-9B69BFF2C0B2}" type="presParOf" srcId="{41069B7F-3B18-4292-B03D-126CE6768039}" destId="{8FBC3503-703B-49A1-8797-7A821FCB9630}" srcOrd="0" destOrd="0" presId="urn:microsoft.com/office/officeart/2018/2/layout/IconVerticalSolidList"/>
    <dgm:cxn modelId="{1F9E92FE-3C31-4E85-B2B7-F4FF5148D3CF}" type="presParOf" srcId="{41069B7F-3B18-4292-B03D-126CE6768039}" destId="{DD57937C-2605-474F-9BCB-8B9708AF751C}" srcOrd="1" destOrd="0" presId="urn:microsoft.com/office/officeart/2018/2/layout/IconVerticalSolidList"/>
    <dgm:cxn modelId="{8CE9631F-4B05-4581-A15C-175BA6AAA4E2}" type="presParOf" srcId="{41069B7F-3B18-4292-B03D-126CE6768039}" destId="{FF53BC90-66BC-4F55-8816-469363B87647}" srcOrd="2" destOrd="0" presId="urn:microsoft.com/office/officeart/2018/2/layout/IconVerticalSolidList"/>
    <dgm:cxn modelId="{5DC5AC78-27AA-41D2-9856-F04D810A6691}" type="presParOf" srcId="{41069B7F-3B18-4292-B03D-126CE6768039}" destId="{B7D811C9-4327-45DB-8EF4-FC8FFD208455}" srcOrd="3" destOrd="0" presId="urn:microsoft.com/office/officeart/2018/2/layout/IconVerticalSolidList"/>
    <dgm:cxn modelId="{FA899FBB-7B76-4E96-A4CB-E3B3F2470D49}" type="presParOf" srcId="{72A9F6E4-9C2D-4E61-B843-9F8B8AE7CA09}" destId="{8F55E0A9-2285-455D-B6FE-37FA4F14D397}" srcOrd="1" destOrd="0" presId="urn:microsoft.com/office/officeart/2018/2/layout/IconVerticalSolidList"/>
    <dgm:cxn modelId="{0595EEF3-53B7-4BC4-A6B9-0E42857475A7}" type="presParOf" srcId="{72A9F6E4-9C2D-4E61-B843-9F8B8AE7CA09}" destId="{6C0E0834-E3DD-433E-8995-E9751D4C40F2}" srcOrd="2" destOrd="0" presId="urn:microsoft.com/office/officeart/2018/2/layout/IconVerticalSolidList"/>
    <dgm:cxn modelId="{DF035306-AE4B-432B-A496-DD4AA406E273}" type="presParOf" srcId="{6C0E0834-E3DD-433E-8995-E9751D4C40F2}" destId="{C6D85067-6BD8-4B56-B216-D39578FF4D3A}" srcOrd="0" destOrd="0" presId="urn:microsoft.com/office/officeart/2018/2/layout/IconVerticalSolidList"/>
    <dgm:cxn modelId="{700A1976-76D6-43D4-B5DD-303A5960E103}" type="presParOf" srcId="{6C0E0834-E3DD-433E-8995-E9751D4C40F2}" destId="{69E3BF44-1F5B-4C2C-958C-7AEF4A7AB3E8}" srcOrd="1" destOrd="0" presId="urn:microsoft.com/office/officeart/2018/2/layout/IconVerticalSolidList"/>
    <dgm:cxn modelId="{BD6654E7-0BBC-481E-A3BC-586F1F557914}" type="presParOf" srcId="{6C0E0834-E3DD-433E-8995-E9751D4C40F2}" destId="{70DB5C3D-94B2-440D-9734-6A43398F8335}" srcOrd="2" destOrd="0" presId="urn:microsoft.com/office/officeart/2018/2/layout/IconVerticalSolidList"/>
    <dgm:cxn modelId="{727ED269-CA9B-40CB-85C9-DA21C47DB228}" type="presParOf" srcId="{6C0E0834-E3DD-433E-8995-E9751D4C40F2}" destId="{AAF65EFC-6512-47FC-9B36-1A720FCA2B68}" srcOrd="3" destOrd="0" presId="urn:microsoft.com/office/officeart/2018/2/layout/IconVerticalSolidList"/>
    <dgm:cxn modelId="{05F699DD-D769-44E0-8D2F-207EEE9E5096}" type="presParOf" srcId="{72A9F6E4-9C2D-4E61-B843-9F8B8AE7CA09}" destId="{FB105D44-8E91-480A-81C3-9DD08A8F5D13}" srcOrd="3" destOrd="0" presId="urn:microsoft.com/office/officeart/2018/2/layout/IconVerticalSolidList"/>
    <dgm:cxn modelId="{144A07DB-FDBB-4735-9ADD-A5E66FC3DC55}" type="presParOf" srcId="{72A9F6E4-9C2D-4E61-B843-9F8B8AE7CA09}" destId="{094BA0EA-5139-457F-B727-69F9F9964B27}" srcOrd="4" destOrd="0" presId="urn:microsoft.com/office/officeart/2018/2/layout/IconVerticalSolidList"/>
    <dgm:cxn modelId="{C32FFE99-DA20-430F-A2F8-ED02D6E5A083}" type="presParOf" srcId="{094BA0EA-5139-457F-B727-69F9F9964B27}" destId="{FF2DFC62-A8AF-42C7-B443-38158D26D673}" srcOrd="0" destOrd="0" presId="urn:microsoft.com/office/officeart/2018/2/layout/IconVerticalSolidList"/>
    <dgm:cxn modelId="{741D91D4-FB38-4F63-828A-66FB585D4192}" type="presParOf" srcId="{094BA0EA-5139-457F-B727-69F9F9964B27}" destId="{68C5A541-0CBA-437B-BF56-D3B81E883246}" srcOrd="1" destOrd="0" presId="urn:microsoft.com/office/officeart/2018/2/layout/IconVerticalSolidList"/>
    <dgm:cxn modelId="{3BEAE269-12BA-4997-A0F9-734805DC8579}" type="presParOf" srcId="{094BA0EA-5139-457F-B727-69F9F9964B27}" destId="{88E46DB7-156E-4EA0-9F5D-4BAB5DB3B407}" srcOrd="2" destOrd="0" presId="urn:microsoft.com/office/officeart/2018/2/layout/IconVerticalSolidList"/>
    <dgm:cxn modelId="{3CA53F82-9456-4F50-81A1-B545530F8AA3}" type="presParOf" srcId="{094BA0EA-5139-457F-B727-69F9F9964B27}" destId="{7BB1A3A5-1D9D-435E-8BD5-189ADEBB78B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768986-DFAE-48A4-A7B0-DE951C840330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0E8F79B-AF64-4331-8D30-BAC30B3B7C68}">
      <dgm:prSet/>
      <dgm:spPr/>
      <dgm:t>
        <a:bodyPr/>
        <a:lstStyle/>
        <a:p>
          <a:r>
            <a:rPr lang="en-US"/>
            <a:t>Örnek HTML5 biçimine uygun içerik tasarlayın.</a:t>
          </a:r>
        </a:p>
      </dgm:t>
    </dgm:pt>
    <dgm:pt modelId="{557A560A-3E0D-468F-8557-B6B3C0A04945}" type="parTrans" cxnId="{4AA79A1F-B5D8-4643-8CAB-712ED07632FD}">
      <dgm:prSet/>
      <dgm:spPr/>
      <dgm:t>
        <a:bodyPr/>
        <a:lstStyle/>
        <a:p>
          <a:endParaRPr lang="en-US"/>
        </a:p>
      </dgm:t>
    </dgm:pt>
    <dgm:pt modelId="{C2B6C221-56C9-4D9B-8528-73E8B931C268}" type="sibTrans" cxnId="{4AA79A1F-B5D8-4643-8CAB-712ED07632FD}">
      <dgm:prSet/>
      <dgm:spPr/>
      <dgm:t>
        <a:bodyPr/>
        <a:lstStyle/>
        <a:p>
          <a:endParaRPr lang="en-US"/>
        </a:p>
      </dgm:t>
    </dgm:pt>
    <dgm:pt modelId="{8E6D6D7B-79E6-476D-B1F6-9A0D00A0DB43}">
      <dgm:prSet/>
      <dgm:spPr/>
      <dgm:t>
        <a:bodyPr/>
        <a:lstStyle/>
        <a:p>
          <a:r>
            <a:rPr lang="en-US"/>
            <a:t>Bir hikaye masal gibi, resimli bir sayfa olsun. </a:t>
          </a:r>
        </a:p>
      </dgm:t>
    </dgm:pt>
    <dgm:pt modelId="{9EE97289-BE90-4E31-A1C7-DF62156EAD2C}" type="parTrans" cxnId="{41B6DC5A-9CD7-4EE1-9F3A-926D03A5EA97}">
      <dgm:prSet/>
      <dgm:spPr/>
      <dgm:t>
        <a:bodyPr/>
        <a:lstStyle/>
        <a:p>
          <a:endParaRPr lang="en-US"/>
        </a:p>
      </dgm:t>
    </dgm:pt>
    <dgm:pt modelId="{4BC1716A-8ABE-4A3D-96FD-D27B2DB9E489}" type="sibTrans" cxnId="{41B6DC5A-9CD7-4EE1-9F3A-926D03A5EA97}">
      <dgm:prSet/>
      <dgm:spPr/>
      <dgm:t>
        <a:bodyPr/>
        <a:lstStyle/>
        <a:p>
          <a:endParaRPr lang="en-US"/>
        </a:p>
      </dgm:t>
    </dgm:pt>
    <dgm:pt modelId="{8B64C2D3-9442-4DE7-86DD-B0C46EB509A4}">
      <dgm:prSet/>
      <dgm:spPr/>
      <dgm:t>
        <a:bodyPr/>
        <a:lstStyle/>
        <a:p>
          <a:r>
            <a:rPr lang="en-US"/>
            <a:t>En az 4 bölümden oluşsun. </a:t>
          </a:r>
        </a:p>
      </dgm:t>
    </dgm:pt>
    <dgm:pt modelId="{17FBA348-AB17-4EB4-B7DF-EB40518F59BD}" type="parTrans" cxnId="{748312B5-1144-402C-BDF0-836C8D8F08CF}">
      <dgm:prSet/>
      <dgm:spPr/>
      <dgm:t>
        <a:bodyPr/>
        <a:lstStyle/>
        <a:p>
          <a:endParaRPr lang="en-US"/>
        </a:p>
      </dgm:t>
    </dgm:pt>
    <dgm:pt modelId="{A4166CE6-1EC2-45EF-9FB1-DEA828CA250B}" type="sibTrans" cxnId="{748312B5-1144-402C-BDF0-836C8D8F08CF}">
      <dgm:prSet/>
      <dgm:spPr/>
      <dgm:t>
        <a:bodyPr/>
        <a:lstStyle/>
        <a:p>
          <a:endParaRPr lang="en-US"/>
        </a:p>
      </dgm:t>
    </dgm:pt>
    <dgm:pt modelId="{482E4330-495D-46C4-9460-CFBBFBFEAE11}">
      <dgm:prSet/>
      <dgm:spPr/>
      <dgm:t>
        <a:bodyPr/>
        <a:lstStyle/>
        <a:p>
          <a:r>
            <a:rPr lang="en-US"/>
            <a:t>&lt;nav&gt; kısmında bu bölümler için link olsun.</a:t>
          </a:r>
        </a:p>
      </dgm:t>
    </dgm:pt>
    <dgm:pt modelId="{D312E190-430D-4DF9-A496-5143FA232BBD}" type="parTrans" cxnId="{381F3527-C989-4DBE-8240-973B834586FF}">
      <dgm:prSet/>
      <dgm:spPr/>
      <dgm:t>
        <a:bodyPr/>
        <a:lstStyle/>
        <a:p>
          <a:endParaRPr lang="en-US"/>
        </a:p>
      </dgm:t>
    </dgm:pt>
    <dgm:pt modelId="{763A5DD6-9FBF-4107-9995-A3FFA4105FD7}" type="sibTrans" cxnId="{381F3527-C989-4DBE-8240-973B834586FF}">
      <dgm:prSet/>
      <dgm:spPr/>
      <dgm:t>
        <a:bodyPr/>
        <a:lstStyle/>
        <a:p>
          <a:endParaRPr lang="en-US"/>
        </a:p>
      </dgm:t>
    </dgm:pt>
    <dgm:pt modelId="{1EDED8FE-8563-4A1B-A262-0CFE196FADF7}">
      <dgm:prSet/>
      <dgm:spPr/>
      <dgm:t>
        <a:bodyPr/>
        <a:lstStyle/>
        <a:p>
          <a:r>
            <a:rPr lang="en-US"/>
            <a:t>Resimler için root klasörde img adında bir klasör oluşturun.</a:t>
          </a:r>
        </a:p>
      </dgm:t>
    </dgm:pt>
    <dgm:pt modelId="{C9C59EC9-095E-4AC3-B60D-681C8702B7DF}" type="parTrans" cxnId="{BBFA1B48-8DF4-4DD9-9D0C-7F4A5181EF9C}">
      <dgm:prSet/>
      <dgm:spPr/>
      <dgm:t>
        <a:bodyPr/>
        <a:lstStyle/>
        <a:p>
          <a:endParaRPr lang="en-US"/>
        </a:p>
      </dgm:t>
    </dgm:pt>
    <dgm:pt modelId="{A2D9A904-A359-46DA-A5C4-B366F50DA940}" type="sibTrans" cxnId="{BBFA1B48-8DF4-4DD9-9D0C-7F4A5181EF9C}">
      <dgm:prSet/>
      <dgm:spPr/>
      <dgm:t>
        <a:bodyPr/>
        <a:lstStyle/>
        <a:p>
          <a:endParaRPr lang="en-US"/>
        </a:p>
      </dgm:t>
    </dgm:pt>
    <dgm:pt modelId="{82C2C849-7E7A-0241-AF5E-DEF27581A876}" type="pres">
      <dgm:prSet presAssocID="{DB768986-DFAE-48A4-A7B0-DE951C840330}" presName="vert0" presStyleCnt="0">
        <dgm:presLayoutVars>
          <dgm:dir/>
          <dgm:animOne val="branch"/>
          <dgm:animLvl val="lvl"/>
        </dgm:presLayoutVars>
      </dgm:prSet>
      <dgm:spPr/>
    </dgm:pt>
    <dgm:pt modelId="{FF939F05-EE76-8F48-9957-A84C362DB9FC}" type="pres">
      <dgm:prSet presAssocID="{00E8F79B-AF64-4331-8D30-BAC30B3B7C68}" presName="thickLine" presStyleLbl="alignNode1" presStyleIdx="0" presStyleCnt="5"/>
      <dgm:spPr/>
    </dgm:pt>
    <dgm:pt modelId="{AA4B793F-215F-114B-ACCA-952AF5AADF33}" type="pres">
      <dgm:prSet presAssocID="{00E8F79B-AF64-4331-8D30-BAC30B3B7C68}" presName="horz1" presStyleCnt="0"/>
      <dgm:spPr/>
    </dgm:pt>
    <dgm:pt modelId="{881DCB07-5FE8-E74C-9EB9-8D29FA1D2DF2}" type="pres">
      <dgm:prSet presAssocID="{00E8F79B-AF64-4331-8D30-BAC30B3B7C68}" presName="tx1" presStyleLbl="revTx" presStyleIdx="0" presStyleCnt="5"/>
      <dgm:spPr/>
    </dgm:pt>
    <dgm:pt modelId="{52207385-FC67-D743-ADC1-BD51763A4F13}" type="pres">
      <dgm:prSet presAssocID="{00E8F79B-AF64-4331-8D30-BAC30B3B7C68}" presName="vert1" presStyleCnt="0"/>
      <dgm:spPr/>
    </dgm:pt>
    <dgm:pt modelId="{D975B988-3799-3946-91C9-9330294D654D}" type="pres">
      <dgm:prSet presAssocID="{8E6D6D7B-79E6-476D-B1F6-9A0D00A0DB43}" presName="thickLine" presStyleLbl="alignNode1" presStyleIdx="1" presStyleCnt="5"/>
      <dgm:spPr/>
    </dgm:pt>
    <dgm:pt modelId="{91DC6159-4709-404A-A84F-E6233E08514A}" type="pres">
      <dgm:prSet presAssocID="{8E6D6D7B-79E6-476D-B1F6-9A0D00A0DB43}" presName="horz1" presStyleCnt="0"/>
      <dgm:spPr/>
    </dgm:pt>
    <dgm:pt modelId="{AA10812F-BCB1-0140-8605-022674D78E1D}" type="pres">
      <dgm:prSet presAssocID="{8E6D6D7B-79E6-476D-B1F6-9A0D00A0DB43}" presName="tx1" presStyleLbl="revTx" presStyleIdx="1" presStyleCnt="5"/>
      <dgm:spPr/>
    </dgm:pt>
    <dgm:pt modelId="{B7EF4791-757A-884D-B1E6-C5F6F828C9BF}" type="pres">
      <dgm:prSet presAssocID="{8E6D6D7B-79E6-476D-B1F6-9A0D00A0DB43}" presName="vert1" presStyleCnt="0"/>
      <dgm:spPr/>
    </dgm:pt>
    <dgm:pt modelId="{160B8C62-29FC-024C-A8AD-B86A2AEB8046}" type="pres">
      <dgm:prSet presAssocID="{8B64C2D3-9442-4DE7-86DD-B0C46EB509A4}" presName="thickLine" presStyleLbl="alignNode1" presStyleIdx="2" presStyleCnt="5"/>
      <dgm:spPr/>
    </dgm:pt>
    <dgm:pt modelId="{E54A0052-54F7-274C-9192-93358E46DDAD}" type="pres">
      <dgm:prSet presAssocID="{8B64C2D3-9442-4DE7-86DD-B0C46EB509A4}" presName="horz1" presStyleCnt="0"/>
      <dgm:spPr/>
    </dgm:pt>
    <dgm:pt modelId="{C247E8C1-2A0F-064E-85D6-1A1033352E5A}" type="pres">
      <dgm:prSet presAssocID="{8B64C2D3-9442-4DE7-86DD-B0C46EB509A4}" presName="tx1" presStyleLbl="revTx" presStyleIdx="2" presStyleCnt="5"/>
      <dgm:spPr/>
    </dgm:pt>
    <dgm:pt modelId="{B9283844-094E-654F-AD16-422487D79F15}" type="pres">
      <dgm:prSet presAssocID="{8B64C2D3-9442-4DE7-86DD-B0C46EB509A4}" presName="vert1" presStyleCnt="0"/>
      <dgm:spPr/>
    </dgm:pt>
    <dgm:pt modelId="{8EEC5ACD-6176-5747-8319-67DCA592F3EA}" type="pres">
      <dgm:prSet presAssocID="{482E4330-495D-46C4-9460-CFBBFBFEAE11}" presName="thickLine" presStyleLbl="alignNode1" presStyleIdx="3" presStyleCnt="5"/>
      <dgm:spPr/>
    </dgm:pt>
    <dgm:pt modelId="{FA5CD796-3396-894E-AB23-6EBC83BCCEB7}" type="pres">
      <dgm:prSet presAssocID="{482E4330-495D-46C4-9460-CFBBFBFEAE11}" presName="horz1" presStyleCnt="0"/>
      <dgm:spPr/>
    </dgm:pt>
    <dgm:pt modelId="{51E14085-EC6E-AC4B-80D2-21519CDFEA05}" type="pres">
      <dgm:prSet presAssocID="{482E4330-495D-46C4-9460-CFBBFBFEAE11}" presName="tx1" presStyleLbl="revTx" presStyleIdx="3" presStyleCnt="5"/>
      <dgm:spPr/>
    </dgm:pt>
    <dgm:pt modelId="{70868C5E-9B4C-3847-94D9-21223DC3E560}" type="pres">
      <dgm:prSet presAssocID="{482E4330-495D-46C4-9460-CFBBFBFEAE11}" presName="vert1" presStyleCnt="0"/>
      <dgm:spPr/>
    </dgm:pt>
    <dgm:pt modelId="{2CEC9DC8-0407-4149-9800-C4965A17D8F0}" type="pres">
      <dgm:prSet presAssocID="{1EDED8FE-8563-4A1B-A262-0CFE196FADF7}" presName="thickLine" presStyleLbl="alignNode1" presStyleIdx="4" presStyleCnt="5"/>
      <dgm:spPr/>
    </dgm:pt>
    <dgm:pt modelId="{AD645BBE-BF7A-734F-AE8C-740D1B676E41}" type="pres">
      <dgm:prSet presAssocID="{1EDED8FE-8563-4A1B-A262-0CFE196FADF7}" presName="horz1" presStyleCnt="0"/>
      <dgm:spPr/>
    </dgm:pt>
    <dgm:pt modelId="{957303E6-303E-7141-8FC6-873F778E872D}" type="pres">
      <dgm:prSet presAssocID="{1EDED8FE-8563-4A1B-A262-0CFE196FADF7}" presName="tx1" presStyleLbl="revTx" presStyleIdx="4" presStyleCnt="5"/>
      <dgm:spPr/>
    </dgm:pt>
    <dgm:pt modelId="{B15F2535-7F39-334D-A0A6-DC8F2A1A0993}" type="pres">
      <dgm:prSet presAssocID="{1EDED8FE-8563-4A1B-A262-0CFE196FADF7}" presName="vert1" presStyleCnt="0"/>
      <dgm:spPr/>
    </dgm:pt>
  </dgm:ptLst>
  <dgm:cxnLst>
    <dgm:cxn modelId="{4AA79A1F-B5D8-4643-8CAB-712ED07632FD}" srcId="{DB768986-DFAE-48A4-A7B0-DE951C840330}" destId="{00E8F79B-AF64-4331-8D30-BAC30B3B7C68}" srcOrd="0" destOrd="0" parTransId="{557A560A-3E0D-468F-8557-B6B3C0A04945}" sibTransId="{C2B6C221-56C9-4D9B-8528-73E8B931C268}"/>
    <dgm:cxn modelId="{381F3527-C989-4DBE-8240-973B834586FF}" srcId="{DB768986-DFAE-48A4-A7B0-DE951C840330}" destId="{482E4330-495D-46C4-9460-CFBBFBFEAE11}" srcOrd="3" destOrd="0" parTransId="{D312E190-430D-4DF9-A496-5143FA232BBD}" sibTransId="{763A5DD6-9FBF-4107-9995-A3FFA4105FD7}"/>
    <dgm:cxn modelId="{0FCAC73B-80F6-D84E-AC53-C35997A90D8F}" type="presOf" srcId="{8B64C2D3-9442-4DE7-86DD-B0C46EB509A4}" destId="{C247E8C1-2A0F-064E-85D6-1A1033352E5A}" srcOrd="0" destOrd="0" presId="urn:microsoft.com/office/officeart/2008/layout/LinedList"/>
    <dgm:cxn modelId="{B2057347-9095-B24E-9229-D60B3134F5C8}" type="presOf" srcId="{00E8F79B-AF64-4331-8D30-BAC30B3B7C68}" destId="{881DCB07-5FE8-E74C-9EB9-8D29FA1D2DF2}" srcOrd="0" destOrd="0" presId="urn:microsoft.com/office/officeart/2008/layout/LinedList"/>
    <dgm:cxn modelId="{BBFA1B48-8DF4-4DD9-9D0C-7F4A5181EF9C}" srcId="{DB768986-DFAE-48A4-A7B0-DE951C840330}" destId="{1EDED8FE-8563-4A1B-A262-0CFE196FADF7}" srcOrd="4" destOrd="0" parTransId="{C9C59EC9-095E-4AC3-B60D-681C8702B7DF}" sibTransId="{A2D9A904-A359-46DA-A5C4-B366F50DA940}"/>
    <dgm:cxn modelId="{549F504D-06E0-D148-9EDC-4B1A711A425B}" type="presOf" srcId="{DB768986-DFAE-48A4-A7B0-DE951C840330}" destId="{82C2C849-7E7A-0241-AF5E-DEF27581A876}" srcOrd="0" destOrd="0" presId="urn:microsoft.com/office/officeart/2008/layout/LinedList"/>
    <dgm:cxn modelId="{41B6DC5A-9CD7-4EE1-9F3A-926D03A5EA97}" srcId="{DB768986-DFAE-48A4-A7B0-DE951C840330}" destId="{8E6D6D7B-79E6-476D-B1F6-9A0D00A0DB43}" srcOrd="1" destOrd="0" parTransId="{9EE97289-BE90-4E31-A1C7-DF62156EAD2C}" sibTransId="{4BC1716A-8ABE-4A3D-96FD-D27B2DB9E489}"/>
    <dgm:cxn modelId="{9981F885-4C36-0D4D-AF20-0CA12ABB2420}" type="presOf" srcId="{8E6D6D7B-79E6-476D-B1F6-9A0D00A0DB43}" destId="{AA10812F-BCB1-0140-8605-022674D78E1D}" srcOrd="0" destOrd="0" presId="urn:microsoft.com/office/officeart/2008/layout/LinedList"/>
    <dgm:cxn modelId="{748312B5-1144-402C-BDF0-836C8D8F08CF}" srcId="{DB768986-DFAE-48A4-A7B0-DE951C840330}" destId="{8B64C2D3-9442-4DE7-86DD-B0C46EB509A4}" srcOrd="2" destOrd="0" parTransId="{17FBA348-AB17-4EB4-B7DF-EB40518F59BD}" sibTransId="{A4166CE6-1EC2-45EF-9FB1-DEA828CA250B}"/>
    <dgm:cxn modelId="{C961FACC-C8E7-B040-A8BA-047D75CCDCF1}" type="presOf" srcId="{1EDED8FE-8563-4A1B-A262-0CFE196FADF7}" destId="{957303E6-303E-7141-8FC6-873F778E872D}" srcOrd="0" destOrd="0" presId="urn:microsoft.com/office/officeart/2008/layout/LinedList"/>
    <dgm:cxn modelId="{FA778DCE-AB67-914F-94A2-F831AFC0C25B}" type="presOf" srcId="{482E4330-495D-46C4-9460-CFBBFBFEAE11}" destId="{51E14085-EC6E-AC4B-80D2-21519CDFEA05}" srcOrd="0" destOrd="0" presId="urn:microsoft.com/office/officeart/2008/layout/LinedList"/>
    <dgm:cxn modelId="{C0C5B445-154B-C84D-B724-432E7D85E483}" type="presParOf" srcId="{82C2C849-7E7A-0241-AF5E-DEF27581A876}" destId="{FF939F05-EE76-8F48-9957-A84C362DB9FC}" srcOrd="0" destOrd="0" presId="urn:microsoft.com/office/officeart/2008/layout/LinedList"/>
    <dgm:cxn modelId="{52BAEB10-AEF1-944C-AD00-D71B9C2D56F6}" type="presParOf" srcId="{82C2C849-7E7A-0241-AF5E-DEF27581A876}" destId="{AA4B793F-215F-114B-ACCA-952AF5AADF33}" srcOrd="1" destOrd="0" presId="urn:microsoft.com/office/officeart/2008/layout/LinedList"/>
    <dgm:cxn modelId="{69F9AA4E-8393-D540-A42D-E042F5F54B47}" type="presParOf" srcId="{AA4B793F-215F-114B-ACCA-952AF5AADF33}" destId="{881DCB07-5FE8-E74C-9EB9-8D29FA1D2DF2}" srcOrd="0" destOrd="0" presId="urn:microsoft.com/office/officeart/2008/layout/LinedList"/>
    <dgm:cxn modelId="{C76EE3FB-EB7F-554D-99B2-D684CE70D681}" type="presParOf" srcId="{AA4B793F-215F-114B-ACCA-952AF5AADF33}" destId="{52207385-FC67-D743-ADC1-BD51763A4F13}" srcOrd="1" destOrd="0" presId="urn:microsoft.com/office/officeart/2008/layout/LinedList"/>
    <dgm:cxn modelId="{0FD0A856-9DBF-0945-B46A-8435C6D2D2EA}" type="presParOf" srcId="{82C2C849-7E7A-0241-AF5E-DEF27581A876}" destId="{D975B988-3799-3946-91C9-9330294D654D}" srcOrd="2" destOrd="0" presId="urn:microsoft.com/office/officeart/2008/layout/LinedList"/>
    <dgm:cxn modelId="{10BC8100-4334-544B-BD92-018315C072C0}" type="presParOf" srcId="{82C2C849-7E7A-0241-AF5E-DEF27581A876}" destId="{91DC6159-4709-404A-A84F-E6233E08514A}" srcOrd="3" destOrd="0" presId="urn:microsoft.com/office/officeart/2008/layout/LinedList"/>
    <dgm:cxn modelId="{7BF8A81E-426B-0E49-B75D-211C503176B1}" type="presParOf" srcId="{91DC6159-4709-404A-A84F-E6233E08514A}" destId="{AA10812F-BCB1-0140-8605-022674D78E1D}" srcOrd="0" destOrd="0" presId="urn:microsoft.com/office/officeart/2008/layout/LinedList"/>
    <dgm:cxn modelId="{43D7B414-A249-E742-B611-B2AE8C908027}" type="presParOf" srcId="{91DC6159-4709-404A-A84F-E6233E08514A}" destId="{B7EF4791-757A-884D-B1E6-C5F6F828C9BF}" srcOrd="1" destOrd="0" presId="urn:microsoft.com/office/officeart/2008/layout/LinedList"/>
    <dgm:cxn modelId="{A89754D7-2222-A647-97BB-DF66D27D8819}" type="presParOf" srcId="{82C2C849-7E7A-0241-AF5E-DEF27581A876}" destId="{160B8C62-29FC-024C-A8AD-B86A2AEB8046}" srcOrd="4" destOrd="0" presId="urn:microsoft.com/office/officeart/2008/layout/LinedList"/>
    <dgm:cxn modelId="{53975F27-A69E-6B45-B6EC-878D61DCE138}" type="presParOf" srcId="{82C2C849-7E7A-0241-AF5E-DEF27581A876}" destId="{E54A0052-54F7-274C-9192-93358E46DDAD}" srcOrd="5" destOrd="0" presId="urn:microsoft.com/office/officeart/2008/layout/LinedList"/>
    <dgm:cxn modelId="{530110A8-261A-0D43-9A69-85BF4892199F}" type="presParOf" srcId="{E54A0052-54F7-274C-9192-93358E46DDAD}" destId="{C247E8C1-2A0F-064E-85D6-1A1033352E5A}" srcOrd="0" destOrd="0" presId="urn:microsoft.com/office/officeart/2008/layout/LinedList"/>
    <dgm:cxn modelId="{5D455CD6-07D2-564E-BA80-8BCAA4720670}" type="presParOf" srcId="{E54A0052-54F7-274C-9192-93358E46DDAD}" destId="{B9283844-094E-654F-AD16-422487D79F15}" srcOrd="1" destOrd="0" presId="urn:microsoft.com/office/officeart/2008/layout/LinedList"/>
    <dgm:cxn modelId="{1F04E6E3-37B2-5841-BBDC-F1880026A932}" type="presParOf" srcId="{82C2C849-7E7A-0241-AF5E-DEF27581A876}" destId="{8EEC5ACD-6176-5747-8319-67DCA592F3EA}" srcOrd="6" destOrd="0" presId="urn:microsoft.com/office/officeart/2008/layout/LinedList"/>
    <dgm:cxn modelId="{90B853D9-23C0-924F-A03A-A0B437758034}" type="presParOf" srcId="{82C2C849-7E7A-0241-AF5E-DEF27581A876}" destId="{FA5CD796-3396-894E-AB23-6EBC83BCCEB7}" srcOrd="7" destOrd="0" presId="urn:microsoft.com/office/officeart/2008/layout/LinedList"/>
    <dgm:cxn modelId="{50C82192-C6C2-CE43-8A7E-0F78BB376B74}" type="presParOf" srcId="{FA5CD796-3396-894E-AB23-6EBC83BCCEB7}" destId="{51E14085-EC6E-AC4B-80D2-21519CDFEA05}" srcOrd="0" destOrd="0" presId="urn:microsoft.com/office/officeart/2008/layout/LinedList"/>
    <dgm:cxn modelId="{8191C473-25C2-AC4C-A764-4CCADB706C5F}" type="presParOf" srcId="{FA5CD796-3396-894E-AB23-6EBC83BCCEB7}" destId="{70868C5E-9B4C-3847-94D9-21223DC3E560}" srcOrd="1" destOrd="0" presId="urn:microsoft.com/office/officeart/2008/layout/LinedList"/>
    <dgm:cxn modelId="{9752793E-2140-AE4E-A51B-A3009BF237C2}" type="presParOf" srcId="{82C2C849-7E7A-0241-AF5E-DEF27581A876}" destId="{2CEC9DC8-0407-4149-9800-C4965A17D8F0}" srcOrd="8" destOrd="0" presId="urn:microsoft.com/office/officeart/2008/layout/LinedList"/>
    <dgm:cxn modelId="{5F56C277-FC0B-414D-BC3F-5491EA36E063}" type="presParOf" srcId="{82C2C849-7E7A-0241-AF5E-DEF27581A876}" destId="{AD645BBE-BF7A-734F-AE8C-740D1B676E41}" srcOrd="9" destOrd="0" presId="urn:microsoft.com/office/officeart/2008/layout/LinedList"/>
    <dgm:cxn modelId="{B65D54D5-4BF8-C242-A5A4-1E9D42E72A83}" type="presParOf" srcId="{AD645BBE-BF7A-734F-AE8C-740D1B676E41}" destId="{957303E6-303E-7141-8FC6-873F778E872D}" srcOrd="0" destOrd="0" presId="urn:microsoft.com/office/officeart/2008/layout/LinedList"/>
    <dgm:cxn modelId="{8DF8E86D-1A8A-7143-8546-1AF16665ED4B}" type="presParOf" srcId="{AD645BBE-BF7A-734F-AE8C-740D1B676E41}" destId="{B15F2535-7F39-334D-A0A6-DC8F2A1A099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BC3503-703B-49A1-8797-7A821FCB9630}">
      <dsp:nvSpPr>
        <dsp:cNvPr id="0" name=""/>
        <dsp:cNvSpPr/>
      </dsp:nvSpPr>
      <dsp:spPr>
        <a:xfrm>
          <a:off x="0" y="195"/>
          <a:ext cx="10515600" cy="45799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57937C-2605-474F-9BCB-8B9708AF751C}">
      <dsp:nvSpPr>
        <dsp:cNvPr id="0" name=""/>
        <dsp:cNvSpPr/>
      </dsp:nvSpPr>
      <dsp:spPr>
        <a:xfrm>
          <a:off x="138543" y="103244"/>
          <a:ext cx="251897" cy="2518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D811C9-4327-45DB-8EF4-FC8FFD208455}">
      <dsp:nvSpPr>
        <dsp:cNvPr id="0" name=""/>
        <dsp:cNvSpPr/>
      </dsp:nvSpPr>
      <dsp:spPr>
        <a:xfrm>
          <a:off x="528984" y="195"/>
          <a:ext cx="9986615" cy="457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71" tIns="48471" rIns="48471" bIns="48471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Href</a:t>
          </a:r>
        </a:p>
      </dsp:txBody>
      <dsp:txXfrm>
        <a:off x="528984" y="195"/>
        <a:ext cx="9986615" cy="457995"/>
      </dsp:txXfrm>
    </dsp:sp>
    <dsp:sp modelId="{C6D85067-6BD8-4B56-B216-D39578FF4D3A}">
      <dsp:nvSpPr>
        <dsp:cNvPr id="0" name=""/>
        <dsp:cNvSpPr/>
      </dsp:nvSpPr>
      <dsp:spPr>
        <a:xfrm>
          <a:off x="0" y="572689"/>
          <a:ext cx="10515600" cy="45799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3BF44-1F5B-4C2C-958C-7AEF4A7AB3E8}">
      <dsp:nvSpPr>
        <dsp:cNvPr id="0" name=""/>
        <dsp:cNvSpPr/>
      </dsp:nvSpPr>
      <dsp:spPr>
        <a:xfrm>
          <a:off x="138543" y="675738"/>
          <a:ext cx="251897" cy="2518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F65EFC-6512-47FC-9B36-1A720FCA2B68}">
      <dsp:nvSpPr>
        <dsp:cNvPr id="0" name=""/>
        <dsp:cNvSpPr/>
      </dsp:nvSpPr>
      <dsp:spPr>
        <a:xfrm>
          <a:off x="528984" y="572689"/>
          <a:ext cx="9986615" cy="457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71" tIns="48471" rIns="48471" bIns="48471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rel</a:t>
          </a:r>
        </a:p>
      </dsp:txBody>
      <dsp:txXfrm>
        <a:off x="528984" y="572689"/>
        <a:ext cx="9986615" cy="457995"/>
      </dsp:txXfrm>
    </dsp:sp>
    <dsp:sp modelId="{FF2DFC62-A8AF-42C7-B443-38158D26D673}">
      <dsp:nvSpPr>
        <dsp:cNvPr id="0" name=""/>
        <dsp:cNvSpPr/>
      </dsp:nvSpPr>
      <dsp:spPr>
        <a:xfrm>
          <a:off x="0" y="1145183"/>
          <a:ext cx="10515600" cy="45799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C5A541-0CBA-437B-BF56-D3B81E883246}">
      <dsp:nvSpPr>
        <dsp:cNvPr id="0" name=""/>
        <dsp:cNvSpPr/>
      </dsp:nvSpPr>
      <dsp:spPr>
        <a:xfrm>
          <a:off x="138543" y="1248232"/>
          <a:ext cx="251897" cy="2518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B1A3A5-1D9D-435E-8BD5-189ADEBB78BA}">
      <dsp:nvSpPr>
        <dsp:cNvPr id="0" name=""/>
        <dsp:cNvSpPr/>
      </dsp:nvSpPr>
      <dsp:spPr>
        <a:xfrm>
          <a:off x="528984" y="1145183"/>
          <a:ext cx="9986615" cy="457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71" tIns="48471" rIns="48471" bIns="48471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target</a:t>
          </a:r>
        </a:p>
      </dsp:txBody>
      <dsp:txXfrm>
        <a:off x="528984" y="1145183"/>
        <a:ext cx="9986615" cy="4579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939F05-EE76-8F48-9957-A84C362DB9FC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1DCB07-5FE8-E74C-9EB9-8D29FA1D2DF2}">
      <dsp:nvSpPr>
        <dsp:cNvPr id="0" name=""/>
        <dsp:cNvSpPr/>
      </dsp:nvSpPr>
      <dsp:spPr>
        <a:xfrm>
          <a:off x="0" y="675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Örnek HTML5 biçimine uygun içerik tasarlayın.</a:t>
          </a:r>
        </a:p>
      </dsp:txBody>
      <dsp:txXfrm>
        <a:off x="0" y="675"/>
        <a:ext cx="6900512" cy="1106957"/>
      </dsp:txXfrm>
    </dsp:sp>
    <dsp:sp modelId="{D975B988-3799-3946-91C9-9330294D654D}">
      <dsp:nvSpPr>
        <dsp:cNvPr id="0" name=""/>
        <dsp:cNvSpPr/>
      </dsp:nvSpPr>
      <dsp:spPr>
        <a:xfrm>
          <a:off x="0" y="1107633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10812F-BCB1-0140-8605-022674D78E1D}">
      <dsp:nvSpPr>
        <dsp:cNvPr id="0" name=""/>
        <dsp:cNvSpPr/>
      </dsp:nvSpPr>
      <dsp:spPr>
        <a:xfrm>
          <a:off x="0" y="1107633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Bir hikaye masal gibi, resimli bir sayfa olsun. </a:t>
          </a:r>
        </a:p>
      </dsp:txBody>
      <dsp:txXfrm>
        <a:off x="0" y="1107633"/>
        <a:ext cx="6900512" cy="1106957"/>
      </dsp:txXfrm>
    </dsp:sp>
    <dsp:sp modelId="{160B8C62-29FC-024C-A8AD-B86A2AEB8046}">
      <dsp:nvSpPr>
        <dsp:cNvPr id="0" name=""/>
        <dsp:cNvSpPr/>
      </dsp:nvSpPr>
      <dsp:spPr>
        <a:xfrm>
          <a:off x="0" y="221459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47E8C1-2A0F-064E-85D6-1A1033352E5A}">
      <dsp:nvSpPr>
        <dsp:cNvPr id="0" name=""/>
        <dsp:cNvSpPr/>
      </dsp:nvSpPr>
      <dsp:spPr>
        <a:xfrm>
          <a:off x="0" y="2214591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En az 4 bölümden oluşsun. </a:t>
          </a:r>
        </a:p>
      </dsp:txBody>
      <dsp:txXfrm>
        <a:off x="0" y="2214591"/>
        <a:ext cx="6900512" cy="1106957"/>
      </dsp:txXfrm>
    </dsp:sp>
    <dsp:sp modelId="{8EEC5ACD-6176-5747-8319-67DCA592F3EA}">
      <dsp:nvSpPr>
        <dsp:cNvPr id="0" name=""/>
        <dsp:cNvSpPr/>
      </dsp:nvSpPr>
      <dsp:spPr>
        <a:xfrm>
          <a:off x="0" y="3321549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E14085-EC6E-AC4B-80D2-21519CDFEA05}">
      <dsp:nvSpPr>
        <dsp:cNvPr id="0" name=""/>
        <dsp:cNvSpPr/>
      </dsp:nvSpPr>
      <dsp:spPr>
        <a:xfrm>
          <a:off x="0" y="3321549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&lt;nav&gt; kısmında bu bölümler için link olsun.</a:t>
          </a:r>
        </a:p>
      </dsp:txBody>
      <dsp:txXfrm>
        <a:off x="0" y="3321549"/>
        <a:ext cx="6900512" cy="1106957"/>
      </dsp:txXfrm>
    </dsp:sp>
    <dsp:sp modelId="{2CEC9DC8-0407-4149-9800-C4965A17D8F0}">
      <dsp:nvSpPr>
        <dsp:cNvPr id="0" name=""/>
        <dsp:cNvSpPr/>
      </dsp:nvSpPr>
      <dsp:spPr>
        <a:xfrm>
          <a:off x="0" y="4428507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303E6-303E-7141-8FC6-873F778E872D}">
      <dsp:nvSpPr>
        <dsp:cNvPr id="0" name=""/>
        <dsp:cNvSpPr/>
      </dsp:nvSpPr>
      <dsp:spPr>
        <a:xfrm>
          <a:off x="0" y="4428507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Resimler için root klasörde img adında bir klasör oluşturun.</a:t>
          </a:r>
        </a:p>
      </dsp:txBody>
      <dsp:txXfrm>
        <a:off x="0" y="4428507"/>
        <a:ext cx="6900512" cy="1106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45AD2-AA95-9C44-96AC-04727499F535}" type="datetimeFigureOut">
              <a:rPr lang="en-TR" smtClean="0"/>
              <a:t>13.10.2023</a:t>
            </a:fld>
            <a:endParaRPr lang="en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28E62-F1A5-DB42-A761-29C5C647E1F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455662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28E62-F1A5-DB42-A761-29C5C647E1FE}" type="slidenum">
              <a:rPr lang="en-TR" smtClean="0"/>
              <a:t>35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463520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87B17-50EF-9205-ADE9-7D17A0F70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670083-25E5-0D53-5548-C822467E0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96A15-9685-BD47-9EFA-F0C221E16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CEB21-463A-8640-9393-A7A900D4FC2C}" type="datetimeFigureOut">
              <a:rPr lang="en-TR" smtClean="0"/>
              <a:t>12.10.2023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8BF94-8D06-4280-6B1F-38101D4D9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AC012-C150-1DED-FAB2-F7FFAFB77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0DF33-B31F-8B4C-A13F-6665990D77D2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175273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89E4C-01E4-0EA8-1491-3644E6235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A67894-0419-242D-7FA0-B2E13914D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B722B-CD48-63B9-206A-1754B83A2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CEB21-463A-8640-9393-A7A900D4FC2C}" type="datetimeFigureOut">
              <a:rPr lang="en-TR" smtClean="0"/>
              <a:t>12.10.2023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ADD60-9817-9424-DAB9-951CA067E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DF33A-9F1A-E623-EDCD-180EBE63E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0DF33-B31F-8B4C-A13F-6665990D77D2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30397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B51A3-D345-F13D-CA71-EDBDFE8D05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963B31-33E9-22AD-1ECD-E20254D7C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A735B-882D-6303-817A-19B17BDFC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CEB21-463A-8640-9393-A7A900D4FC2C}" type="datetimeFigureOut">
              <a:rPr lang="en-TR" smtClean="0"/>
              <a:t>12.10.2023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4FCD7-57AF-1F3A-6C82-0ECEA90D5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2B190-BE2E-70F9-D7EB-A3F2117FE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0DF33-B31F-8B4C-A13F-6665990D77D2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716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6B4EB-B56B-7487-21FB-F5049378F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6647F-F9C3-A659-A6B2-A1B6678DF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CB50-B799-A302-0458-9DD70052B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CEB21-463A-8640-9393-A7A900D4FC2C}" type="datetimeFigureOut">
              <a:rPr lang="en-TR" smtClean="0"/>
              <a:t>12.10.2023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8F496-8606-1CBD-A366-CEAC777B2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C42E6-2421-A4B0-28F2-5120245E4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0DF33-B31F-8B4C-A13F-6665990D77D2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627427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DCC87-9138-8205-4995-A968D5BCF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85B3B-84B7-99B9-3FD7-E728D4DE8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F0356-F2A2-1707-0387-50EF1E49D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CEB21-463A-8640-9393-A7A900D4FC2C}" type="datetimeFigureOut">
              <a:rPr lang="en-TR" smtClean="0"/>
              <a:t>12.10.2023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95441-EF13-CDEA-CF19-A453F3352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4152C-0E82-0446-215B-9A569E802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0DF33-B31F-8B4C-A13F-6665990D77D2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935205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BE91C-27BF-CD12-9C6A-FD01A6379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8424D-E0B4-1C9B-43B0-DABA4604EC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639FA-F655-5D26-647E-0D0AFD7CB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9A1BE-7DA9-BF83-C4AA-A914812FB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CEB21-463A-8640-9393-A7A900D4FC2C}" type="datetimeFigureOut">
              <a:rPr lang="en-TR" smtClean="0"/>
              <a:t>12.10.2023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49CC8-7A48-45FF-ED1B-54BF8EFEE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18B38-E869-EA25-A4E1-2D52262F0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0DF33-B31F-8B4C-A13F-6665990D77D2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93315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F011-3E35-497A-7AE5-B1F0C5D8A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C46C3-C214-021D-708E-A1C30B2EE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012A40-743C-A4E0-8E73-462D23E2E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A98B14-CC3D-1A76-7BDD-B538321635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EFC36B-B76E-6058-B85C-1D8B6DF54E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107C54-EDF4-CFF4-48DE-10FA6C215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CEB21-463A-8640-9393-A7A900D4FC2C}" type="datetimeFigureOut">
              <a:rPr lang="en-TR" smtClean="0"/>
              <a:t>12.10.2023</a:t>
            </a:fld>
            <a:endParaRPr lang="en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12C641-8E68-F0C8-5C19-563F9733B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65140E-D1B1-930C-E9AA-1953D1616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0DF33-B31F-8B4C-A13F-6665990D77D2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701998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381A1-A4F1-87AF-742E-9FF4C9958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26BAF0-EA7E-5276-E891-96C1A54AF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CEB21-463A-8640-9393-A7A900D4FC2C}" type="datetimeFigureOut">
              <a:rPr lang="en-TR" smtClean="0"/>
              <a:t>12.10.2023</a:t>
            </a:fld>
            <a:endParaRPr lang="en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53CD0-D394-DE7C-7A97-8A6F40243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A8D4E-1EDD-0B64-A3D3-D61A989FB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0DF33-B31F-8B4C-A13F-6665990D77D2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987153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793EC6-3E73-7704-AA6F-AA5C66C15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CEB21-463A-8640-9393-A7A900D4FC2C}" type="datetimeFigureOut">
              <a:rPr lang="en-TR" smtClean="0"/>
              <a:t>12.10.2023</a:t>
            </a:fld>
            <a:endParaRPr lang="en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782BCB-FD34-3768-7DC4-8F6D64F61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C3D510-06C0-9228-5793-506AA6A96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0DF33-B31F-8B4C-A13F-6665990D77D2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588610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3E363-8C00-730D-A5BD-F84E98B52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94B09-A5EB-B947-48DC-D912523A5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B84-89AF-12AF-38B8-B9659EBE8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2D197-408B-D0CE-1CC8-D3CAED485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CEB21-463A-8640-9393-A7A900D4FC2C}" type="datetimeFigureOut">
              <a:rPr lang="en-TR" smtClean="0"/>
              <a:t>12.10.2023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A66E8-5731-A04F-C613-99728E17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1DB07-7925-63CB-0A8F-8254A407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0DF33-B31F-8B4C-A13F-6665990D77D2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01530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CCF56-EC03-3F30-1299-41CC5B3EE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EA7F69-6A58-C93B-0AF1-BC85C4537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B9C184-4C3A-F05A-9BF4-FE0D89D65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87093-1077-AB58-A6EA-EECA28F0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CEB21-463A-8640-9393-A7A900D4FC2C}" type="datetimeFigureOut">
              <a:rPr lang="en-TR" smtClean="0"/>
              <a:t>12.10.2023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E4771-3721-E339-2367-3FE9244D7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2B94F-F63C-65BB-11AC-8C6E84E6D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0DF33-B31F-8B4C-A13F-6665990D77D2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659203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683E15-F71B-CEE4-732A-5E89B1EE0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B36C8-7F75-A3A0-6A44-023E1FAB8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0DA75-915B-301C-03D0-9B269FE175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CEB21-463A-8640-9393-A7A900D4FC2C}" type="datetimeFigureOut">
              <a:rPr lang="en-TR" smtClean="0"/>
              <a:t>12.10.2023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BBCEB-9397-CB3E-F183-B044E22069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C080E-91CA-D212-09A1-9D9B0BC62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0DF33-B31F-8B4C-A13F-6665990D77D2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810067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html-entities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" TargetMode="External"/><Relationship Id="rId2" Type="http://schemas.openxmlformats.org/officeDocument/2006/relationships/hyperlink" Target="https://jsfiddle.ne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BA2B5-69E8-18A7-FEA9-60BB1A534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-45536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TR" sz="7200" dirty="0"/>
              <a:t>Hafta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DF80C1-837C-134B-E092-6904F80A6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043301"/>
            <a:ext cx="9144000" cy="651910"/>
          </a:xfrm>
        </p:spPr>
        <p:txBody>
          <a:bodyPr anchor="ctr">
            <a:noAutofit/>
          </a:bodyPr>
          <a:lstStyle/>
          <a:p>
            <a:r>
              <a:rPr lang="en-TR" dirty="0"/>
              <a:t>Dr. Esra KIDIMAN</a:t>
            </a:r>
          </a:p>
          <a:p>
            <a:r>
              <a:rPr lang="en-TR" dirty="0"/>
              <a:t>Web Programlama</a:t>
            </a:r>
          </a:p>
          <a:p>
            <a:r>
              <a:rPr lang="en-TR" dirty="0"/>
              <a:t>Hacettepe Üniversitesi, 2023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594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F48A43-B37C-3E04-7505-C1394E4C5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4400" b="1" dirty="0"/>
              <a:t>HTML5</a:t>
            </a:r>
            <a:br>
              <a:rPr lang="en-US" sz="4400" dirty="0"/>
            </a:br>
            <a:r>
              <a:rPr lang="en-US" sz="4400" dirty="0" err="1"/>
              <a:t>Daha</a:t>
            </a:r>
            <a:r>
              <a:rPr lang="en-US" sz="4400" dirty="0"/>
              <a:t> </a:t>
            </a:r>
            <a:r>
              <a:rPr lang="en-US" sz="4400" dirty="0" err="1"/>
              <a:t>iyi</a:t>
            </a:r>
            <a:r>
              <a:rPr lang="en-US" sz="4400" dirty="0"/>
              <a:t> </a:t>
            </a:r>
            <a:r>
              <a:rPr lang="en-US" sz="4400" dirty="0" err="1"/>
              <a:t>bir</a:t>
            </a:r>
            <a:r>
              <a:rPr lang="en-US" sz="4400" dirty="0"/>
              <a:t> </a:t>
            </a:r>
            <a:r>
              <a:rPr lang="en-US" sz="4400" dirty="0" err="1"/>
              <a:t>yapı</a:t>
            </a:r>
            <a:r>
              <a:rPr lang="en-US" sz="4400" dirty="0"/>
              <a:t> </a:t>
            </a:r>
            <a:r>
              <a:rPr lang="en-US" sz="4400" dirty="0" err="1"/>
              <a:t>için</a:t>
            </a:r>
            <a:r>
              <a:rPr lang="en-US" sz="4400" dirty="0"/>
              <a:t> </a:t>
            </a:r>
            <a:r>
              <a:rPr lang="en-US" sz="4400" dirty="0" err="1"/>
              <a:t>eklenen</a:t>
            </a:r>
            <a:r>
              <a:rPr lang="en-US" sz="4400" dirty="0"/>
              <a:t> </a:t>
            </a:r>
            <a:r>
              <a:rPr lang="en-US" sz="4400" dirty="0" err="1"/>
              <a:t>etiketler</a:t>
            </a:r>
            <a:br>
              <a:rPr lang="en-US" sz="4400" dirty="0"/>
            </a:br>
            <a:endParaRPr lang="en-TR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341F8-519A-517F-85F8-EF6246ECB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2000" b="1" dirty="0"/>
              <a:t>section: </a:t>
            </a:r>
            <a:r>
              <a:rPr lang="en-US" sz="2000" dirty="0"/>
              <a:t>Bu </a:t>
            </a:r>
            <a:r>
              <a:rPr lang="en-US" sz="2000" dirty="0" err="1"/>
              <a:t>etiket</a:t>
            </a:r>
            <a:r>
              <a:rPr lang="en-US" sz="2000" dirty="0"/>
              <a:t> </a:t>
            </a:r>
            <a:r>
              <a:rPr lang="en-US" sz="2000" dirty="0" err="1"/>
              <a:t>genel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belge</a:t>
            </a:r>
            <a:r>
              <a:rPr lang="en-US" sz="2000" dirty="0"/>
              <a:t> </a:t>
            </a:r>
            <a:r>
              <a:rPr lang="en-US" sz="2000" dirty="0" err="1"/>
              <a:t>veya</a:t>
            </a:r>
            <a:r>
              <a:rPr lang="en-US" sz="2000" dirty="0"/>
              <a:t> </a:t>
            </a:r>
            <a:r>
              <a:rPr lang="en-US" sz="2000" dirty="0" err="1"/>
              <a:t>uygulama</a:t>
            </a:r>
            <a:r>
              <a:rPr lang="en-US" sz="2000" dirty="0"/>
              <a:t> </a:t>
            </a:r>
            <a:r>
              <a:rPr lang="en-US" sz="2000" dirty="0" err="1"/>
              <a:t>bölümünü</a:t>
            </a:r>
            <a:r>
              <a:rPr lang="en-US" sz="2000" dirty="0"/>
              <a:t> </a:t>
            </a:r>
            <a:r>
              <a:rPr lang="en-US" sz="2000" dirty="0" err="1"/>
              <a:t>temsil</a:t>
            </a:r>
            <a:r>
              <a:rPr lang="en-US" sz="2000" dirty="0"/>
              <a:t> </a:t>
            </a:r>
            <a:r>
              <a:rPr lang="en-US" sz="2000" dirty="0" err="1"/>
              <a:t>eder</a:t>
            </a:r>
            <a:r>
              <a:rPr lang="en-US" sz="2000" dirty="0"/>
              <a:t>. </a:t>
            </a:r>
            <a:r>
              <a:rPr lang="en-US" sz="2000" dirty="0" err="1"/>
              <a:t>Belge</a:t>
            </a:r>
            <a:r>
              <a:rPr lang="en-US" sz="2000" dirty="0"/>
              <a:t> </a:t>
            </a:r>
            <a:r>
              <a:rPr lang="en-US" sz="2000" dirty="0" err="1"/>
              <a:t>yapısını</a:t>
            </a:r>
            <a:r>
              <a:rPr lang="en-US" sz="2000" dirty="0"/>
              <a:t> </a:t>
            </a:r>
            <a:r>
              <a:rPr lang="en-US" sz="2000" dirty="0" err="1"/>
              <a:t>belirtmek</a:t>
            </a:r>
            <a:r>
              <a:rPr lang="en-US" sz="2000" dirty="0"/>
              <a:t> </a:t>
            </a:r>
            <a:r>
              <a:rPr lang="en-US" sz="2000" dirty="0" err="1"/>
              <a:t>için</a:t>
            </a:r>
            <a:r>
              <a:rPr lang="en-US" sz="2000" dirty="0"/>
              <a:t> h1-h6 </a:t>
            </a:r>
            <a:r>
              <a:rPr lang="en-US" sz="2000" dirty="0" err="1"/>
              <a:t>ile</a:t>
            </a:r>
            <a:r>
              <a:rPr lang="en-US" sz="2000" dirty="0"/>
              <a:t> </a:t>
            </a:r>
            <a:r>
              <a:rPr lang="en-US" sz="2000" dirty="0" err="1"/>
              <a:t>birlikte</a:t>
            </a:r>
            <a:r>
              <a:rPr lang="en-US" sz="2000" dirty="0"/>
              <a:t> </a:t>
            </a:r>
            <a:r>
              <a:rPr lang="en-US" sz="2000" dirty="0" err="1"/>
              <a:t>kullanılabilir</a:t>
            </a:r>
            <a:r>
              <a:rPr lang="en-US" sz="2000" dirty="0"/>
              <a:t>.</a:t>
            </a:r>
          </a:p>
          <a:p>
            <a:r>
              <a:rPr lang="en-US" sz="2000" b="1" dirty="0"/>
              <a:t>article</a:t>
            </a:r>
            <a:r>
              <a:rPr lang="en-US" sz="2000" dirty="0"/>
              <a:t>: Bu </a:t>
            </a:r>
            <a:r>
              <a:rPr lang="en-US" sz="2000" dirty="0" err="1"/>
              <a:t>etiket</a:t>
            </a:r>
            <a:r>
              <a:rPr lang="en-US" sz="2000" dirty="0"/>
              <a:t>, </a:t>
            </a:r>
            <a:r>
              <a:rPr lang="en-US" sz="2000" dirty="0" err="1"/>
              <a:t>bir</a:t>
            </a:r>
            <a:r>
              <a:rPr lang="en-US" sz="2000" dirty="0"/>
              <a:t> blog </a:t>
            </a:r>
            <a:r>
              <a:rPr lang="en-US" sz="2000" dirty="0" err="1"/>
              <a:t>girişi</a:t>
            </a:r>
            <a:r>
              <a:rPr lang="en-US" sz="2000" dirty="0"/>
              <a:t> </a:t>
            </a:r>
            <a:r>
              <a:rPr lang="en-US" sz="2000" dirty="0" err="1"/>
              <a:t>veya</a:t>
            </a:r>
            <a:r>
              <a:rPr lang="en-US" sz="2000" dirty="0"/>
              <a:t> </a:t>
            </a:r>
            <a:r>
              <a:rPr lang="en-US" sz="2000" dirty="0" err="1"/>
              <a:t>gazete</a:t>
            </a:r>
            <a:r>
              <a:rPr lang="en-US" sz="2000" dirty="0"/>
              <a:t> </a:t>
            </a:r>
            <a:r>
              <a:rPr lang="en-US" sz="2000" dirty="0" err="1"/>
              <a:t>makalesi</a:t>
            </a:r>
            <a:r>
              <a:rPr lang="en-US" sz="2000" dirty="0"/>
              <a:t> </a:t>
            </a:r>
            <a:r>
              <a:rPr lang="en-US" sz="2000" dirty="0" err="1"/>
              <a:t>gibi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belgenin</a:t>
            </a:r>
            <a:r>
              <a:rPr lang="en-US" sz="2000" dirty="0"/>
              <a:t> </a:t>
            </a:r>
            <a:r>
              <a:rPr lang="en-US" sz="2000" dirty="0" err="1"/>
              <a:t>içeriğinin</a:t>
            </a:r>
            <a:r>
              <a:rPr lang="en-US" sz="2000" dirty="0"/>
              <a:t> </a:t>
            </a:r>
            <a:r>
              <a:rPr lang="en-US" sz="2000" dirty="0" err="1"/>
              <a:t>bağımsız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parçasını</a:t>
            </a:r>
            <a:r>
              <a:rPr lang="en-US" sz="2000" dirty="0"/>
              <a:t> </a:t>
            </a:r>
            <a:r>
              <a:rPr lang="en-US" sz="2000" dirty="0" err="1"/>
              <a:t>temsil</a:t>
            </a:r>
            <a:r>
              <a:rPr lang="en-US" sz="2000" dirty="0"/>
              <a:t> </a:t>
            </a:r>
            <a:r>
              <a:rPr lang="en-US" sz="2000" dirty="0" err="1"/>
              <a:t>eder</a:t>
            </a:r>
            <a:r>
              <a:rPr lang="en-US" sz="2000" dirty="0"/>
              <a:t>.</a:t>
            </a:r>
          </a:p>
          <a:p>
            <a:r>
              <a:rPr lang="en-US" sz="2000" b="1" dirty="0"/>
              <a:t>aside: </a:t>
            </a:r>
            <a:r>
              <a:rPr lang="en-US" sz="2000" dirty="0"/>
              <a:t>Bu </a:t>
            </a:r>
            <a:r>
              <a:rPr lang="en-US" sz="2000" dirty="0" err="1"/>
              <a:t>etiket</a:t>
            </a:r>
            <a:r>
              <a:rPr lang="en-US" sz="2000" dirty="0"/>
              <a:t>, </a:t>
            </a:r>
            <a:r>
              <a:rPr lang="en-US" sz="2000" dirty="0" err="1"/>
              <a:t>sayfanın</a:t>
            </a:r>
            <a:r>
              <a:rPr lang="en-US" sz="2000" dirty="0"/>
              <a:t> </a:t>
            </a:r>
            <a:r>
              <a:rPr lang="en-US" sz="2000" dirty="0" err="1"/>
              <a:t>geri</a:t>
            </a:r>
            <a:r>
              <a:rPr lang="en-US" sz="2000" dirty="0"/>
              <a:t> </a:t>
            </a:r>
            <a:r>
              <a:rPr lang="en-US" sz="2000" dirty="0" err="1"/>
              <a:t>kalanıyla</a:t>
            </a:r>
            <a:r>
              <a:rPr lang="en-US" sz="2000" dirty="0"/>
              <a:t> </a:t>
            </a:r>
            <a:r>
              <a:rPr lang="en-US" sz="2000" dirty="0" err="1"/>
              <a:t>yalnızca</a:t>
            </a:r>
            <a:r>
              <a:rPr lang="en-US" sz="2000" dirty="0"/>
              <a:t> </a:t>
            </a:r>
            <a:r>
              <a:rPr lang="en-US" sz="2000" dirty="0" err="1"/>
              <a:t>çok</a:t>
            </a:r>
            <a:r>
              <a:rPr lang="en-US" sz="2000" dirty="0"/>
              <a:t> </a:t>
            </a:r>
            <a:r>
              <a:rPr lang="en-US" sz="2000" dirty="0" err="1"/>
              <a:t>az</a:t>
            </a:r>
            <a:r>
              <a:rPr lang="en-US" sz="2000" dirty="0"/>
              <a:t> </a:t>
            </a:r>
            <a:r>
              <a:rPr lang="en-US" sz="2000" dirty="0" err="1"/>
              <a:t>ilgili</a:t>
            </a:r>
            <a:r>
              <a:rPr lang="en-US" sz="2000" dirty="0"/>
              <a:t> </a:t>
            </a:r>
            <a:r>
              <a:rPr lang="en-US" sz="2000" dirty="0" err="1"/>
              <a:t>olan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içerik</a:t>
            </a:r>
            <a:r>
              <a:rPr lang="en-US" sz="2000" dirty="0"/>
              <a:t> </a:t>
            </a:r>
            <a:r>
              <a:rPr lang="en-US" sz="2000" dirty="0" err="1"/>
              <a:t>parçasını</a:t>
            </a:r>
            <a:r>
              <a:rPr lang="en-US" sz="2000" dirty="0"/>
              <a:t> </a:t>
            </a:r>
            <a:r>
              <a:rPr lang="en-US" sz="2000" dirty="0" err="1"/>
              <a:t>temsil</a:t>
            </a:r>
            <a:r>
              <a:rPr lang="en-US" sz="2000" dirty="0"/>
              <a:t> </a:t>
            </a:r>
            <a:r>
              <a:rPr lang="en-US" sz="2000" dirty="0" err="1"/>
              <a:t>eder</a:t>
            </a:r>
            <a:r>
              <a:rPr lang="en-US" sz="2000" dirty="0"/>
              <a:t>.</a:t>
            </a:r>
          </a:p>
          <a:p>
            <a:r>
              <a:rPr lang="en-US" sz="2000" b="1" dirty="0"/>
              <a:t>header: </a:t>
            </a:r>
            <a:r>
              <a:rPr lang="en-US" sz="2000" dirty="0"/>
              <a:t>Bu </a:t>
            </a:r>
            <a:r>
              <a:rPr lang="en-US" sz="2000" dirty="0" err="1"/>
              <a:t>etiket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bölümün</a:t>
            </a:r>
            <a:r>
              <a:rPr lang="en-US" sz="2000" dirty="0"/>
              <a:t> </a:t>
            </a:r>
            <a:r>
              <a:rPr lang="en-US" sz="2000" dirty="0" err="1"/>
              <a:t>başlığını</a:t>
            </a:r>
            <a:r>
              <a:rPr lang="en-US" sz="2000" dirty="0"/>
              <a:t> </a:t>
            </a:r>
            <a:r>
              <a:rPr lang="en-US" sz="2000" dirty="0" err="1"/>
              <a:t>temsil</a:t>
            </a:r>
            <a:r>
              <a:rPr lang="en-US" sz="2000" dirty="0"/>
              <a:t> </a:t>
            </a:r>
            <a:r>
              <a:rPr lang="en-US" sz="2000" dirty="0" err="1"/>
              <a:t>eder</a:t>
            </a:r>
            <a:r>
              <a:rPr lang="en-US" sz="2000" dirty="0"/>
              <a:t>.</a:t>
            </a:r>
          </a:p>
          <a:p>
            <a:r>
              <a:rPr lang="en-US" sz="2000" b="1" dirty="0"/>
              <a:t>footer</a:t>
            </a:r>
            <a:r>
              <a:rPr lang="en-US" sz="2000" dirty="0"/>
              <a:t>: Bu </a:t>
            </a:r>
            <a:r>
              <a:rPr lang="en-US" sz="2000" dirty="0" err="1"/>
              <a:t>etiket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bölümün</a:t>
            </a:r>
            <a:r>
              <a:rPr lang="en-US" sz="2000" dirty="0"/>
              <a:t> </a:t>
            </a:r>
            <a:r>
              <a:rPr lang="en-US" sz="2000" dirty="0" err="1"/>
              <a:t>altbilgisini</a:t>
            </a:r>
            <a:r>
              <a:rPr lang="en-US" sz="2000" dirty="0"/>
              <a:t> </a:t>
            </a:r>
            <a:r>
              <a:rPr lang="en-US" sz="2000" dirty="0" err="1"/>
              <a:t>temsil</a:t>
            </a:r>
            <a:r>
              <a:rPr lang="en-US" sz="2000" dirty="0"/>
              <a:t> </a:t>
            </a:r>
            <a:r>
              <a:rPr lang="en-US" sz="2000" dirty="0" err="1"/>
              <a:t>eder</a:t>
            </a:r>
            <a:r>
              <a:rPr lang="en-US" sz="2000" dirty="0"/>
              <a:t> </a:t>
            </a:r>
            <a:r>
              <a:rPr lang="en-US" sz="2000" dirty="0" err="1"/>
              <a:t>ve</a:t>
            </a:r>
            <a:r>
              <a:rPr lang="en-US" sz="2000" dirty="0"/>
              <a:t> </a:t>
            </a:r>
            <a:r>
              <a:rPr lang="en-US" sz="2000" dirty="0" err="1"/>
              <a:t>yazar</a:t>
            </a:r>
            <a:r>
              <a:rPr lang="en-US" sz="2000" dirty="0"/>
              <a:t>, </a:t>
            </a:r>
            <a:r>
              <a:rPr lang="en-US" sz="2000" dirty="0" err="1"/>
              <a:t>telif</a:t>
            </a:r>
            <a:r>
              <a:rPr lang="en-US" sz="2000" dirty="0"/>
              <a:t> </a:t>
            </a:r>
            <a:r>
              <a:rPr lang="en-US" sz="2000" dirty="0" err="1"/>
              <a:t>hakkı</a:t>
            </a:r>
            <a:r>
              <a:rPr lang="en-US" sz="2000" dirty="0"/>
              <a:t> </a:t>
            </a:r>
            <a:r>
              <a:rPr lang="en-US" sz="2000" dirty="0" err="1"/>
              <a:t>bilgileri</a:t>
            </a:r>
            <a:r>
              <a:rPr lang="en-US" sz="2000" dirty="0"/>
              <a:t> vb. </a:t>
            </a:r>
            <a:r>
              <a:rPr lang="en-US" sz="2000" dirty="0" err="1"/>
              <a:t>hakkında</a:t>
            </a:r>
            <a:r>
              <a:rPr lang="en-US" sz="2000" dirty="0"/>
              <a:t> </a:t>
            </a:r>
            <a:r>
              <a:rPr lang="en-US" sz="2000" dirty="0" err="1"/>
              <a:t>bilgiler</a:t>
            </a:r>
            <a:r>
              <a:rPr lang="en-US" sz="2000" dirty="0"/>
              <a:t> </a:t>
            </a:r>
            <a:r>
              <a:rPr lang="en-US" sz="2000" dirty="0" err="1"/>
              <a:t>içerebilir</a:t>
            </a:r>
            <a:r>
              <a:rPr lang="en-US" sz="2000" dirty="0"/>
              <a:t>.</a:t>
            </a:r>
          </a:p>
          <a:p>
            <a:r>
              <a:rPr lang="en-US" sz="2000" b="1" dirty="0"/>
              <a:t>nav</a:t>
            </a:r>
            <a:r>
              <a:rPr lang="en-US" sz="2000" dirty="0"/>
              <a:t>: Bu </a:t>
            </a:r>
            <a:r>
              <a:rPr lang="en-US" sz="2000" dirty="0" err="1"/>
              <a:t>etiket</a:t>
            </a:r>
            <a:r>
              <a:rPr lang="en-US" sz="2000" dirty="0"/>
              <a:t>, </a:t>
            </a:r>
            <a:r>
              <a:rPr lang="en-US" sz="2000" dirty="0" err="1"/>
              <a:t>belgenin</a:t>
            </a:r>
            <a:r>
              <a:rPr lang="en-US" sz="2000" dirty="0"/>
              <a:t> </a:t>
            </a:r>
            <a:r>
              <a:rPr lang="en-US" sz="2000" dirty="0" err="1"/>
              <a:t>gezinme</a:t>
            </a:r>
            <a:r>
              <a:rPr lang="en-US" sz="2000" dirty="0"/>
              <a:t> </a:t>
            </a:r>
            <a:r>
              <a:rPr lang="en-US" sz="2000" dirty="0" err="1"/>
              <a:t>amaçlı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bölümünü</a:t>
            </a:r>
            <a:r>
              <a:rPr lang="en-US" sz="2000" dirty="0"/>
              <a:t> </a:t>
            </a:r>
            <a:r>
              <a:rPr lang="en-US" sz="2000" dirty="0" err="1"/>
              <a:t>temsil</a:t>
            </a:r>
            <a:r>
              <a:rPr lang="en-US" sz="2000" dirty="0"/>
              <a:t> </a:t>
            </a:r>
            <a:r>
              <a:rPr lang="en-US" sz="2000" dirty="0" err="1"/>
              <a:t>eder</a:t>
            </a:r>
            <a:r>
              <a:rPr lang="en-US" sz="2000" dirty="0"/>
              <a:t>.</a:t>
            </a:r>
          </a:p>
          <a:p>
            <a:r>
              <a:rPr lang="en-US" sz="2000" b="1" dirty="0"/>
              <a:t>dialog</a:t>
            </a:r>
            <a:r>
              <a:rPr lang="en-US" sz="2000" dirty="0"/>
              <a:t> : Bu </a:t>
            </a:r>
            <a:r>
              <a:rPr lang="en-US" sz="2000" dirty="0" err="1"/>
              <a:t>etiket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konuşmayı</a:t>
            </a:r>
            <a:r>
              <a:rPr lang="en-US" sz="2000" dirty="0"/>
              <a:t> </a:t>
            </a:r>
            <a:r>
              <a:rPr lang="en-US" sz="2000" dirty="0" err="1"/>
              <a:t>işaretlemek</a:t>
            </a:r>
            <a:r>
              <a:rPr lang="en-US" sz="2000" dirty="0"/>
              <a:t> </a:t>
            </a:r>
            <a:r>
              <a:rPr lang="en-US" sz="2000" dirty="0" err="1"/>
              <a:t>için</a:t>
            </a:r>
            <a:r>
              <a:rPr lang="en-US" sz="2000" dirty="0"/>
              <a:t> </a:t>
            </a:r>
            <a:r>
              <a:rPr lang="en-US" sz="2000" dirty="0" err="1"/>
              <a:t>kullanılabilir</a:t>
            </a:r>
            <a:r>
              <a:rPr lang="en-US" sz="2000" dirty="0"/>
              <a:t>.</a:t>
            </a:r>
          </a:p>
          <a:p>
            <a:r>
              <a:rPr lang="en-US" sz="2000" b="1" dirty="0"/>
              <a:t>figure</a:t>
            </a:r>
            <a:r>
              <a:rPr lang="en-US" sz="2000" dirty="0"/>
              <a:t> : Bu </a:t>
            </a:r>
            <a:r>
              <a:rPr lang="en-US" sz="2000" dirty="0" err="1"/>
              <a:t>etiket</a:t>
            </a:r>
            <a:r>
              <a:rPr lang="en-US" sz="2000" dirty="0"/>
              <a:t> </a:t>
            </a:r>
            <a:r>
              <a:rPr lang="en-US" sz="2000" dirty="0" err="1"/>
              <a:t>ilişkilendirmek</a:t>
            </a:r>
            <a:r>
              <a:rPr lang="en-US" sz="2000" dirty="0"/>
              <a:t> </a:t>
            </a:r>
            <a:r>
              <a:rPr lang="en-US" sz="2000" dirty="0" err="1"/>
              <a:t>için</a:t>
            </a:r>
            <a:r>
              <a:rPr lang="en-US" sz="2000" dirty="0"/>
              <a:t> </a:t>
            </a:r>
            <a:r>
              <a:rPr lang="en-US" sz="2000" dirty="0" err="1"/>
              <a:t>kullanılabilir</a:t>
            </a:r>
            <a:endParaRPr lang="en-TR" sz="2000" dirty="0"/>
          </a:p>
        </p:txBody>
      </p:sp>
    </p:spTree>
    <p:extLst>
      <p:ext uri="{BB962C8B-B14F-4D97-AF65-F5344CB8AC3E}">
        <p14:creationId xmlns:p14="http://schemas.microsoft.com/office/powerpoint/2010/main" val="4092937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ML 5 | HTML vs HTML 5 - IoTbyHVM - Bits &amp; Bytes of IoT">
            <a:extLst>
              <a:ext uri="{FF2B5EF4-FFF2-40B4-BE49-F238E27FC236}">
                <a16:creationId xmlns:a16="http://schemas.microsoft.com/office/drawing/2014/main" id="{836D28DF-FD32-1148-003C-DFF7FCD9E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" y="110427"/>
            <a:ext cx="10315575" cy="634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3839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C9A707-2ED8-A358-30D2-C3F481DF7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HTML5 de olmayan TAG’lar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survey&#10;&#10;Description automatically generated">
            <a:extLst>
              <a:ext uri="{FF2B5EF4-FFF2-40B4-BE49-F238E27FC236}">
                <a16:creationId xmlns:a16="http://schemas.microsoft.com/office/drawing/2014/main" id="{7DD57486-6FDF-9787-AD61-4CF4EA52A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095" y="666728"/>
            <a:ext cx="4076794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70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ML 5 Nedir? – İsimtescil Blog">
            <a:extLst>
              <a:ext uri="{FF2B5EF4-FFF2-40B4-BE49-F238E27FC236}">
                <a16:creationId xmlns:a16="http://schemas.microsoft.com/office/drawing/2014/main" id="{9E78076C-1470-6BC4-F070-F85A1B871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354" y="195956"/>
            <a:ext cx="1900669" cy="1730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78" name="Straight Connector 2077">
            <a:extLst>
              <a:ext uri="{FF2B5EF4-FFF2-40B4-BE49-F238E27FC236}">
                <a16:creationId xmlns:a16="http://schemas.microsoft.com/office/drawing/2014/main" id="{1C6AAE25-BD23-41B5-AAE4-1DA5898C2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EF53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New Tags in HTML5 | HTML Goodies">
            <a:extLst>
              <a:ext uri="{FF2B5EF4-FFF2-40B4-BE49-F238E27FC236}">
                <a16:creationId xmlns:a16="http://schemas.microsoft.com/office/drawing/2014/main" id="{C5FB3156-DA53-54EB-8EE7-52365BD2E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59022" y="1926778"/>
            <a:ext cx="9428121" cy="465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55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5188E-6247-0AEC-D4FE-692BB1EA8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947863" cy="763588"/>
          </a:xfrm>
        </p:spPr>
        <p:txBody>
          <a:bodyPr>
            <a:normAutofit fontScale="90000"/>
          </a:bodyPr>
          <a:lstStyle/>
          <a:p>
            <a:br>
              <a:rPr lang="en-TR" dirty="0"/>
            </a:br>
            <a:endParaRPr lang="en-T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3C507D-341F-C507-F27B-39139E2E3EFD}"/>
              </a:ext>
            </a:extLst>
          </p:cNvPr>
          <p:cNvSpPr txBox="1"/>
          <p:nvPr/>
        </p:nvSpPr>
        <p:spPr>
          <a:xfrm>
            <a:off x="261936" y="152677"/>
            <a:ext cx="10353675" cy="63401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&lt;html&gt;</a:t>
            </a:r>
          </a:p>
          <a:p>
            <a:r>
              <a:rPr lang="en-US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&lt;head&gt;</a:t>
            </a:r>
          </a:p>
          <a:p>
            <a:r>
              <a:rPr lang="en-US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&lt;meta charset="utf-8"&gt;</a:t>
            </a:r>
          </a:p>
          <a:p>
            <a:r>
              <a:rPr lang="en-US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&lt;title&gt;HTML5 ÖRNEĞİ&lt;/title&gt;</a:t>
            </a:r>
          </a:p>
          <a:p>
            <a:r>
              <a:rPr lang="en-US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&lt;/head&gt;</a:t>
            </a:r>
          </a:p>
          <a:p>
            <a:r>
              <a:rPr lang="en-US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&lt;body&gt;</a:t>
            </a:r>
          </a:p>
          <a:p>
            <a:r>
              <a:rPr lang="en-US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&lt;header&gt;</a:t>
            </a:r>
          </a:p>
          <a:p>
            <a:r>
              <a:rPr lang="en-US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&lt;h1&gt;HTML5 TAGLARI&lt; </a:t>
            </a:r>
            <a:r>
              <a:rPr lang="en-US" sz="1400" b="0" dirty="0" err="1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Başlık</a:t>
            </a:r>
            <a:r>
              <a:rPr lang="en-US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1/h1&gt;</a:t>
            </a:r>
          </a:p>
          <a:p>
            <a:r>
              <a:rPr lang="en-US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&lt;p&gt;Bu </a:t>
            </a:r>
            <a:r>
              <a:rPr lang="en-US" sz="1400" b="0" dirty="0" err="1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sayfa</a:t>
            </a:r>
            <a:r>
              <a:rPr lang="en-US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farklı</a:t>
            </a:r>
            <a:r>
              <a:rPr lang="en-US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tarayıcılarda</a:t>
            </a:r>
            <a:r>
              <a:rPr lang="en-US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denenmelidir</a:t>
            </a:r>
            <a:r>
              <a:rPr lang="en-US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.&lt;/p&gt;</a:t>
            </a:r>
          </a:p>
          <a:p>
            <a:r>
              <a:rPr lang="en-US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&lt;/header&gt;</a:t>
            </a:r>
          </a:p>
          <a:p>
            <a:r>
              <a:rPr lang="en-US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&lt;nav&gt;</a:t>
            </a:r>
          </a:p>
          <a:p>
            <a:r>
              <a:rPr lang="en-US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400" b="0" dirty="0" err="1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ul</a:t>
            </a:r>
            <a:r>
              <a:rPr lang="en-US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US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&lt;li&gt;&lt;a </a:t>
            </a:r>
            <a:r>
              <a:rPr lang="en-US" sz="1400" b="0" dirty="0" err="1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href</a:t>
            </a:r>
            <a:r>
              <a:rPr lang="en-US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="https://validator.w3.org/"&gt;HTML </a:t>
            </a:r>
            <a:r>
              <a:rPr lang="en-US" sz="1400" b="0" dirty="0" err="1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kodununun</a:t>
            </a:r>
            <a:r>
              <a:rPr lang="en-US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uygunluğunu</a:t>
            </a:r>
            <a:r>
              <a:rPr lang="en-US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test </a:t>
            </a:r>
            <a:r>
              <a:rPr lang="en-US" sz="1400" b="0" dirty="0" err="1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edin</a:t>
            </a:r>
            <a:r>
              <a:rPr lang="en-US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&lt;/a&gt;&lt;/li&gt;</a:t>
            </a:r>
          </a:p>
          <a:p>
            <a:r>
              <a:rPr lang="en-US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&lt;li&gt;&lt;a </a:t>
            </a:r>
            <a:r>
              <a:rPr lang="en-US" sz="1400" b="0" dirty="0" err="1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href</a:t>
            </a:r>
            <a:r>
              <a:rPr lang="en-US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="https://</a:t>
            </a:r>
            <a:r>
              <a:rPr lang="en-US" sz="1400" b="0" dirty="0" err="1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jsfiddle.net</a:t>
            </a:r>
            <a:r>
              <a:rPr lang="en-US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/"&gt;HTML </a:t>
            </a:r>
            <a:r>
              <a:rPr lang="en-US" sz="1400" b="0" dirty="0" err="1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kodlarınızı</a:t>
            </a:r>
            <a:r>
              <a:rPr lang="en-US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deneyin</a:t>
            </a:r>
            <a:r>
              <a:rPr lang="en-US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&lt;/a&gt;&lt;/li&gt;</a:t>
            </a:r>
          </a:p>
          <a:p>
            <a:r>
              <a:rPr lang="en-US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&lt;li&gt;&lt;a </a:t>
            </a:r>
            <a:r>
              <a:rPr lang="en-US" sz="1400" b="0" dirty="0" err="1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href</a:t>
            </a:r>
            <a:r>
              <a:rPr lang="en-US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="https://www.000webhost.com"&gt;</a:t>
            </a:r>
            <a:r>
              <a:rPr lang="en-US" sz="1400" b="0" dirty="0" err="1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Sunucuda</a:t>
            </a:r>
            <a:r>
              <a:rPr lang="en-US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deneme</a:t>
            </a:r>
            <a:r>
              <a:rPr lang="en-US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yapın</a:t>
            </a:r>
            <a:r>
              <a:rPr lang="en-US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&lt;/a&gt;&lt;/li&gt;</a:t>
            </a:r>
          </a:p>
          <a:p>
            <a:r>
              <a:rPr lang="en-US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sz="1400" b="0" dirty="0" err="1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ul</a:t>
            </a:r>
            <a:r>
              <a:rPr lang="en-US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&gt;&lt;/nav&gt;</a:t>
            </a:r>
          </a:p>
          <a:p>
            <a:r>
              <a:rPr lang="en-US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&lt;article&gt;</a:t>
            </a:r>
          </a:p>
          <a:p>
            <a:r>
              <a:rPr lang="en-US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&lt;section&gt;</a:t>
            </a:r>
          </a:p>
          <a:p>
            <a:r>
              <a:rPr lang="en-US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&lt;p&gt;Article </a:t>
            </a:r>
            <a:r>
              <a:rPr lang="en-US" sz="1400" b="0" dirty="0" err="1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birden</a:t>
            </a:r>
            <a:r>
              <a:rPr lang="en-US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fazla</a:t>
            </a:r>
            <a:r>
              <a:rPr lang="en-US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section </a:t>
            </a:r>
            <a:r>
              <a:rPr lang="en-US" sz="1400" b="0" dirty="0" err="1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içerebilir</a:t>
            </a:r>
            <a:r>
              <a:rPr lang="en-US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.&lt;/p&gt;</a:t>
            </a:r>
          </a:p>
          <a:p>
            <a:r>
              <a:rPr lang="en-US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&lt;/section&gt;</a:t>
            </a:r>
          </a:p>
          <a:p>
            <a:r>
              <a:rPr lang="en-US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&lt;/article&gt;</a:t>
            </a:r>
          </a:p>
          <a:p>
            <a:r>
              <a:rPr lang="en-US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&lt;aside&gt;</a:t>
            </a:r>
          </a:p>
          <a:p>
            <a:r>
              <a:rPr lang="en-US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&lt;p&gt;aside </a:t>
            </a:r>
            <a:r>
              <a:rPr lang="en-US" sz="1400" b="0" dirty="0" err="1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kısmı</a:t>
            </a:r>
            <a:r>
              <a:rPr lang="en-US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&lt;/p&gt;</a:t>
            </a:r>
          </a:p>
          <a:p>
            <a:r>
              <a:rPr lang="en-US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&lt;/aside&gt;</a:t>
            </a:r>
          </a:p>
          <a:p>
            <a:r>
              <a:rPr lang="en-US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&lt;footer&gt;</a:t>
            </a:r>
          </a:p>
          <a:p>
            <a:r>
              <a:rPr lang="en-US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&lt;p&gt;</a:t>
            </a:r>
            <a:r>
              <a:rPr lang="en-US" sz="1400" b="0" dirty="0" err="1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Hacettepe</a:t>
            </a:r>
            <a:r>
              <a:rPr lang="en-US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Üniversitesi</a:t>
            </a:r>
            <a:r>
              <a:rPr lang="en-US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-footer&lt;/p&gt;</a:t>
            </a:r>
          </a:p>
          <a:p>
            <a:r>
              <a:rPr lang="en-US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&lt;/footer&gt;</a:t>
            </a:r>
          </a:p>
          <a:p>
            <a:r>
              <a:rPr lang="en-US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&lt;/body&gt;</a:t>
            </a:r>
          </a:p>
          <a:p>
            <a:r>
              <a:rPr lang="en-US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717374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B36FD5-1F15-ED63-8AA2-25D575E6762A}"/>
              </a:ext>
            </a:extLst>
          </p:cNvPr>
          <p:cNvSpPr txBox="1"/>
          <p:nvPr/>
        </p:nvSpPr>
        <p:spPr>
          <a:xfrm>
            <a:off x="700088" y="502414"/>
            <a:ext cx="11129962" cy="567847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&lt;!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doctype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html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html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lang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en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head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meta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charset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"utf-8"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title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...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title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head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body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header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h1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HTML5 TAGLARI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 </a:t>
            </a:r>
            <a:r>
              <a:rPr lang="en-US" sz="1100" b="0" dirty="0" err="1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Başlık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1/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h1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Bu 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sayfa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farklı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tarayıcılarda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denenmelidir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header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nav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ul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li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href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"https://validator.w3.org/"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HTML 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kodununun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uygunluğunu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test 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edin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&gt;&lt;/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li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li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href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"https://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jsfiddle.net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/"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HTML 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kodlarınızı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deneyin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&gt;&lt;/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li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li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href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"https://www.000webhost.com"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sz="1100" b="0" dirty="0" err="1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Sunucuda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deneme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yapın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&lt;/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&gt;&lt;/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li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ul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&gt;&lt;/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nav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article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h2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Başlık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2-Article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h2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section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h3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Başlık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2-Section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h3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Article 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birden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fazla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section 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içerebilir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section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article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aside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aside 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kısmı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aside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footer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sz="1100" b="0" dirty="0" err="1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Hacettepe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Üniversitesi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-footer&lt;/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footer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body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html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497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F3041-FDE2-529A-0ACA-1076F6279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&lt;!DOCTYPE html&gt;</a:t>
            </a:r>
          </a:p>
          <a:p>
            <a:pPr marL="0" indent="0">
              <a:buNone/>
            </a:pPr>
            <a:r>
              <a:rPr lang="en-US" sz="2000"/>
              <a:t>&lt;html lang="en"&gt; </a:t>
            </a:r>
          </a:p>
          <a:p>
            <a:pPr marL="0" indent="0">
              <a:buNone/>
            </a:pPr>
            <a:r>
              <a:rPr lang="en-US" sz="2000"/>
              <a:t>&lt;head&gt; </a:t>
            </a:r>
          </a:p>
          <a:p>
            <a:pPr marL="457200" lvl="1" indent="0">
              <a:buNone/>
            </a:pPr>
            <a:r>
              <a:rPr lang="en-US" sz="2000"/>
              <a:t>&lt;meta charset="utf-8"&gt; </a:t>
            </a:r>
          </a:p>
          <a:p>
            <a:pPr marL="457200" lvl="1" indent="0">
              <a:buNone/>
            </a:pPr>
            <a:r>
              <a:rPr lang="en-US" sz="2000"/>
              <a:t>&lt;title&gt;HTML5&lt;/title&gt;</a:t>
            </a:r>
            <a:endParaRPr lang="en-TR" sz="2000"/>
          </a:p>
          <a:p>
            <a:pPr marL="0" indent="0">
              <a:buNone/>
            </a:pPr>
            <a:r>
              <a:rPr lang="en-US" sz="2000"/>
              <a:t>&lt;/head&gt;</a:t>
            </a:r>
          </a:p>
          <a:p>
            <a:pPr marL="0" indent="0">
              <a:buNone/>
            </a:pPr>
            <a:r>
              <a:rPr lang="en-US" sz="2000"/>
              <a:t>&lt;BODY&gt; </a:t>
            </a:r>
          </a:p>
          <a:p>
            <a:pPr marL="457200" lvl="1" indent="0">
              <a:buNone/>
            </a:pPr>
            <a:r>
              <a:rPr lang="en-US" sz="2000" dirty="0"/>
              <a:t>&lt;HEADER&gt;***&lt;/HEADER&gt;</a:t>
            </a:r>
          </a:p>
          <a:p>
            <a:pPr marL="457200" lvl="1" indent="0">
              <a:buNone/>
            </a:pPr>
            <a:r>
              <a:rPr lang="en-US" sz="2000"/>
              <a:t>&lt;article&gt;…&lt;/article&gt;</a:t>
            </a:r>
          </a:p>
          <a:p>
            <a:pPr marL="457200" lvl="1" indent="0">
              <a:buNone/>
            </a:pPr>
            <a:r>
              <a:rPr lang="en-US" sz="2000"/>
              <a:t>&lt;aside&gt;???&lt;/aside&gt;</a:t>
            </a:r>
          </a:p>
          <a:p>
            <a:pPr marL="457200" lvl="1" indent="0">
              <a:buNone/>
            </a:pPr>
            <a:r>
              <a:rPr lang="en-US" sz="2000"/>
              <a:t>&lt;footer&gt;+++&lt;/footer&gt;</a:t>
            </a:r>
          </a:p>
          <a:p>
            <a:pPr marL="0" indent="0">
              <a:buNone/>
            </a:pPr>
            <a:r>
              <a:rPr lang="en-US" sz="2000"/>
              <a:t>&lt;/BODY&gt;</a:t>
            </a:r>
          </a:p>
          <a:p>
            <a:pPr marL="0" indent="0">
              <a:buNone/>
            </a:pPr>
            <a:r>
              <a:rPr lang="en-US" sz="2000"/>
              <a:t>&lt;/HTML&gt;</a:t>
            </a:r>
          </a:p>
          <a:p>
            <a:pPr marL="457200" lvl="1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571690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5572A6-4B95-F953-E1B1-4F106F0E4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DOM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Document Object Model</a:t>
            </a:r>
          </a:p>
        </p:txBody>
      </p:sp>
      <p:pic>
        <p:nvPicPr>
          <p:cNvPr id="1026" name="Picture 2" descr="Javascript DOM Introduction">
            <a:extLst>
              <a:ext uri="{FF2B5EF4-FFF2-40B4-BE49-F238E27FC236}">
                <a16:creationId xmlns:a16="http://schemas.microsoft.com/office/drawing/2014/main" id="{D3E27A85-0921-9694-CB19-B291985C1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1495336"/>
            <a:ext cx="6780700" cy="386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499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6F067D-AFC9-D5CE-EAFB-360A54345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DOM</a:t>
            </a:r>
          </a:p>
        </p:txBody>
      </p:sp>
      <p:pic>
        <p:nvPicPr>
          <p:cNvPr id="2050" name="Picture 2" descr="Advanced Google Analytics Tracking - HTML DOM - Tutorial - Optimize Smart">
            <a:extLst>
              <a:ext uri="{FF2B5EF4-FFF2-40B4-BE49-F238E27FC236}">
                <a16:creationId xmlns:a16="http://schemas.microsoft.com/office/drawing/2014/main" id="{E4161F36-702B-4618-2AEF-9C88C54BF84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1241060"/>
            <a:ext cx="6780700" cy="437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960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66ECAA-3868-2E31-D7D5-B35172F65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DOM</a:t>
            </a:r>
          </a:p>
        </p:txBody>
      </p:sp>
      <p:pic>
        <p:nvPicPr>
          <p:cNvPr id="3074" name="Picture 2" descr="DOM (Document Object Model) - GeeksforGeeks">
            <a:extLst>
              <a:ext uri="{FF2B5EF4-FFF2-40B4-BE49-F238E27FC236}">
                <a16:creationId xmlns:a16="http://schemas.microsoft.com/office/drawing/2014/main" id="{64625BA7-4B5C-9D25-B222-A6A12789D0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7600" y="815100"/>
            <a:ext cx="8500491" cy="522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239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AB687-DCEF-ED0E-B08E-DB3AFE03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9D591-A30E-0771-7716-BDB87F00D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/>
          </a:p>
        </p:txBody>
      </p:sp>
      <p:pic>
        <p:nvPicPr>
          <p:cNvPr id="8194" name="Picture 2" descr="What are Front-End, Back-End &amp; Full-Stack Web Development?">
            <a:extLst>
              <a:ext uri="{FF2B5EF4-FFF2-40B4-BE49-F238E27FC236}">
                <a16:creationId xmlns:a16="http://schemas.microsoft.com/office/drawing/2014/main" id="{56359C94-B01F-FCE6-B286-14D6747D0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508000"/>
            <a:ext cx="11176000" cy="584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351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7A9273-EF46-CAE6-8B64-3B5C7CEFA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TAG</a:t>
            </a:r>
          </a:p>
        </p:txBody>
      </p:sp>
      <p:pic>
        <p:nvPicPr>
          <p:cNvPr id="4098" name="Picture 2" descr="HTML for Beginners">
            <a:extLst>
              <a:ext uri="{FF2B5EF4-FFF2-40B4-BE49-F238E27FC236}">
                <a16:creationId xmlns:a16="http://schemas.microsoft.com/office/drawing/2014/main" id="{AD29CE60-A336-37F7-BAD1-7B2E65600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0365" y="1966293"/>
            <a:ext cx="9831268" cy="445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297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75104-6D49-9C30-896E-540FD0FD6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TAG</a:t>
            </a:r>
          </a:p>
        </p:txBody>
      </p:sp>
      <p:pic>
        <p:nvPicPr>
          <p:cNvPr id="4" name="Picture 2" descr="The web standards model - HTML CSS and JavaScript - Web Education Community  Group">
            <a:extLst>
              <a:ext uri="{FF2B5EF4-FFF2-40B4-BE49-F238E27FC236}">
                <a16:creationId xmlns:a16="http://schemas.microsoft.com/office/drawing/2014/main" id="{B6D257D9-AE51-5F73-521A-5BA56055A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16150"/>
            <a:ext cx="7620000" cy="242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738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6F0FA5-B0E8-D123-3A9F-37DF210E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Attribute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62136-B6F5-C1B1-B016-AF40B781E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/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0D128C4-53F5-BA00-1C12-E66DEB530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206" y="455361"/>
            <a:ext cx="7282438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07771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6F0FA5-B0E8-D123-3A9F-37DF210E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Attribute</a:t>
            </a:r>
          </a:p>
        </p:txBody>
      </p:sp>
      <p:pic>
        <p:nvPicPr>
          <p:cNvPr id="5" name="Content Placeholder 4" descr="A table with text on it&#10;&#10;Description automatically generated">
            <a:extLst>
              <a:ext uri="{FF2B5EF4-FFF2-40B4-BE49-F238E27FC236}">
                <a16:creationId xmlns:a16="http://schemas.microsoft.com/office/drawing/2014/main" id="{BEE89916-8140-CAF8-26B6-74D3C172C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6526" y="1750351"/>
            <a:ext cx="7547052" cy="298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55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00622-88DB-7BF7-548E-BFBAA7426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Etiket Tetikleyen Eylemler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EFAA2-13C7-F381-B6DC-C5533697F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60657" cy="4351338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offline : </a:t>
            </a:r>
            <a:r>
              <a:rPr lang="en-US" dirty="0" err="1"/>
              <a:t>Belge</a:t>
            </a:r>
            <a:r>
              <a:rPr lang="en-US" dirty="0"/>
              <a:t> </a:t>
            </a:r>
            <a:r>
              <a:rPr lang="en-US" dirty="0" err="1"/>
              <a:t>çevrimdışı</a:t>
            </a:r>
            <a:r>
              <a:rPr lang="en-US" dirty="0"/>
              <a:t> </a:t>
            </a:r>
            <a:r>
              <a:rPr lang="en-US" dirty="0" err="1"/>
              <a:t>olduğunda</a:t>
            </a:r>
            <a:r>
              <a:rPr lang="en-US" dirty="0"/>
              <a:t> </a:t>
            </a:r>
            <a:r>
              <a:rPr lang="en-US" dirty="0" err="1"/>
              <a:t>tetiklenir</a:t>
            </a:r>
            <a:endParaRPr lang="en-US" dirty="0"/>
          </a:p>
          <a:p>
            <a:r>
              <a:rPr lang="en-US" dirty="0" err="1"/>
              <a:t>onabort</a:t>
            </a:r>
            <a:r>
              <a:rPr lang="en-US" dirty="0"/>
              <a:t> : Bir </a:t>
            </a:r>
            <a:r>
              <a:rPr lang="en-US" dirty="0" err="1"/>
              <a:t>iptal</a:t>
            </a:r>
            <a:r>
              <a:rPr lang="en-US" dirty="0"/>
              <a:t> </a:t>
            </a:r>
            <a:r>
              <a:rPr lang="en-US" dirty="0" err="1"/>
              <a:t>olayını</a:t>
            </a:r>
            <a:r>
              <a:rPr lang="en-US" dirty="0"/>
              <a:t> </a:t>
            </a:r>
            <a:r>
              <a:rPr lang="en-US" dirty="0" err="1"/>
              <a:t>tetikler</a:t>
            </a:r>
            <a:endParaRPr lang="en-US" dirty="0"/>
          </a:p>
          <a:p>
            <a:r>
              <a:rPr lang="en-US" dirty="0" err="1"/>
              <a:t>onafterprint</a:t>
            </a:r>
            <a:r>
              <a:rPr lang="en-US" dirty="0"/>
              <a:t> : </a:t>
            </a:r>
            <a:r>
              <a:rPr lang="en-US" dirty="0" err="1"/>
              <a:t>Belge</a:t>
            </a:r>
            <a:r>
              <a:rPr lang="en-US" dirty="0"/>
              <a:t> </a:t>
            </a:r>
            <a:r>
              <a:rPr lang="en-US" dirty="0" err="1"/>
              <a:t>yazdırıldıktan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tetiklenir</a:t>
            </a:r>
            <a:endParaRPr lang="en-US" dirty="0"/>
          </a:p>
          <a:p>
            <a:r>
              <a:rPr lang="en-US" dirty="0" err="1"/>
              <a:t>Onbeforeonload</a:t>
            </a:r>
            <a:r>
              <a:rPr lang="en-US" dirty="0"/>
              <a:t>: </a:t>
            </a:r>
            <a:r>
              <a:rPr lang="en-US" dirty="0" err="1"/>
              <a:t>Belge</a:t>
            </a:r>
            <a:r>
              <a:rPr lang="en-US" dirty="0"/>
              <a:t> </a:t>
            </a:r>
            <a:r>
              <a:rPr lang="en-US" dirty="0" err="1"/>
              <a:t>yüklenmeden</a:t>
            </a:r>
            <a:r>
              <a:rPr lang="en-US" dirty="0"/>
              <a:t> </a:t>
            </a:r>
            <a:r>
              <a:rPr lang="en-US" dirty="0" err="1"/>
              <a:t>önce</a:t>
            </a:r>
            <a:r>
              <a:rPr lang="en-US" dirty="0"/>
              <a:t> </a:t>
            </a:r>
            <a:r>
              <a:rPr lang="en-US" dirty="0" err="1"/>
              <a:t>tetiklenir</a:t>
            </a:r>
            <a:endParaRPr lang="en-US" dirty="0"/>
          </a:p>
          <a:p>
            <a:r>
              <a:rPr lang="en-US" dirty="0" err="1"/>
              <a:t>onbeforeprint</a:t>
            </a:r>
            <a:r>
              <a:rPr lang="en-US" dirty="0"/>
              <a:t> :</a:t>
            </a:r>
            <a:r>
              <a:rPr lang="en-US" dirty="0" err="1"/>
              <a:t>Belge</a:t>
            </a:r>
            <a:r>
              <a:rPr lang="en-US" dirty="0"/>
              <a:t> </a:t>
            </a:r>
            <a:r>
              <a:rPr lang="en-US" dirty="0" err="1"/>
              <a:t>yazdırılmadan</a:t>
            </a:r>
            <a:r>
              <a:rPr lang="en-US" dirty="0"/>
              <a:t> </a:t>
            </a:r>
            <a:r>
              <a:rPr lang="en-US" dirty="0" err="1"/>
              <a:t>önce</a:t>
            </a:r>
            <a:r>
              <a:rPr lang="en-US" dirty="0"/>
              <a:t> </a:t>
            </a:r>
            <a:r>
              <a:rPr lang="en-US" dirty="0" err="1"/>
              <a:t>tetiklenir</a:t>
            </a:r>
            <a:endParaRPr lang="en-US" dirty="0"/>
          </a:p>
          <a:p>
            <a:r>
              <a:rPr lang="en-US" dirty="0" err="1"/>
              <a:t>onblur</a:t>
            </a:r>
            <a:r>
              <a:rPr lang="en-US" dirty="0"/>
              <a:t> : </a:t>
            </a:r>
            <a:r>
              <a:rPr lang="en-US" dirty="0" err="1"/>
              <a:t>Pencere</a:t>
            </a:r>
            <a:r>
              <a:rPr lang="en-US" dirty="0"/>
              <a:t> </a:t>
            </a:r>
            <a:r>
              <a:rPr lang="en-US" dirty="0" err="1"/>
              <a:t>odağı</a:t>
            </a:r>
            <a:r>
              <a:rPr lang="en-US" dirty="0"/>
              <a:t> </a:t>
            </a:r>
            <a:r>
              <a:rPr lang="en-US" dirty="0" err="1"/>
              <a:t>kaybettiğinde</a:t>
            </a:r>
            <a:r>
              <a:rPr lang="en-US" dirty="0"/>
              <a:t> </a:t>
            </a:r>
            <a:r>
              <a:rPr lang="en-US" dirty="0" err="1"/>
              <a:t>tetiklenir</a:t>
            </a:r>
            <a:endParaRPr lang="en-US" dirty="0"/>
          </a:p>
          <a:p>
            <a:r>
              <a:rPr lang="en-US" dirty="0" err="1"/>
              <a:t>oncanplay</a:t>
            </a:r>
            <a:r>
              <a:rPr lang="en-US" dirty="0"/>
              <a:t> : </a:t>
            </a:r>
            <a:r>
              <a:rPr lang="en-US" dirty="0" err="1"/>
              <a:t>Medyanın</a:t>
            </a:r>
            <a:r>
              <a:rPr lang="en-US" dirty="0"/>
              <a:t> </a:t>
            </a:r>
            <a:r>
              <a:rPr lang="en-US" dirty="0" err="1"/>
              <a:t>oynatılmaya</a:t>
            </a:r>
            <a:r>
              <a:rPr lang="en-US" dirty="0"/>
              <a:t> </a:t>
            </a:r>
            <a:r>
              <a:rPr lang="en-US" dirty="0" err="1"/>
              <a:t>başlayabileceği</a:t>
            </a:r>
            <a:r>
              <a:rPr lang="en-US" dirty="0"/>
              <a:t> </a:t>
            </a:r>
            <a:r>
              <a:rPr lang="en-US" dirty="0" err="1"/>
              <a:t>zamanı</a:t>
            </a:r>
            <a:r>
              <a:rPr lang="en-US" dirty="0"/>
              <a:t> </a:t>
            </a:r>
            <a:r>
              <a:rPr lang="en-US" dirty="0" err="1"/>
              <a:t>tetikler</a:t>
            </a:r>
            <a:r>
              <a:rPr lang="en-US" dirty="0"/>
              <a:t> </a:t>
            </a:r>
            <a:r>
              <a:rPr lang="en-US" dirty="0" err="1"/>
              <a:t>ancak</a:t>
            </a:r>
            <a:r>
              <a:rPr lang="en-US" dirty="0"/>
              <a:t> </a:t>
            </a:r>
            <a:r>
              <a:rPr lang="en-US" dirty="0" err="1"/>
              <a:t>ara</a:t>
            </a:r>
            <a:r>
              <a:rPr lang="en-US" dirty="0"/>
              <a:t> </a:t>
            </a:r>
            <a:r>
              <a:rPr lang="en-US" dirty="0" err="1"/>
              <a:t>belleğe</a:t>
            </a:r>
            <a:r>
              <a:rPr lang="en-US" dirty="0"/>
              <a:t> alma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durması</a:t>
            </a:r>
            <a:r>
              <a:rPr lang="en-US" dirty="0"/>
              <a:t> </a:t>
            </a:r>
            <a:r>
              <a:rPr lang="en-US" dirty="0" err="1"/>
              <a:t>gerekebilir</a:t>
            </a:r>
            <a:endParaRPr lang="en-US" dirty="0"/>
          </a:p>
          <a:p>
            <a:r>
              <a:rPr lang="en-US" dirty="0" err="1"/>
              <a:t>oncanplaythrough</a:t>
            </a:r>
            <a:r>
              <a:rPr lang="en-US" dirty="0"/>
              <a:t> : </a:t>
            </a:r>
            <a:r>
              <a:rPr lang="en-US" dirty="0" err="1"/>
              <a:t>Medyanın</a:t>
            </a:r>
            <a:r>
              <a:rPr lang="en-US" dirty="0"/>
              <a:t> </a:t>
            </a:r>
            <a:r>
              <a:rPr lang="en-US" dirty="0" err="1"/>
              <a:t>ara</a:t>
            </a:r>
            <a:r>
              <a:rPr lang="en-US" dirty="0"/>
              <a:t> </a:t>
            </a:r>
            <a:r>
              <a:rPr lang="en-US" dirty="0" err="1"/>
              <a:t>belleğe</a:t>
            </a:r>
            <a:r>
              <a:rPr lang="en-US" dirty="0"/>
              <a:t> alma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durdurulmadan</a:t>
            </a:r>
            <a:r>
              <a:rPr lang="en-US" dirty="0"/>
              <a:t> </a:t>
            </a:r>
            <a:r>
              <a:rPr lang="en-US" dirty="0" err="1"/>
              <a:t>sonuna</a:t>
            </a:r>
            <a:r>
              <a:rPr lang="en-US" dirty="0"/>
              <a:t>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oynatılabileceğini</a:t>
            </a:r>
            <a:r>
              <a:rPr lang="en-US" dirty="0"/>
              <a:t> </a:t>
            </a:r>
            <a:r>
              <a:rPr lang="en-US" dirty="0" err="1"/>
              <a:t>tetikler</a:t>
            </a:r>
            <a:endParaRPr lang="en-US" dirty="0"/>
          </a:p>
          <a:p>
            <a:r>
              <a:rPr lang="en-US" dirty="0" err="1"/>
              <a:t>onchange</a:t>
            </a:r>
            <a:r>
              <a:rPr lang="en-US" dirty="0"/>
              <a:t> : Bir </a:t>
            </a:r>
            <a:r>
              <a:rPr lang="en-US" dirty="0" err="1"/>
              <a:t>öğe</a:t>
            </a:r>
            <a:r>
              <a:rPr lang="en-US" dirty="0"/>
              <a:t> </a:t>
            </a:r>
            <a:r>
              <a:rPr lang="en-US" dirty="0" err="1"/>
              <a:t>değiştiğinde</a:t>
            </a:r>
            <a:r>
              <a:rPr lang="en-US" dirty="0"/>
              <a:t> </a:t>
            </a:r>
            <a:r>
              <a:rPr lang="en-US" dirty="0" err="1"/>
              <a:t>tetiklenir</a:t>
            </a:r>
            <a:endParaRPr lang="en-US" dirty="0"/>
          </a:p>
          <a:p>
            <a:r>
              <a:rPr lang="en-US" dirty="0"/>
              <a:t>onclick : Fare </a:t>
            </a:r>
            <a:r>
              <a:rPr lang="en-US" dirty="0" err="1"/>
              <a:t>tıklamasıyla</a:t>
            </a:r>
            <a:r>
              <a:rPr lang="en-US" dirty="0"/>
              <a:t> </a:t>
            </a:r>
            <a:r>
              <a:rPr lang="en-US" dirty="0" err="1"/>
              <a:t>tetiklenir</a:t>
            </a:r>
            <a:endParaRPr lang="en-US" dirty="0"/>
          </a:p>
          <a:p>
            <a:r>
              <a:rPr lang="en-US" dirty="0" err="1"/>
              <a:t>oncontextmenu</a:t>
            </a:r>
            <a:r>
              <a:rPr lang="en-US" dirty="0"/>
              <a:t> : Bir </a:t>
            </a:r>
            <a:r>
              <a:rPr lang="en-US" dirty="0" err="1"/>
              <a:t>içerik</a:t>
            </a:r>
            <a:r>
              <a:rPr lang="en-US" dirty="0"/>
              <a:t> </a:t>
            </a:r>
            <a:r>
              <a:rPr lang="en-US" dirty="0" err="1"/>
              <a:t>menüsü</a:t>
            </a:r>
            <a:r>
              <a:rPr lang="en-US" dirty="0"/>
              <a:t> </a:t>
            </a:r>
            <a:r>
              <a:rPr lang="en-US" dirty="0" err="1"/>
              <a:t>tetiklendiğinde</a:t>
            </a:r>
            <a:r>
              <a:rPr lang="en-US" dirty="0"/>
              <a:t> </a:t>
            </a:r>
            <a:r>
              <a:rPr lang="en-US" dirty="0" err="1"/>
              <a:t>tetiklenir</a:t>
            </a:r>
            <a:endParaRPr lang="en-US" dirty="0"/>
          </a:p>
          <a:p>
            <a:r>
              <a:rPr lang="en-US" dirty="0" err="1"/>
              <a:t>ondblclick</a:t>
            </a:r>
            <a:r>
              <a:rPr lang="en-US" dirty="0"/>
              <a:t> : </a:t>
            </a:r>
            <a:r>
              <a:rPr lang="en-US" dirty="0" err="1"/>
              <a:t>Farenin</a:t>
            </a:r>
            <a:r>
              <a:rPr lang="en-US" dirty="0"/>
              <a:t> </a:t>
            </a:r>
            <a:r>
              <a:rPr lang="en-US" dirty="0" err="1"/>
              <a:t>çift</a:t>
            </a:r>
            <a:r>
              <a:rPr lang="en-US" dirty="0"/>
              <a:t> </a:t>
            </a:r>
            <a:r>
              <a:rPr lang="en-US" dirty="0" err="1"/>
              <a:t>tıklatılmasıyla</a:t>
            </a:r>
            <a:r>
              <a:rPr lang="en-US" dirty="0"/>
              <a:t> </a:t>
            </a:r>
            <a:r>
              <a:rPr lang="en-US" dirty="0" err="1"/>
              <a:t>tetiklenir</a:t>
            </a:r>
            <a:endParaRPr lang="en-US" dirty="0"/>
          </a:p>
          <a:p>
            <a:r>
              <a:rPr lang="en-US" dirty="0" err="1"/>
              <a:t>ondrag</a:t>
            </a:r>
            <a:r>
              <a:rPr lang="en-US" dirty="0"/>
              <a:t> : Bir </a:t>
            </a:r>
            <a:r>
              <a:rPr lang="en-US" dirty="0" err="1"/>
              <a:t>öğe</a:t>
            </a:r>
            <a:r>
              <a:rPr lang="en-US" dirty="0"/>
              <a:t> </a:t>
            </a:r>
            <a:r>
              <a:rPr lang="en-US" dirty="0" err="1"/>
              <a:t>sürüklendiğinde</a:t>
            </a:r>
            <a:r>
              <a:rPr lang="en-US" dirty="0"/>
              <a:t> </a:t>
            </a:r>
            <a:r>
              <a:rPr lang="en-US" dirty="0" err="1"/>
              <a:t>tetiklenir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5FEB4A-3CC5-2100-01E0-1CB9238A5680}"/>
              </a:ext>
            </a:extLst>
          </p:cNvPr>
          <p:cNvSpPr txBox="1"/>
          <p:nvPr/>
        </p:nvSpPr>
        <p:spPr>
          <a:xfrm>
            <a:off x="6635578" y="1690689"/>
            <a:ext cx="5044645" cy="4586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70000"/>
              </a:lnSpc>
            </a:pPr>
            <a:r>
              <a:rPr lang="en-US" sz="1500" dirty="0" err="1"/>
              <a:t>ondragend</a:t>
            </a:r>
            <a:r>
              <a:rPr lang="en-US" sz="1500" dirty="0"/>
              <a:t> : </a:t>
            </a:r>
            <a:r>
              <a:rPr lang="en-US" sz="1500" dirty="0" err="1"/>
              <a:t>Sürükleme</a:t>
            </a:r>
            <a:r>
              <a:rPr lang="en-US" sz="1500" dirty="0"/>
              <a:t> </a:t>
            </a:r>
            <a:r>
              <a:rPr lang="en-US" sz="1500" dirty="0" err="1"/>
              <a:t>işleminin</a:t>
            </a:r>
            <a:r>
              <a:rPr lang="en-US" sz="1500" dirty="0"/>
              <a:t> </a:t>
            </a:r>
            <a:r>
              <a:rPr lang="en-US" sz="1500" dirty="0" err="1"/>
              <a:t>sonunda</a:t>
            </a:r>
            <a:r>
              <a:rPr lang="en-US" sz="1500" dirty="0"/>
              <a:t> </a:t>
            </a:r>
            <a:r>
              <a:rPr lang="en-US" sz="1500" dirty="0" err="1"/>
              <a:t>tetiklenir</a:t>
            </a:r>
            <a:endParaRPr lang="en-US" sz="1500" dirty="0"/>
          </a:p>
          <a:p>
            <a:pPr>
              <a:lnSpc>
                <a:spcPct val="70000"/>
              </a:lnSpc>
            </a:pPr>
            <a:r>
              <a:rPr lang="en-US" sz="1500" dirty="0" err="1"/>
              <a:t>ondragenter</a:t>
            </a:r>
            <a:r>
              <a:rPr lang="en-US" sz="1500" dirty="0"/>
              <a:t> : Bir </a:t>
            </a:r>
            <a:r>
              <a:rPr lang="en-US" sz="1500" dirty="0" err="1"/>
              <a:t>öğe</a:t>
            </a:r>
            <a:r>
              <a:rPr lang="en-US" sz="1500" dirty="0"/>
              <a:t> </a:t>
            </a:r>
            <a:r>
              <a:rPr lang="en-US" sz="1500" dirty="0" err="1"/>
              <a:t>geçerli</a:t>
            </a:r>
            <a:r>
              <a:rPr lang="en-US" sz="1500" dirty="0"/>
              <a:t> </a:t>
            </a:r>
            <a:r>
              <a:rPr lang="en-US" sz="1500" dirty="0" err="1"/>
              <a:t>bir</a:t>
            </a:r>
            <a:r>
              <a:rPr lang="en-US" sz="1500" dirty="0"/>
              <a:t> </a:t>
            </a:r>
            <a:r>
              <a:rPr lang="en-US" sz="1500" dirty="0" err="1"/>
              <a:t>bırakma</a:t>
            </a:r>
            <a:r>
              <a:rPr lang="en-US" sz="1500" dirty="0"/>
              <a:t> </a:t>
            </a:r>
            <a:r>
              <a:rPr lang="en-US" sz="1500" dirty="0" err="1"/>
              <a:t>hedefine</a:t>
            </a:r>
            <a:r>
              <a:rPr lang="en-US" sz="1500" dirty="0"/>
              <a:t> </a:t>
            </a:r>
            <a:r>
              <a:rPr lang="en-US" sz="1500" dirty="0" err="1"/>
              <a:t>sürüklendiğinde</a:t>
            </a:r>
            <a:r>
              <a:rPr lang="en-US" sz="1500" dirty="0"/>
              <a:t> </a:t>
            </a:r>
            <a:r>
              <a:rPr lang="en-US" sz="1500" dirty="0" err="1"/>
              <a:t>tetiklenir</a:t>
            </a:r>
            <a:endParaRPr lang="en-US" sz="1500" dirty="0"/>
          </a:p>
          <a:p>
            <a:pPr>
              <a:lnSpc>
                <a:spcPct val="70000"/>
              </a:lnSpc>
            </a:pPr>
            <a:r>
              <a:rPr lang="en-US" sz="1500" dirty="0" err="1"/>
              <a:t>ondragleave</a:t>
            </a:r>
            <a:r>
              <a:rPr lang="en-US" sz="1500" dirty="0"/>
              <a:t> : Bir </a:t>
            </a:r>
            <a:r>
              <a:rPr lang="en-US" sz="1500" dirty="0" err="1"/>
              <a:t>öğe</a:t>
            </a:r>
            <a:r>
              <a:rPr lang="en-US" sz="1500" dirty="0"/>
              <a:t> </a:t>
            </a:r>
            <a:r>
              <a:rPr lang="en-US" sz="1500" dirty="0" err="1"/>
              <a:t>geçerli</a:t>
            </a:r>
            <a:r>
              <a:rPr lang="en-US" sz="1500" dirty="0"/>
              <a:t> </a:t>
            </a:r>
            <a:r>
              <a:rPr lang="en-US" sz="1500" dirty="0" err="1"/>
              <a:t>bir</a:t>
            </a:r>
            <a:r>
              <a:rPr lang="en-US" sz="1500" dirty="0"/>
              <a:t> </a:t>
            </a:r>
            <a:r>
              <a:rPr lang="en-US" sz="1500" dirty="0" err="1"/>
              <a:t>bırakma</a:t>
            </a:r>
            <a:r>
              <a:rPr lang="en-US" sz="1500" dirty="0"/>
              <a:t> </a:t>
            </a:r>
            <a:r>
              <a:rPr lang="en-US" sz="1500" dirty="0" err="1"/>
              <a:t>hedefinden</a:t>
            </a:r>
            <a:r>
              <a:rPr lang="en-US" sz="1500" dirty="0"/>
              <a:t> </a:t>
            </a:r>
            <a:r>
              <a:rPr lang="en-US" sz="1500" dirty="0" err="1"/>
              <a:t>ayrıldığında</a:t>
            </a:r>
            <a:r>
              <a:rPr lang="en-US" sz="1500" dirty="0"/>
              <a:t> </a:t>
            </a:r>
            <a:r>
              <a:rPr lang="en-US" sz="1500" dirty="0" err="1"/>
              <a:t>tetiklenir</a:t>
            </a:r>
            <a:endParaRPr lang="en-US" sz="1500" dirty="0"/>
          </a:p>
          <a:p>
            <a:pPr>
              <a:lnSpc>
                <a:spcPct val="70000"/>
              </a:lnSpc>
            </a:pPr>
            <a:r>
              <a:rPr lang="en-US" sz="1500" dirty="0" err="1"/>
              <a:t>ondragover</a:t>
            </a:r>
            <a:r>
              <a:rPr lang="en-US" sz="1500" dirty="0"/>
              <a:t> : Bir </a:t>
            </a:r>
            <a:r>
              <a:rPr lang="en-US" sz="1500" dirty="0" err="1"/>
              <a:t>öğe</a:t>
            </a:r>
            <a:r>
              <a:rPr lang="en-US" sz="1500" dirty="0"/>
              <a:t> </a:t>
            </a:r>
            <a:r>
              <a:rPr lang="en-US" sz="1500" dirty="0" err="1"/>
              <a:t>geçerli</a:t>
            </a:r>
            <a:r>
              <a:rPr lang="en-US" sz="1500" dirty="0"/>
              <a:t> </a:t>
            </a:r>
            <a:r>
              <a:rPr lang="en-US" sz="1500" dirty="0" err="1"/>
              <a:t>bir</a:t>
            </a:r>
            <a:r>
              <a:rPr lang="en-US" sz="1500" dirty="0"/>
              <a:t> </a:t>
            </a:r>
            <a:r>
              <a:rPr lang="en-US" sz="1500" dirty="0" err="1"/>
              <a:t>bırakma</a:t>
            </a:r>
            <a:r>
              <a:rPr lang="en-US" sz="1500" dirty="0"/>
              <a:t> </a:t>
            </a:r>
            <a:r>
              <a:rPr lang="en-US" sz="1500" dirty="0" err="1"/>
              <a:t>hedefi</a:t>
            </a:r>
            <a:r>
              <a:rPr lang="en-US" sz="1500" dirty="0"/>
              <a:t> </a:t>
            </a:r>
            <a:r>
              <a:rPr lang="en-US" sz="1500" dirty="0" err="1"/>
              <a:t>üzerine</a:t>
            </a:r>
            <a:r>
              <a:rPr lang="en-US" sz="1500" dirty="0"/>
              <a:t> </a:t>
            </a:r>
            <a:r>
              <a:rPr lang="en-US" sz="1500" dirty="0" err="1"/>
              <a:t>sürüklendiğinde</a:t>
            </a:r>
            <a:r>
              <a:rPr lang="en-US" sz="1500" dirty="0"/>
              <a:t> </a:t>
            </a:r>
            <a:r>
              <a:rPr lang="en-US" sz="1500" dirty="0" err="1"/>
              <a:t>tetiklenir</a:t>
            </a:r>
            <a:endParaRPr lang="en-US" sz="1500" dirty="0"/>
          </a:p>
          <a:p>
            <a:pPr>
              <a:lnSpc>
                <a:spcPct val="70000"/>
              </a:lnSpc>
            </a:pPr>
            <a:r>
              <a:rPr lang="en-US" sz="1500" dirty="0" err="1"/>
              <a:t>ondragstart</a:t>
            </a:r>
            <a:r>
              <a:rPr lang="en-US" sz="1500" dirty="0"/>
              <a:t> : </a:t>
            </a:r>
            <a:r>
              <a:rPr lang="en-US" sz="1500" dirty="0" err="1"/>
              <a:t>Sürükleme</a:t>
            </a:r>
            <a:r>
              <a:rPr lang="en-US" sz="1500" dirty="0"/>
              <a:t> </a:t>
            </a:r>
            <a:r>
              <a:rPr lang="en-US" sz="1500" dirty="0" err="1"/>
              <a:t>işleminin</a:t>
            </a:r>
            <a:r>
              <a:rPr lang="en-US" sz="1500" dirty="0"/>
              <a:t> </a:t>
            </a:r>
            <a:r>
              <a:rPr lang="en-US" sz="1500" dirty="0" err="1"/>
              <a:t>başlangıcında</a:t>
            </a:r>
            <a:r>
              <a:rPr lang="en-US" sz="1500" dirty="0"/>
              <a:t> </a:t>
            </a:r>
            <a:r>
              <a:rPr lang="en-US" sz="1500" dirty="0" err="1"/>
              <a:t>tetikleyiciler</a:t>
            </a:r>
            <a:endParaRPr lang="en-US" sz="1500" dirty="0"/>
          </a:p>
          <a:p>
            <a:pPr>
              <a:lnSpc>
                <a:spcPct val="70000"/>
              </a:lnSpc>
            </a:pPr>
            <a:r>
              <a:rPr lang="en-US" sz="1500" dirty="0" err="1"/>
              <a:t>ondrop</a:t>
            </a:r>
            <a:r>
              <a:rPr lang="en-US" sz="1500" dirty="0"/>
              <a:t> : </a:t>
            </a:r>
            <a:r>
              <a:rPr lang="en-US" sz="1500" dirty="0" err="1"/>
              <a:t>Sürüklenen</a:t>
            </a:r>
            <a:r>
              <a:rPr lang="en-US" sz="1500" dirty="0"/>
              <a:t> </a:t>
            </a:r>
            <a:r>
              <a:rPr lang="en-US" sz="1500" dirty="0" err="1"/>
              <a:t>öğe</a:t>
            </a:r>
            <a:r>
              <a:rPr lang="en-US" sz="1500" dirty="0"/>
              <a:t> </a:t>
            </a:r>
            <a:r>
              <a:rPr lang="en-US" sz="1500" dirty="0" err="1"/>
              <a:t>bırakılırken</a:t>
            </a:r>
            <a:r>
              <a:rPr lang="en-US" sz="1500" dirty="0"/>
              <a:t> </a:t>
            </a:r>
            <a:r>
              <a:rPr lang="en-US" sz="1500" dirty="0" err="1"/>
              <a:t>tetiklenir</a:t>
            </a:r>
            <a:endParaRPr lang="en-US" sz="1500" dirty="0"/>
          </a:p>
          <a:p>
            <a:pPr>
              <a:lnSpc>
                <a:spcPct val="70000"/>
              </a:lnSpc>
            </a:pPr>
            <a:r>
              <a:rPr lang="en-US" sz="1500" dirty="0" err="1"/>
              <a:t>ondurationchange</a:t>
            </a:r>
            <a:r>
              <a:rPr lang="en-US" sz="1500" dirty="0"/>
              <a:t> </a:t>
            </a:r>
            <a:r>
              <a:rPr lang="en-US" sz="1500" dirty="0" err="1"/>
              <a:t>komut</a:t>
            </a:r>
            <a:r>
              <a:rPr lang="en-US" sz="1500" dirty="0"/>
              <a:t> </a:t>
            </a:r>
            <a:r>
              <a:rPr lang="en-US" sz="1500" dirty="0" err="1"/>
              <a:t>dosyası</a:t>
            </a:r>
            <a:r>
              <a:rPr lang="en-US" sz="1500" dirty="0"/>
              <a:t> </a:t>
            </a:r>
            <a:r>
              <a:rPr lang="en-US" sz="1500" dirty="0" err="1"/>
              <a:t>Medyanın</a:t>
            </a:r>
            <a:r>
              <a:rPr lang="en-US" sz="1500" dirty="0"/>
              <a:t> </a:t>
            </a:r>
            <a:r>
              <a:rPr lang="en-US" sz="1500" dirty="0" err="1"/>
              <a:t>uzunluğu</a:t>
            </a:r>
            <a:r>
              <a:rPr lang="en-US" sz="1500" dirty="0"/>
              <a:t> </a:t>
            </a:r>
            <a:r>
              <a:rPr lang="en-US" sz="1500" dirty="0" err="1"/>
              <a:t>değiştirildiğinde</a:t>
            </a:r>
            <a:r>
              <a:rPr lang="en-US" sz="1500" dirty="0"/>
              <a:t> </a:t>
            </a:r>
            <a:r>
              <a:rPr lang="en-US" sz="1500" dirty="0" err="1"/>
              <a:t>tetiklenir</a:t>
            </a:r>
            <a:endParaRPr lang="en-US" sz="1500" dirty="0"/>
          </a:p>
          <a:p>
            <a:pPr>
              <a:lnSpc>
                <a:spcPct val="70000"/>
              </a:lnSpc>
            </a:pPr>
            <a:r>
              <a:rPr lang="en-US" sz="1500" dirty="0" err="1"/>
              <a:t>onemptied</a:t>
            </a:r>
            <a:r>
              <a:rPr lang="en-US" sz="1500" dirty="0"/>
              <a:t> : </a:t>
            </a:r>
            <a:r>
              <a:rPr lang="en-US" sz="1500" dirty="0" err="1"/>
              <a:t>oneemptied</a:t>
            </a:r>
            <a:r>
              <a:rPr lang="en-US" sz="1500" dirty="0"/>
              <a:t> script Bir </a:t>
            </a:r>
            <a:r>
              <a:rPr lang="en-US" sz="1500" dirty="0" err="1"/>
              <a:t>medya</a:t>
            </a:r>
            <a:r>
              <a:rPr lang="en-US" sz="1500" dirty="0"/>
              <a:t> </a:t>
            </a:r>
            <a:r>
              <a:rPr lang="en-US" sz="1500" dirty="0" err="1"/>
              <a:t>kaynağı</a:t>
            </a:r>
            <a:r>
              <a:rPr lang="en-US" sz="1500" dirty="0"/>
              <a:t> </a:t>
            </a:r>
            <a:r>
              <a:rPr lang="en-US" sz="1500" dirty="0" err="1"/>
              <a:t>öğesi</a:t>
            </a:r>
            <a:r>
              <a:rPr lang="en-US" sz="1500" dirty="0"/>
              <a:t> </a:t>
            </a:r>
            <a:r>
              <a:rPr lang="en-US" sz="1500" dirty="0" err="1"/>
              <a:t>aniden</a:t>
            </a:r>
            <a:r>
              <a:rPr lang="en-US" sz="1500" dirty="0"/>
              <a:t> </a:t>
            </a:r>
            <a:r>
              <a:rPr lang="en-US" sz="1500" dirty="0" err="1"/>
              <a:t>boşaldığında</a:t>
            </a:r>
            <a:r>
              <a:rPr lang="en-US" sz="1500" dirty="0"/>
              <a:t> </a:t>
            </a:r>
            <a:r>
              <a:rPr lang="en-US" sz="1500" dirty="0" err="1"/>
              <a:t>tetiklenir</a:t>
            </a:r>
            <a:r>
              <a:rPr lang="en-US" sz="1500" dirty="0"/>
              <a:t>.</a:t>
            </a:r>
          </a:p>
          <a:p>
            <a:pPr>
              <a:lnSpc>
                <a:spcPct val="70000"/>
              </a:lnSpc>
            </a:pPr>
            <a:r>
              <a:rPr lang="en-US" sz="1500" dirty="0" err="1"/>
              <a:t>Onended</a:t>
            </a:r>
            <a:r>
              <a:rPr lang="en-US" sz="1500" dirty="0"/>
              <a:t>: </a:t>
            </a:r>
            <a:r>
              <a:rPr lang="en-US" sz="1500" dirty="0" err="1"/>
              <a:t>Medya</a:t>
            </a:r>
            <a:r>
              <a:rPr lang="en-US" sz="1500" dirty="0"/>
              <a:t> </a:t>
            </a:r>
            <a:r>
              <a:rPr lang="en-US" sz="1500" dirty="0" err="1"/>
              <a:t>sona</a:t>
            </a:r>
            <a:r>
              <a:rPr lang="en-US" sz="1500" dirty="0"/>
              <a:t> </a:t>
            </a:r>
            <a:r>
              <a:rPr lang="en-US" sz="1500" dirty="0" err="1"/>
              <a:t>ulaştığında</a:t>
            </a:r>
            <a:r>
              <a:rPr lang="en-US" sz="1500" dirty="0"/>
              <a:t> </a:t>
            </a:r>
            <a:r>
              <a:rPr lang="en-US" sz="1500" dirty="0" err="1"/>
              <a:t>tetiklenir</a:t>
            </a:r>
            <a:endParaRPr lang="en-US" sz="1500" dirty="0"/>
          </a:p>
          <a:p>
            <a:pPr>
              <a:lnSpc>
                <a:spcPct val="70000"/>
              </a:lnSpc>
            </a:pPr>
            <a:r>
              <a:rPr lang="en-US" sz="1500" dirty="0" err="1"/>
              <a:t>onerror</a:t>
            </a:r>
            <a:r>
              <a:rPr lang="en-US" sz="1500" dirty="0"/>
              <a:t> :Bir </a:t>
            </a:r>
            <a:r>
              <a:rPr lang="en-US" sz="1500" dirty="0" err="1"/>
              <a:t>hata</a:t>
            </a:r>
            <a:r>
              <a:rPr lang="en-US" sz="1500" dirty="0"/>
              <a:t> </a:t>
            </a:r>
            <a:r>
              <a:rPr lang="en-US" sz="1500" dirty="0" err="1"/>
              <a:t>oluştuğunda</a:t>
            </a:r>
            <a:r>
              <a:rPr lang="en-US" sz="1500" dirty="0"/>
              <a:t> </a:t>
            </a:r>
            <a:r>
              <a:rPr lang="en-US" sz="1500" dirty="0" err="1"/>
              <a:t>tetiklenir</a:t>
            </a:r>
            <a:endParaRPr lang="en-US" sz="1500" dirty="0"/>
          </a:p>
          <a:p>
            <a:pPr>
              <a:lnSpc>
                <a:spcPct val="70000"/>
              </a:lnSpc>
            </a:pPr>
            <a:r>
              <a:rPr lang="en-US" sz="1500" dirty="0" err="1"/>
              <a:t>onfocus</a:t>
            </a:r>
            <a:r>
              <a:rPr lang="en-US" sz="1500" dirty="0"/>
              <a:t> : </a:t>
            </a:r>
            <a:r>
              <a:rPr lang="en-US" sz="1500" dirty="0" err="1"/>
              <a:t>Pencere</a:t>
            </a:r>
            <a:r>
              <a:rPr lang="en-US" sz="1500" dirty="0"/>
              <a:t> </a:t>
            </a:r>
            <a:r>
              <a:rPr lang="en-US" sz="1500" dirty="0" err="1"/>
              <a:t>odaklandığında</a:t>
            </a:r>
            <a:r>
              <a:rPr lang="en-US" sz="1500" dirty="0"/>
              <a:t> </a:t>
            </a:r>
            <a:r>
              <a:rPr lang="en-US" sz="1500" dirty="0" err="1"/>
              <a:t>tetiklenir</a:t>
            </a:r>
            <a:endParaRPr lang="en-US" sz="1500" dirty="0"/>
          </a:p>
          <a:p>
            <a:pPr>
              <a:lnSpc>
                <a:spcPct val="70000"/>
              </a:lnSpc>
            </a:pPr>
            <a:r>
              <a:rPr lang="en-US" sz="1500" dirty="0" err="1"/>
              <a:t>onformchange</a:t>
            </a:r>
            <a:r>
              <a:rPr lang="en-US" sz="1500" dirty="0"/>
              <a:t> : Bir form </a:t>
            </a:r>
            <a:r>
              <a:rPr lang="en-US" sz="1500" dirty="0" err="1"/>
              <a:t>değiştiğinde</a:t>
            </a:r>
            <a:r>
              <a:rPr lang="en-US" sz="1500" dirty="0"/>
              <a:t> </a:t>
            </a:r>
            <a:r>
              <a:rPr lang="en-US" sz="1500" dirty="0" err="1"/>
              <a:t>tetiklenir</a:t>
            </a:r>
            <a:endParaRPr lang="en-TR" sz="1500" dirty="0"/>
          </a:p>
        </p:txBody>
      </p:sp>
    </p:spTree>
    <p:extLst>
      <p:ext uri="{BB962C8B-B14F-4D97-AF65-F5344CB8AC3E}">
        <p14:creationId xmlns:p14="http://schemas.microsoft.com/office/powerpoint/2010/main" val="3817816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061B-0649-A896-B432-CC93203FA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Özelleştirilmiş (Custom Attribute)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4FD87-5EFC-170F-C505-39DAAF7CF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91838" cy="4351338"/>
          </a:xfrm>
        </p:spPr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"example"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data-subject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"physics"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	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data-level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"complex"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8620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square with white text&#10;&#10;Description automatically generated">
            <a:extLst>
              <a:ext uri="{FF2B5EF4-FFF2-40B4-BE49-F238E27FC236}">
                <a16:creationId xmlns:a16="http://schemas.microsoft.com/office/drawing/2014/main" id="{F9DF2CCD-5DFA-1EF2-5BE3-A456BE8C8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6" y="1690688"/>
            <a:ext cx="12008328" cy="3370262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ABD28D3B-0AEE-1C1E-3869-ACCC929A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58807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5E7B7-8E71-DC04-D5D3-922517DA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Özel karakterler için</a:t>
            </a:r>
          </a:p>
        </p:txBody>
      </p:sp>
      <p:pic>
        <p:nvPicPr>
          <p:cNvPr id="4" name="Picture 3" descr="A white rectangular sign with red text&#10;&#10;Description automatically generated">
            <a:extLst>
              <a:ext uri="{FF2B5EF4-FFF2-40B4-BE49-F238E27FC236}">
                <a16:creationId xmlns:a16="http://schemas.microsoft.com/office/drawing/2014/main" id="{6BDD84C2-9AEB-4FD9-869D-7E484CA64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476" y="1895124"/>
            <a:ext cx="7772400" cy="30677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C5CFBA-BE74-6304-14C2-C824741B8129}"/>
              </a:ext>
            </a:extLst>
          </p:cNvPr>
          <p:cNvSpPr txBox="1"/>
          <p:nvPr/>
        </p:nvSpPr>
        <p:spPr>
          <a:xfrm>
            <a:off x="1224476" y="5444609"/>
            <a:ext cx="79195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R" sz="2800" dirty="0">
                <a:hlinkClick r:id="rId3"/>
              </a:rPr>
              <a:t>https://www.javatpoint.com/html-entities</a:t>
            </a:r>
            <a:endParaRPr lang="en-TR" sz="2800" dirty="0"/>
          </a:p>
        </p:txBody>
      </p:sp>
    </p:spTree>
    <p:extLst>
      <p:ext uri="{BB962C8B-B14F-4D97-AF65-F5344CB8AC3E}">
        <p14:creationId xmlns:p14="http://schemas.microsoft.com/office/powerpoint/2010/main" val="1233303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7965A-AE2A-2644-4383-4DCE4A1FC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&lt;a&gt;&lt;/a&gt; Tag</a:t>
            </a:r>
            <a:br>
              <a:rPr lang="en-TR" dirty="0"/>
            </a:br>
            <a:r>
              <a:rPr lang="en-US" dirty="0"/>
              <a:t>https://www.w3schools.com/tags/</a:t>
            </a:r>
            <a:r>
              <a:rPr lang="en-US" dirty="0" err="1"/>
              <a:t>tag_a.asp</a:t>
            </a:r>
            <a:endParaRPr lang="en-TR" dirty="0"/>
          </a:p>
        </p:txBody>
      </p: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5D87E5E2-985C-7218-F522-B79BBAA6EBE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1603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6B84B56-AEC9-14B5-0D1C-CA8154AB8FC8}"/>
              </a:ext>
            </a:extLst>
          </p:cNvPr>
          <p:cNvSpPr txBox="1"/>
          <p:nvPr/>
        </p:nvSpPr>
        <p:spPr>
          <a:xfrm>
            <a:off x="838200" y="3677335"/>
            <a:ext cx="78402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mailto:esrakidiman@gmail.com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E-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posta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Gönder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T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63DE3E-3903-A777-30BD-94869A62BE2E}"/>
              </a:ext>
            </a:extLst>
          </p:cNvPr>
          <p:cNvSpPr txBox="1"/>
          <p:nvPr/>
        </p:nvSpPr>
        <p:spPr>
          <a:xfrm>
            <a:off x="838200" y="4232404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tel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:+905063281473"&gt;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Ara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T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099587-7E04-3931-B787-92D26F758B51}"/>
              </a:ext>
            </a:extLst>
          </p:cNvPr>
          <p:cNvSpPr txBox="1"/>
          <p:nvPr/>
        </p:nvSpPr>
        <p:spPr>
          <a:xfrm>
            <a:off x="838200" y="4787473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="#bolum1"&gt;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Bölüm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1’e git 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9726164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1EE1B4-4A87-654D-E648-7B7F43B07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TR" sz="5400"/>
              <a:t>IMG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A3AEADD-78DD-BB89-F131-A4CDB1BCD0FE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>
                <a:solidFill>
                  <a:srgbClr val="569CD6"/>
                </a:solidFill>
                <a:latin typeface="Menlo" panose="020B0609030804020204" pitchFamily="49" charset="0"/>
              </a:rPr>
              <a:t>img</a:t>
            </a:r>
            <a:r>
              <a:rPr lang="en-US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rgbClr val="9CDCFE"/>
                </a:solidFill>
                <a:latin typeface="Menlo" panose="020B0609030804020204" pitchFamily="49" charset="0"/>
              </a:rPr>
              <a:t>src</a:t>
            </a:r>
            <a:r>
              <a:rPr lang="en-US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>
                <a:solidFill>
                  <a:srgbClr val="CE9178"/>
                </a:solidFill>
                <a:latin typeface="Menlo" panose="020B0609030804020204" pitchFamily="49" charset="0"/>
              </a:rPr>
              <a:t>"smiley.gif"</a:t>
            </a:r>
            <a:r>
              <a:rPr lang="en-US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rgbClr val="9CDCFE"/>
                </a:solidFill>
                <a:latin typeface="Menlo" panose="020B0609030804020204" pitchFamily="49" charset="0"/>
              </a:rPr>
              <a:t>alt</a:t>
            </a:r>
            <a:r>
              <a:rPr lang="en-US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>
                <a:solidFill>
                  <a:srgbClr val="CE9178"/>
                </a:solidFill>
                <a:latin typeface="Menlo" panose="020B0609030804020204" pitchFamily="49" charset="0"/>
              </a:rPr>
              <a:t>"Smiley face"</a:t>
            </a:r>
            <a:r>
              <a:rPr lang="en-US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rgbClr val="9CDCFE"/>
                </a:solidFill>
                <a:latin typeface="Menlo" panose="020B0609030804020204" pitchFamily="49" charset="0"/>
              </a:rPr>
              <a:t>width</a:t>
            </a:r>
            <a:r>
              <a:rPr lang="en-US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>
                <a:solidFill>
                  <a:srgbClr val="CE9178"/>
                </a:solidFill>
                <a:latin typeface="Menlo" panose="020B0609030804020204" pitchFamily="49" charset="0"/>
              </a:rPr>
              <a:t>"42"</a:t>
            </a:r>
            <a:r>
              <a:rPr lang="en-US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rgbClr val="9CDCFE"/>
                </a:solidFill>
                <a:latin typeface="Menlo" panose="020B0609030804020204" pitchFamily="49" charset="0"/>
              </a:rPr>
              <a:t>height</a:t>
            </a:r>
            <a:r>
              <a:rPr lang="en-US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>
                <a:solidFill>
                  <a:srgbClr val="CE9178"/>
                </a:solidFill>
                <a:latin typeface="Menlo" panose="020B0609030804020204" pitchFamily="49" charset="0"/>
              </a:rPr>
              <a:t>"42"</a:t>
            </a:r>
            <a:r>
              <a:rPr lang="en-US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rgbClr val="9CDCFE"/>
                </a:solidFill>
                <a:latin typeface="Menlo" panose="020B0609030804020204" pitchFamily="49" charset="0"/>
              </a:rPr>
              <a:t>style</a:t>
            </a:r>
            <a:r>
              <a:rPr lang="en-US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>
                <a:solidFill>
                  <a:srgbClr val="CE9178"/>
                </a:solidFill>
                <a:latin typeface="Menlo" panose="020B0609030804020204" pitchFamily="49" charset="0"/>
              </a:rPr>
              <a:t>"vertical-align:middle"</a:t>
            </a:r>
            <a:r>
              <a:rPr lang="en-US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670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FD5402-68A2-D0E3-48A7-067B49F98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en-TR" sz="3600"/>
              <a:t>Front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C41FB-0A1A-4164-8C3C-8380D424E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524721"/>
            <a:ext cx="5876163" cy="3677123"/>
          </a:xfrm>
        </p:spPr>
        <p:txBody>
          <a:bodyPr anchor="ctr">
            <a:normAutofit/>
          </a:bodyPr>
          <a:lstStyle/>
          <a:p>
            <a:r>
              <a:rPr lang="en-US" dirty="0"/>
              <a:t>Front End </a:t>
            </a:r>
            <a:r>
              <a:rPr lang="en-US" dirty="0" err="1"/>
              <a:t>geliştiriciler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web </a:t>
            </a:r>
            <a:r>
              <a:rPr lang="en-US" dirty="0" err="1"/>
              <a:t>sitesi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HTML,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CSS </a:t>
            </a:r>
            <a:r>
              <a:rPr lang="en-US" dirty="0" err="1"/>
              <a:t>üretir</a:t>
            </a:r>
            <a:r>
              <a:rPr lang="en-US" dirty="0"/>
              <a:t>.</a:t>
            </a:r>
          </a:p>
          <a:p>
            <a:r>
              <a:rPr lang="en-US" dirty="0"/>
              <a:t>Bu </a:t>
            </a:r>
            <a:r>
              <a:rPr lang="en-US" dirty="0" err="1"/>
              <a:t>geliştiriciler</a:t>
            </a:r>
            <a:r>
              <a:rPr lang="en-US" dirty="0"/>
              <a:t>, </a:t>
            </a:r>
            <a:r>
              <a:rPr lang="en-US" dirty="0" err="1"/>
              <a:t>müşterinin</a:t>
            </a:r>
            <a:r>
              <a:rPr lang="en-US" dirty="0"/>
              <a:t> </a:t>
            </a:r>
            <a:r>
              <a:rPr lang="en-US" dirty="0" err="1"/>
              <a:t>gereksinimlerine</a:t>
            </a:r>
            <a:r>
              <a:rPr lang="en-US" dirty="0"/>
              <a:t> </a:t>
            </a:r>
            <a:r>
              <a:rPr lang="en-US" dirty="0" err="1"/>
              <a:t>bağlı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programlarını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uygulamalarını</a:t>
            </a:r>
            <a:r>
              <a:rPr lang="en-US" dirty="0"/>
              <a:t> </a:t>
            </a:r>
            <a:r>
              <a:rPr lang="en-US" dirty="0" err="1"/>
              <a:t>özelleştirebilir</a:t>
            </a:r>
            <a:r>
              <a:rPr lang="en-US" dirty="0"/>
              <a:t>.</a:t>
            </a:r>
            <a:endParaRPr lang="en-T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B507329B-59B1-FF0F-1418-AE944D4B3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0493" y="1347516"/>
            <a:ext cx="4223252" cy="4223252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449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CEDB-DA00-3B9B-60A1-317C174CA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Klasör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yapısı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270" name="Picture 6" descr="Subfolder in a file structure">
            <a:extLst>
              <a:ext uri="{FF2B5EF4-FFF2-40B4-BE49-F238E27FC236}">
                <a16:creationId xmlns:a16="http://schemas.microsoft.com/office/drawing/2014/main" id="{17C3A4E8-E46D-4E9A-6AB1-701D65080FA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927453"/>
            <a:ext cx="6780700" cy="5000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5316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AE400-FEEE-2ED8-3FCC-5BEC6BDF9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7" y="481011"/>
            <a:ext cx="10515600" cy="1325563"/>
          </a:xfrm>
        </p:spPr>
        <p:txBody>
          <a:bodyPr/>
          <a:lstStyle/>
          <a:p>
            <a:r>
              <a:rPr lang="en-TR" dirty="0"/>
              <a:t>Klasör Y</a:t>
            </a:r>
            <a:r>
              <a:rPr lang="en-US" dirty="0"/>
              <a:t>a</a:t>
            </a:r>
            <a:r>
              <a:rPr lang="en-TR" dirty="0"/>
              <a:t>pısı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FDC57-BEB0-C5E9-2D18-C229A02C2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dirty="0"/>
              <a:t>Üst Klasöre Çıkmak</a:t>
            </a:r>
          </a:p>
          <a:p>
            <a:pPr marL="457200" lvl="1" indent="0">
              <a:buNone/>
            </a:pPr>
            <a:r>
              <a:rPr lang="en-TR" dirty="0"/>
              <a:t>..\</a:t>
            </a:r>
          </a:p>
          <a:p>
            <a:pPr marL="0" indent="0">
              <a:buNone/>
            </a:pPr>
            <a:r>
              <a:rPr lang="en-TR" dirty="0"/>
              <a:t>Alt Klasörde aramak</a:t>
            </a:r>
          </a:p>
          <a:p>
            <a:pPr marL="457200" lvl="1" indent="0">
              <a:buNone/>
            </a:pPr>
            <a:r>
              <a:rPr lang="en-US" dirty="0"/>
              <a:t>S</a:t>
            </a:r>
            <a:r>
              <a:rPr lang="en-TR" dirty="0"/>
              <a:t>rc=“subFolder1\subFolder2”</a:t>
            </a:r>
          </a:p>
          <a:p>
            <a:pPr marL="457200" lvl="1" indent="0">
              <a:buNone/>
            </a:pPr>
            <a:endParaRPr lang="en-TR" dirty="0"/>
          </a:p>
          <a:p>
            <a:pPr marL="457200" lvl="1" indent="0">
              <a:buNone/>
            </a:pPr>
            <a:endParaRPr lang="en-TR" dirty="0"/>
          </a:p>
          <a:p>
            <a:pPr marL="457200" lvl="1" indent="0">
              <a:buNone/>
            </a:pPr>
            <a:r>
              <a:rPr lang="en-TR" dirty="0"/>
              <a:t>Sınırsız alt klasör olabilir. </a:t>
            </a:r>
          </a:p>
          <a:p>
            <a:pPr marL="457200" lvl="1" indent="0">
              <a:buNone/>
            </a:pPr>
            <a:r>
              <a:rPr lang="en-TR" dirty="0"/>
              <a:t>Index.html açılış sayfası ana (root) klasörde olmalı.</a:t>
            </a:r>
          </a:p>
          <a:p>
            <a:pPr marL="457200" lvl="1" indent="0">
              <a:buNone/>
            </a:pPr>
            <a:endParaRPr lang="en-TR" dirty="0"/>
          </a:p>
        </p:txBody>
      </p:sp>
      <p:pic>
        <p:nvPicPr>
          <p:cNvPr id="12290" name="Picture 2" descr="Understanding the PeopleSoft Online Help Website Folders">
            <a:extLst>
              <a:ext uri="{FF2B5EF4-FFF2-40B4-BE49-F238E27FC236}">
                <a16:creationId xmlns:a16="http://schemas.microsoft.com/office/drawing/2014/main" id="{49DEED96-0036-66BC-E5C7-C66EEF7D3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96"/>
          <a:stretch/>
        </p:blipFill>
        <p:spPr bwMode="auto">
          <a:xfrm>
            <a:off x="8158162" y="2387600"/>
            <a:ext cx="3381375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0714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8A28-CC1E-7E48-1308-CAA0F5FFE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Listeler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F52F9-C415-DB11-AF4B-03CB906E3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910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TR" dirty="0"/>
              <a:t>Sıralı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</a:t>
            </a:r>
            <a:r>
              <a:rPr lang="en-US" b="1" i="0" dirty="0" err="1">
                <a:solidFill>
                  <a:srgbClr val="006699"/>
                </a:solidFill>
                <a:effectLst/>
                <a:latin typeface="inter-regular"/>
              </a:rPr>
              <a:t>ol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457200" lvl="1" indent="0" algn="just">
              <a:buNone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800" b="1" i="0" dirty="0">
                <a:solidFill>
                  <a:srgbClr val="006699"/>
                </a:solidFill>
                <a:effectLst/>
                <a:latin typeface="inter-regular"/>
              </a:rPr>
              <a:t>&lt;li&gt;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HTML</a:t>
            </a:r>
            <a:r>
              <a:rPr lang="en-US" sz="2800" b="1" i="0" dirty="0">
                <a:solidFill>
                  <a:srgbClr val="006699"/>
                </a:solidFill>
                <a:effectLst/>
                <a:latin typeface="inter-regular"/>
              </a:rPr>
              <a:t>&lt;/li&gt;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457200" lvl="1" indent="0" algn="just">
              <a:buNone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800" b="1" i="0" dirty="0">
                <a:solidFill>
                  <a:srgbClr val="006699"/>
                </a:solidFill>
                <a:effectLst/>
                <a:latin typeface="inter-regular"/>
              </a:rPr>
              <a:t>&lt;li&gt;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CSS</a:t>
            </a:r>
            <a:r>
              <a:rPr lang="en-US" sz="2800" b="1" i="0" dirty="0">
                <a:solidFill>
                  <a:srgbClr val="006699"/>
                </a:solidFill>
                <a:effectLst/>
                <a:latin typeface="inter-regular"/>
              </a:rPr>
              <a:t>&lt;/li&gt;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457200" lvl="1" indent="0" algn="just">
              <a:buNone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800" b="1" i="0" dirty="0">
                <a:solidFill>
                  <a:srgbClr val="006699"/>
                </a:solidFill>
                <a:effectLst/>
                <a:latin typeface="inter-regular"/>
              </a:rPr>
              <a:t>&lt;li&gt;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XML</a:t>
            </a:r>
            <a:r>
              <a:rPr lang="en-US" sz="2800" b="1" i="0" dirty="0">
                <a:solidFill>
                  <a:srgbClr val="006699"/>
                </a:solidFill>
                <a:effectLst/>
                <a:latin typeface="inter-regular"/>
              </a:rPr>
              <a:t>&lt;/li&gt;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457200" lvl="1" indent="0" algn="just">
              <a:buNone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800" b="1" i="0" dirty="0">
                <a:solidFill>
                  <a:srgbClr val="006699"/>
                </a:solidFill>
                <a:effectLst/>
                <a:latin typeface="inter-regular"/>
              </a:rPr>
              <a:t>&lt;li&gt;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JAVASCRIPT</a:t>
            </a:r>
            <a:r>
              <a:rPr lang="en-US" sz="2800" b="1" i="0" dirty="0">
                <a:solidFill>
                  <a:srgbClr val="006699"/>
                </a:solidFill>
                <a:effectLst/>
                <a:latin typeface="inter-regular"/>
              </a:rPr>
              <a:t>&lt;/li&gt;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&lt;/</a:t>
            </a:r>
            <a:r>
              <a:rPr lang="en-US" b="1" i="0" dirty="0" err="1">
                <a:solidFill>
                  <a:srgbClr val="006699"/>
                </a:solidFill>
                <a:effectLst/>
                <a:latin typeface="inter-regular"/>
              </a:rPr>
              <a:t>ol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endParaRPr lang="en-TR" dirty="0"/>
          </a:p>
          <a:p>
            <a:endParaRPr lang="en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A9D092-C134-7781-7E7E-B0EBE125D5C3}"/>
              </a:ext>
            </a:extLst>
          </p:cNvPr>
          <p:cNvSpPr txBox="1"/>
          <p:nvPr/>
        </p:nvSpPr>
        <p:spPr>
          <a:xfrm>
            <a:off x="6257926" y="1874728"/>
            <a:ext cx="412908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R" sz="2800" dirty="0"/>
              <a:t>Sırasız</a:t>
            </a:r>
          </a:p>
          <a:p>
            <a:pPr marL="0" indent="0" algn="just">
              <a:buNone/>
            </a:pPr>
            <a:r>
              <a:rPr lang="en-US" sz="2800" b="1" i="0" dirty="0">
                <a:solidFill>
                  <a:srgbClr val="006699"/>
                </a:solidFill>
                <a:effectLst/>
                <a:latin typeface="inter-regular"/>
              </a:rPr>
              <a:t>&lt;</a:t>
            </a:r>
            <a:r>
              <a:rPr lang="en-US" sz="2800" b="1" dirty="0" err="1">
                <a:solidFill>
                  <a:srgbClr val="006699"/>
                </a:solidFill>
                <a:latin typeface="inter-regular"/>
              </a:rPr>
              <a:t>u</a:t>
            </a:r>
            <a:r>
              <a:rPr lang="en-US" sz="2800" b="1" i="0" dirty="0" err="1">
                <a:solidFill>
                  <a:srgbClr val="006699"/>
                </a:solidFill>
                <a:effectLst/>
                <a:latin typeface="inter-regular"/>
              </a:rPr>
              <a:t>l</a:t>
            </a:r>
            <a:r>
              <a:rPr lang="en-US" sz="2800" b="1" i="0" dirty="0">
                <a:solidFill>
                  <a:srgbClr val="006699"/>
                </a:solidFill>
                <a:effectLst/>
                <a:latin typeface="inter-regular"/>
              </a:rPr>
              <a:t>&gt;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457200" lvl="1" indent="0" algn="just">
              <a:buNone/>
            </a:pPr>
            <a:r>
              <a:rPr lang="en-US" sz="2800" b="1" i="0" dirty="0">
                <a:solidFill>
                  <a:srgbClr val="006699"/>
                </a:solidFill>
                <a:effectLst/>
                <a:latin typeface="inter-regular"/>
              </a:rPr>
              <a:t>&lt;li&gt;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HTML</a:t>
            </a:r>
            <a:r>
              <a:rPr lang="en-US" sz="2800" b="1" i="0" dirty="0">
                <a:solidFill>
                  <a:srgbClr val="006699"/>
                </a:solidFill>
                <a:effectLst/>
                <a:latin typeface="inter-regular"/>
              </a:rPr>
              <a:t>&lt;/li&gt;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457200" lvl="1" indent="0" algn="just">
              <a:buNone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800" b="1" i="0" dirty="0">
                <a:solidFill>
                  <a:srgbClr val="006699"/>
                </a:solidFill>
                <a:effectLst/>
                <a:latin typeface="inter-regular"/>
              </a:rPr>
              <a:t>&lt;li&gt;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CSS</a:t>
            </a:r>
            <a:r>
              <a:rPr lang="en-US" sz="2800" b="1" i="0" dirty="0">
                <a:solidFill>
                  <a:srgbClr val="006699"/>
                </a:solidFill>
                <a:effectLst/>
                <a:latin typeface="inter-regular"/>
              </a:rPr>
              <a:t>&lt;/li&gt;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457200" lvl="1" indent="0" algn="just">
              <a:buNone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800" b="1" i="0" dirty="0">
                <a:solidFill>
                  <a:srgbClr val="006699"/>
                </a:solidFill>
                <a:effectLst/>
                <a:latin typeface="inter-regular"/>
              </a:rPr>
              <a:t>&lt;li&gt;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XML</a:t>
            </a:r>
            <a:r>
              <a:rPr lang="en-US" sz="2800" b="1" i="0" dirty="0">
                <a:solidFill>
                  <a:srgbClr val="006699"/>
                </a:solidFill>
                <a:effectLst/>
                <a:latin typeface="inter-regular"/>
              </a:rPr>
              <a:t>&lt;/li&gt;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457200" lvl="1" indent="0" algn="just">
              <a:buNone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800" b="1" i="0" dirty="0">
                <a:solidFill>
                  <a:srgbClr val="006699"/>
                </a:solidFill>
                <a:effectLst/>
                <a:latin typeface="inter-regular"/>
              </a:rPr>
              <a:t>&lt;li&gt;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JAVASCRIPT</a:t>
            </a:r>
            <a:r>
              <a:rPr lang="en-US" sz="2800" b="1" i="0" dirty="0">
                <a:solidFill>
                  <a:srgbClr val="006699"/>
                </a:solidFill>
                <a:effectLst/>
                <a:latin typeface="inter-regular"/>
              </a:rPr>
              <a:t>&lt;/li&gt;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sz="2800" b="1" i="0" dirty="0">
                <a:solidFill>
                  <a:srgbClr val="006699"/>
                </a:solidFill>
                <a:effectLst/>
                <a:latin typeface="inter-regular"/>
              </a:rPr>
              <a:t>&lt;/</a:t>
            </a:r>
            <a:r>
              <a:rPr lang="en-US" sz="2800" b="1" dirty="0" err="1">
                <a:solidFill>
                  <a:srgbClr val="006699"/>
                </a:solidFill>
                <a:latin typeface="inter-regular"/>
              </a:rPr>
              <a:t>u</a:t>
            </a:r>
            <a:r>
              <a:rPr lang="en-US" sz="2800" b="1" i="0" dirty="0" err="1">
                <a:solidFill>
                  <a:srgbClr val="006699"/>
                </a:solidFill>
                <a:effectLst/>
                <a:latin typeface="inter-regular"/>
              </a:rPr>
              <a:t>l</a:t>
            </a:r>
            <a:r>
              <a:rPr lang="en-US" sz="2800" b="1" i="0" dirty="0">
                <a:solidFill>
                  <a:srgbClr val="006699"/>
                </a:solidFill>
                <a:effectLst/>
                <a:latin typeface="inter-regular"/>
              </a:rPr>
              <a:t>&gt;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40294374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347DF7-80D5-57C6-5DD0-270466E20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en-TR" sz="5400"/>
              <a:t>Lab Çalışması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74048-B6EE-D4A1-8AEB-28775295C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902913"/>
            <a:ext cx="9849751" cy="3032168"/>
          </a:xfrm>
        </p:spPr>
        <p:txBody>
          <a:bodyPr anchor="ctr">
            <a:normAutofit/>
          </a:bodyPr>
          <a:lstStyle/>
          <a:p>
            <a:r>
              <a:rPr lang="en-TR" sz="2000" dirty="0"/>
              <a:t>Git üyeliği alın. </a:t>
            </a:r>
          </a:p>
          <a:p>
            <a:r>
              <a:rPr lang="en-TR" sz="2000" dirty="0"/>
              <a:t>Git’den web sayfası açmak için gerekli işlemleri yapın.</a:t>
            </a:r>
          </a:p>
          <a:p>
            <a:r>
              <a:rPr lang="en-US" sz="2000" dirty="0"/>
              <a:t>https://</a:t>
            </a:r>
            <a:r>
              <a:rPr lang="en-US" sz="2000" dirty="0" err="1"/>
              <a:t>pages.github.com</a:t>
            </a:r>
            <a:r>
              <a:rPr lang="en-US" sz="2000" dirty="0"/>
              <a:t>/</a:t>
            </a:r>
            <a:endParaRPr lang="en-TR" sz="2000" dirty="0"/>
          </a:p>
          <a:p>
            <a:endParaRPr lang="en-TR" sz="2000" dirty="0"/>
          </a:p>
          <a:p>
            <a:r>
              <a:rPr lang="en-TR" sz="2000" dirty="0"/>
              <a:t>Ya da </a:t>
            </a:r>
          </a:p>
          <a:p>
            <a:r>
              <a:rPr lang="en-US" sz="2000" dirty="0"/>
              <a:t>000webhostapp.com</a:t>
            </a:r>
            <a:r>
              <a:rPr lang="en-TR" sz="2000" dirty="0"/>
              <a:t>’dan alan adı alın</a:t>
            </a:r>
          </a:p>
        </p:txBody>
      </p:sp>
    </p:spTree>
    <p:extLst>
      <p:ext uri="{BB962C8B-B14F-4D97-AF65-F5344CB8AC3E}">
        <p14:creationId xmlns:p14="http://schemas.microsoft.com/office/powerpoint/2010/main" val="41286925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550CE9-8A3E-C872-2B87-EE40EC926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TR" sz="5400"/>
              <a:t>Lab Çalışması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421C30-CBB0-184B-1BAB-D091E18F86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165411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00941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C7CE4-163D-FAF9-57ED-8FE3128E5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6918"/>
          </a:xfrm>
        </p:spPr>
        <p:txBody>
          <a:bodyPr>
            <a:normAutofit fontScale="90000"/>
          </a:bodyPr>
          <a:lstStyle/>
          <a:p>
            <a:r>
              <a:rPr lang="en-TR" dirty="0"/>
              <a:t>SÜRÜKLE BIRAK DENEME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C708A-441F-01BB-19E6-25E6E7734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356" y="935938"/>
            <a:ext cx="10515600" cy="6861176"/>
          </a:xfrm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r>
              <a:rPr lang="en-US" sz="19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html</a:t>
            </a:r>
            <a:r>
              <a:rPr lang="en-US" sz="19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9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head</a:t>
            </a:r>
            <a:r>
              <a:rPr lang="en-US" sz="19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US" sz="19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style</a:t>
            </a:r>
            <a:r>
              <a:rPr lang="en-US" sz="19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endParaRPr lang="en-US" sz="1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9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sz="1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style</a:t>
            </a:r>
            <a:r>
              <a:rPr lang="en-US" sz="19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9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script</a:t>
            </a:r>
            <a:r>
              <a:rPr lang="en-US" sz="19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9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sz="1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script</a:t>
            </a:r>
            <a:r>
              <a:rPr lang="en-US" sz="19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9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sz="1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head</a:t>
            </a:r>
            <a:r>
              <a:rPr lang="en-US" sz="19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9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body</a:t>
            </a:r>
            <a:r>
              <a:rPr lang="en-US" sz="19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9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sz="19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sz="1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Drag the W3Schools image into the rectangle:</a:t>
            </a:r>
            <a:r>
              <a:rPr lang="en-US" sz="19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sz="1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sz="19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9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sz="1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9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-US" sz="1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"div1"</a:t>
            </a:r>
            <a:r>
              <a:rPr lang="en-US" sz="1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9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ondrop</a:t>
            </a:r>
            <a:r>
              <a:rPr lang="en-US" sz="1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9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drop</a:t>
            </a:r>
            <a:r>
              <a:rPr lang="en-US" sz="1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9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event</a:t>
            </a:r>
            <a:r>
              <a:rPr lang="en-US" sz="1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)"</a:t>
            </a:r>
            <a:r>
              <a:rPr lang="en-US" sz="1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9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ondragover</a:t>
            </a:r>
            <a:r>
              <a:rPr lang="en-US" sz="1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9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allowDrop</a:t>
            </a:r>
            <a:r>
              <a:rPr lang="en-US" sz="1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9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event</a:t>
            </a:r>
            <a:r>
              <a:rPr lang="en-US" sz="1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)"</a:t>
            </a:r>
            <a:r>
              <a:rPr lang="en-US" sz="19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&gt;&lt;/</a:t>
            </a:r>
            <a:r>
              <a:rPr lang="en-US" sz="1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sz="19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9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9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US" sz="19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9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9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img</a:t>
            </a:r>
            <a:r>
              <a:rPr lang="en-US" sz="1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9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-US" sz="1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"drag1"</a:t>
            </a:r>
            <a:r>
              <a:rPr lang="en-US" sz="1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9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sz="1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img_logo.gif</a:t>
            </a:r>
            <a:r>
              <a:rPr lang="en-US" sz="1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9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draggable</a:t>
            </a:r>
            <a:r>
              <a:rPr lang="en-US" sz="1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"true"</a:t>
            </a:r>
            <a:r>
              <a:rPr lang="en-US" sz="1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9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ondragstart</a:t>
            </a:r>
            <a:r>
              <a:rPr lang="en-US" sz="1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9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drag</a:t>
            </a:r>
            <a:r>
              <a:rPr lang="en-US" sz="1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9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event</a:t>
            </a:r>
            <a:r>
              <a:rPr lang="en-US" sz="1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)"</a:t>
            </a:r>
            <a:r>
              <a:rPr lang="en-US" sz="1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9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width</a:t>
            </a:r>
            <a:r>
              <a:rPr lang="en-US" sz="1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"336"</a:t>
            </a:r>
            <a:r>
              <a:rPr lang="en-US" sz="1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9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height</a:t>
            </a:r>
            <a:r>
              <a:rPr lang="en-US" sz="1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"69"</a:t>
            </a:r>
            <a:r>
              <a:rPr lang="en-US" sz="19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9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sz="1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body</a:t>
            </a:r>
            <a:r>
              <a:rPr lang="en-US" sz="19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9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sz="1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html</a:t>
            </a:r>
            <a:r>
              <a:rPr lang="en-US" sz="19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n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F5693-A721-80C7-E9EF-086272C78950}"/>
              </a:ext>
            </a:extLst>
          </p:cNvPr>
          <p:cNvSpPr txBox="1"/>
          <p:nvPr/>
        </p:nvSpPr>
        <p:spPr>
          <a:xfrm>
            <a:off x="3571103" y="1035723"/>
            <a:ext cx="609805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style</a:t>
            </a:r>
            <a:r>
              <a:rPr lang="en-US" sz="12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US" sz="12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#div1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 lvl="1"/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width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350px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height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70px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padding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10px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border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1px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solid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#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aaaaaa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style</a:t>
            </a:r>
            <a:r>
              <a:rPr lang="en-US" sz="12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66DB09-1936-E3E5-1142-EECC5548B51C}"/>
              </a:ext>
            </a:extLst>
          </p:cNvPr>
          <p:cNvSpPr txBox="1"/>
          <p:nvPr/>
        </p:nvSpPr>
        <p:spPr>
          <a:xfrm>
            <a:off x="6874476" y="1820553"/>
            <a:ext cx="5432854" cy="263149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script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allowDrop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ev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lvl="1"/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ev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preventDefault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lvl="1"/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lvl="1"/>
            <a:b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drag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ev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lvl="1"/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ev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dataTransfer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setData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"text"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ev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target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lvl="1"/>
            <a:b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drop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ev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lvl="1"/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ev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preventDefault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lvl="1"/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ev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dataTransfer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getData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"text"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ev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target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appendChild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document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getElementById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pPr lvl="1"/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script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9967488-4D3B-8C3C-90ED-95F322BFA117}"/>
              </a:ext>
            </a:extLst>
          </p:cNvPr>
          <p:cNvCxnSpPr>
            <a:cxnSpLocks/>
          </p:cNvCxnSpPr>
          <p:nvPr/>
        </p:nvCxnSpPr>
        <p:spPr>
          <a:xfrm>
            <a:off x="1791730" y="2051222"/>
            <a:ext cx="1779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F4D33D-FBB7-9922-F3FD-A197C7313D95}"/>
              </a:ext>
            </a:extLst>
          </p:cNvPr>
          <p:cNvCxnSpPr>
            <a:cxnSpLocks/>
          </p:cNvCxnSpPr>
          <p:nvPr/>
        </p:nvCxnSpPr>
        <p:spPr>
          <a:xfrm>
            <a:off x="2051221" y="2912408"/>
            <a:ext cx="52021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4931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53409-0D87-1C79-4F58-F9840EE25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0486"/>
          </a:xfrm>
        </p:spPr>
        <p:txBody>
          <a:bodyPr>
            <a:normAutofit fontScale="90000"/>
          </a:bodyPr>
          <a:lstStyle/>
          <a:p>
            <a:r>
              <a:rPr lang="en-TR" dirty="0"/>
              <a:t>API DENEME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6321C-C245-EB9A-A09B-7DDCFEA69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9114"/>
            <a:ext cx="10515600" cy="5820031"/>
          </a:xfrm>
          <a:solidFill>
            <a:schemeClr val="tx1"/>
          </a:solidFill>
        </p:spPr>
        <p:txBody>
          <a:bodyPr>
            <a:normAutofit fontScale="40000" lnSpcReduction="20000"/>
          </a:bodyPr>
          <a:lstStyle/>
          <a:p>
            <a:r>
              <a:rPr lang="en-US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&lt;!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DOCTYPE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html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highlight>
                <a:srgbClr val="000000"/>
              </a:highlight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html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highlight>
                <a:srgbClr val="000000"/>
              </a:highlight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body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highlight>
                <a:srgbClr val="000000"/>
              </a:highlight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h1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HTML Geolocation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h1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highlight>
                <a:srgbClr val="000000"/>
              </a:highlight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p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Click the button to get your coordinates.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p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highlight>
                <a:srgbClr val="000000"/>
              </a:highlight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button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onclick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getLocation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()"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Try It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button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highlight>
                <a:srgbClr val="000000"/>
              </a:highlight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p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id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"demo"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&gt;&lt;/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p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highlight>
                <a:srgbClr val="000000"/>
              </a:highlight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script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highlight>
                <a:srgbClr val="000000"/>
              </a:highlight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document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getElementById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"demo"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getLocation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() {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(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navigator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geolocation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) {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navigator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geolocation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getCurrentPosition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showPosition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}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{ </a:t>
            </a:r>
          </a:p>
          <a:p>
            <a:r>
              <a:rPr lang="en-US" b="0" dirty="0" err="1">
                <a:solidFill>
                  <a:srgbClr val="4FC1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x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innerHTML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=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"Geolocation is not supported by this browser."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showPosition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position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) {</a:t>
            </a:r>
          </a:p>
          <a:p>
            <a:r>
              <a:rPr lang="en-US" b="0" dirty="0" err="1">
                <a:solidFill>
                  <a:srgbClr val="4FC1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x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innerHTML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=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"Latitude: 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+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position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coords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latitude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+ 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"&lt;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br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&gt;Longitude: 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+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position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coords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longitude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}</a:t>
            </a:r>
          </a:p>
          <a:p>
            <a:r>
              <a:rPr lang="en-US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script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highlight>
                <a:srgbClr val="000000"/>
              </a:highlight>
              <a:latin typeface="Menlo" panose="020B0609030804020204" pitchFamily="49" charset="0"/>
            </a:endParaRPr>
          </a:p>
          <a:p>
            <a:endParaRPr lang="en-TR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370330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818A-1953-210E-7059-59A3F7368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Sürükle Bırak Oyunu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B8FEAF-8FA7-B984-7FEE-565BDC3E6371}"/>
              </a:ext>
            </a:extLst>
          </p:cNvPr>
          <p:cNvSpPr txBox="1"/>
          <p:nvPr/>
        </p:nvSpPr>
        <p:spPr>
          <a:xfrm>
            <a:off x="997808" y="2062717"/>
            <a:ext cx="103559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R" dirty="0"/>
              <a:t>https://cf-courses-data.s3.us.cloud-object-storage.appdomain.cloud/IBMDeveloperSkillsNetwork-CD0101EN-SkillsNetwork/labs/demos/drag-and-drop-demo.html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F9508C-765A-AB30-5B1B-DADC3C158F8C}"/>
              </a:ext>
            </a:extLst>
          </p:cNvPr>
          <p:cNvSpPr txBox="1"/>
          <p:nvPr/>
        </p:nvSpPr>
        <p:spPr>
          <a:xfrm>
            <a:off x="997808" y="2896411"/>
            <a:ext cx="8412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jhu</a:t>
            </a:r>
            <a:r>
              <a:rPr lang="en-US" dirty="0"/>
              <a:t>-ep-</a:t>
            </a:r>
            <a:r>
              <a:rPr lang="en-US" dirty="0" err="1"/>
              <a:t>coursera</a:t>
            </a:r>
            <a:r>
              <a:rPr lang="en-US" dirty="0"/>
              <a:t>/fullstack-course4/tree/master/examples/Lecture06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778708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5BBB1-E6A7-573F-D3C5-8A642EE07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TR" sz="7200"/>
              <a:t>Back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CEA36-4069-C73E-23F8-D0DCEF5F9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en-US" sz="2400"/>
              <a:t>Python, PHP ve Ruby, geliştiricilerin web sitesi oluşturmak için kullandığı birkaç yaygın back-end teknolojisidir. </a:t>
            </a:r>
          </a:p>
          <a:p>
            <a:r>
              <a:rPr lang="en-US" sz="2400"/>
              <a:t>Node.js, Javascript dilinin sunucu tarafı uygulamalarda kullanılmasına izin veren bir geliştirme ortamıdır.</a:t>
            </a:r>
            <a:endParaRPr lang="en-TR" sz="2400"/>
          </a:p>
        </p:txBody>
      </p:sp>
    </p:spTree>
    <p:extLst>
      <p:ext uri="{BB962C8B-B14F-4D97-AF65-F5344CB8AC3E}">
        <p14:creationId xmlns:p14="http://schemas.microsoft.com/office/powerpoint/2010/main" val="1511224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96BA68-E00B-62CA-1432-16DDE6B75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TR" sz="7200"/>
              <a:t>Full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E6102-2FE2-3EF6-0CAA-79583ECD1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en-US" sz="2400"/>
              <a:t>İstemci tarafı ve sunucu tarafı yazılımları üzerinde çalışan kişidir. Birden fazla çerçeve üzerinde çalışabilirler ve web geliştirme süreçlerinin farklı katmanlarında uzmanlığa sahip olabilirler.</a:t>
            </a:r>
          </a:p>
          <a:p>
            <a:r>
              <a:rPr lang="en-US" sz="2400"/>
              <a:t>HTML ve CSS'yi bilmesi gerekir. Ayrıca AngularJS ve Vue.js'ye aşina olmalıdır.</a:t>
            </a:r>
          </a:p>
          <a:p>
            <a:endParaRPr lang="en-TR" sz="2400"/>
          </a:p>
        </p:txBody>
      </p:sp>
    </p:spTree>
    <p:extLst>
      <p:ext uri="{BB962C8B-B14F-4D97-AF65-F5344CB8AC3E}">
        <p14:creationId xmlns:p14="http://schemas.microsoft.com/office/powerpoint/2010/main" val="3539375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47" name="Rectangle 1024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9" name="Rectangle 1024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1" name="Rectangle 1025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3" name="Rectangle 1025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Front End Development, Back End Development and Full Stack Developers ">
            <a:extLst>
              <a:ext uri="{FF2B5EF4-FFF2-40B4-BE49-F238E27FC236}">
                <a16:creationId xmlns:a16="http://schemas.microsoft.com/office/drawing/2014/main" id="{C905904D-F591-42D4-861E-2CC0D273D0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68500" y="457200"/>
            <a:ext cx="8254999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677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7" name="Flowchart: Document 5136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HTML Introduction - GeeksforGeeks">
            <a:extLst>
              <a:ext uri="{FF2B5EF4-FFF2-40B4-BE49-F238E27FC236}">
                <a16:creationId xmlns:a16="http://schemas.microsoft.com/office/drawing/2014/main" id="{2ACDE282-AB45-AE60-9577-D3DE8727D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00" y="639763"/>
            <a:ext cx="7253288" cy="20542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ML or HTML5? Who Controls HTML?">
            <a:extLst>
              <a:ext uri="{FF2B5EF4-FFF2-40B4-BE49-F238E27FC236}">
                <a16:creationId xmlns:a16="http://schemas.microsoft.com/office/drawing/2014/main" id="{35970109-BAC8-B082-23D9-061DE542F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54500" y="2763838"/>
            <a:ext cx="7253288" cy="34559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5B49B2-50BC-655D-D9F7-2CEDEF38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HTML standardı</a:t>
            </a:r>
          </a:p>
        </p:txBody>
      </p:sp>
      <p:pic>
        <p:nvPicPr>
          <p:cNvPr id="7" name="Picture 2" descr="W3C and WHATWG to work together to advance the open Web platform | 2019 |  Blog | W3C">
            <a:extLst>
              <a:ext uri="{FF2B5EF4-FFF2-40B4-BE49-F238E27FC236}">
                <a16:creationId xmlns:a16="http://schemas.microsoft.com/office/drawing/2014/main" id="{8983CD93-BF2E-44C2-2649-7C719249D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3943350"/>
            <a:ext cx="2505075" cy="187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630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47D81-C9BB-E75F-0998-CD5F92D00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R"/>
          </a:p>
        </p:txBody>
      </p:sp>
      <p:pic>
        <p:nvPicPr>
          <p:cNvPr id="9220" name="Picture 4" descr="FEWD Butterfree Day 1 · GitHub">
            <a:extLst>
              <a:ext uri="{FF2B5EF4-FFF2-40B4-BE49-F238E27FC236}">
                <a16:creationId xmlns:a16="http://schemas.microsoft.com/office/drawing/2014/main" id="{7E0E884E-8F86-A46B-35A0-9EE73E090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56" y="1825625"/>
            <a:ext cx="10669444" cy="280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409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91F34-8C7B-9938-8DAC-69FFA8F0B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Kod</a:t>
            </a:r>
            <a:r>
              <a:rPr lang="en-US" sz="3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Deneme</a:t>
            </a:r>
            <a:r>
              <a:rPr lang="en-US" sz="3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Ekranı</a:t>
            </a:r>
            <a:b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https://jsfiddle.net/</a:t>
            </a:r>
            <a:br>
              <a:rPr lang="en-US" sz="3400" dirty="0"/>
            </a:br>
            <a:r>
              <a:rPr lang="en-US" sz="3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https://codepen.io/</a:t>
            </a:r>
            <a:br>
              <a:rPr lang="en-TR" sz="3400" dirty="0"/>
            </a:br>
            <a:r>
              <a:rPr lang="en-US" sz="3400" dirty="0"/>
              <a:t>https://</a:t>
            </a:r>
            <a:r>
              <a:rPr lang="en-US" sz="3400" dirty="0" err="1"/>
              <a:t>css-tricks.com</a:t>
            </a:r>
            <a:r>
              <a:rPr lang="en-US" sz="3400" dirty="0"/>
              <a:t>/</a:t>
            </a:r>
            <a:br>
              <a:rPr lang="en-TR" sz="1400" dirty="0"/>
            </a:br>
            <a:b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Kod</a:t>
            </a:r>
            <a:r>
              <a:rPr lang="en-US" sz="3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Kontrol</a:t>
            </a:r>
            <a:r>
              <a:rPr lang="en-US" sz="3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Ekranı</a:t>
            </a:r>
            <a:b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https://validator.w3.org/</a:t>
            </a:r>
            <a:b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B6088A24-A5AD-4DEA-0EF4-590F3C7DDB09}"/>
              </a:ext>
            </a:extLst>
          </p:cNvPr>
          <p:cNvSpPr txBox="1">
            <a:spLocks/>
          </p:cNvSpPr>
          <p:nvPr/>
        </p:nvSpPr>
        <p:spPr>
          <a:xfrm>
            <a:off x="838200" y="22102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501930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1305</TotalTime>
  <Words>1669</Words>
  <Application>Microsoft Macintosh PowerPoint</Application>
  <PresentationFormat>Widescreen</PresentationFormat>
  <Paragraphs>256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Calibri Light</vt:lpstr>
      <vt:lpstr>Consolas</vt:lpstr>
      <vt:lpstr>inter-regular</vt:lpstr>
      <vt:lpstr>Menlo</vt:lpstr>
      <vt:lpstr>Office Theme</vt:lpstr>
      <vt:lpstr>Hafta 2</vt:lpstr>
      <vt:lpstr>PowerPoint Presentation</vt:lpstr>
      <vt:lpstr>Front End</vt:lpstr>
      <vt:lpstr>Back End</vt:lpstr>
      <vt:lpstr>Full Stack</vt:lpstr>
      <vt:lpstr>PowerPoint Presentation</vt:lpstr>
      <vt:lpstr>HTML standardı</vt:lpstr>
      <vt:lpstr>PowerPoint Presentation</vt:lpstr>
      <vt:lpstr>Kod Deneme Ekranı https://jsfiddle.net/ https://codepen.io/ https://css-tricks.com/   Kod Kontrol Ekranı https://validator.w3.org/  </vt:lpstr>
      <vt:lpstr>HTML5 Daha iyi bir yapı için eklenen etiketler </vt:lpstr>
      <vt:lpstr>PowerPoint Presentation</vt:lpstr>
      <vt:lpstr>HTML5 de olmayan TAG’lar</vt:lpstr>
      <vt:lpstr>PowerPoint Presentation</vt:lpstr>
      <vt:lpstr> </vt:lpstr>
      <vt:lpstr>PowerPoint Presentation</vt:lpstr>
      <vt:lpstr>PowerPoint Presentation</vt:lpstr>
      <vt:lpstr>DOM Document Object Model</vt:lpstr>
      <vt:lpstr>DOM</vt:lpstr>
      <vt:lpstr>DOM</vt:lpstr>
      <vt:lpstr>TAG</vt:lpstr>
      <vt:lpstr>TAG</vt:lpstr>
      <vt:lpstr>Attribute</vt:lpstr>
      <vt:lpstr>Attribute</vt:lpstr>
      <vt:lpstr>Etiket Tetikleyen Eylemler</vt:lpstr>
      <vt:lpstr>Özelleştirilmiş (Custom Attribute)</vt:lpstr>
      <vt:lpstr>PowerPoint Presentation</vt:lpstr>
      <vt:lpstr>Özel karakterler için</vt:lpstr>
      <vt:lpstr>&lt;a&gt;&lt;/a&gt; Tag https://www.w3schools.com/tags/tag_a.asp</vt:lpstr>
      <vt:lpstr>IMG</vt:lpstr>
      <vt:lpstr>Klasör yapısı</vt:lpstr>
      <vt:lpstr>Klasör Yapısı </vt:lpstr>
      <vt:lpstr>Listeler</vt:lpstr>
      <vt:lpstr>Lab Çalışması</vt:lpstr>
      <vt:lpstr>Lab Çalışması</vt:lpstr>
      <vt:lpstr>SÜRÜKLE BIRAK DENEME</vt:lpstr>
      <vt:lpstr>API DENEME</vt:lpstr>
      <vt:lpstr>Sürükle Bırak Oyunu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Hafta 2</dc:title>
  <dc:creator>Esra KIDIMAN</dc:creator>
  <cp:lastModifiedBy>Esra KIDIMAN</cp:lastModifiedBy>
  <cp:revision>5</cp:revision>
  <dcterms:created xsi:type="dcterms:W3CDTF">2023-10-11T11:42:25Z</dcterms:created>
  <dcterms:modified xsi:type="dcterms:W3CDTF">2023-10-12T22:24:31Z</dcterms:modified>
</cp:coreProperties>
</file>