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8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255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7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6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0196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FD9721-9723-4365-811D-D277C61F1EA3}" type="datetimeFigureOut">
              <a:rPr lang="en-US" smtClean="0"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815D8F-EF6B-4E04-B9FF-36D1812074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63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dream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orts_car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hael_Chab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alissa4hawkins93.wikidot.com/blog:_start/p/8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tterfly_strok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Riot_shield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.edu/openlearn/whats-on/radio/the-bottom-line-the-price-tim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Firefighter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tronaut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d_t_vos/16271262367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1150&amp;picture=happy-family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2E784C-AE4B-4C66-A9F3-6736112FB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775" y="485775"/>
            <a:ext cx="114300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8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4D19-F7A6-4DBC-8EF5-C938D9C6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Definitely / probably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2A4C2D54-4B3C-4695-8076-C4412F177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1678" y="2304933"/>
            <a:ext cx="4675341" cy="2839362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9E8423D-DEDF-4468-A354-A606653BA184}"/>
              </a:ext>
            </a:extLst>
          </p:cNvPr>
          <p:cNvSpPr txBox="1">
            <a:spLocks/>
          </p:cNvSpPr>
          <p:nvPr/>
        </p:nvSpPr>
        <p:spPr>
          <a:xfrm>
            <a:off x="6191249" y="1874517"/>
            <a:ext cx="5238751" cy="370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DEFINITELY:</a:t>
            </a:r>
          </a:p>
          <a:p>
            <a:r>
              <a:rPr lang="en-US" dirty="0"/>
              <a:t>Something will happen for sure</a:t>
            </a:r>
          </a:p>
          <a:p>
            <a:r>
              <a:rPr lang="en-US" dirty="0">
                <a:solidFill>
                  <a:srgbClr val="00B0F0"/>
                </a:solidFill>
              </a:rPr>
              <a:t>PROBABLY:</a:t>
            </a:r>
          </a:p>
          <a:p>
            <a:r>
              <a:rPr lang="en-US" dirty="0"/>
              <a:t>something is likely to happen</a:t>
            </a:r>
          </a:p>
          <a:p>
            <a:endParaRPr lang="en-US" dirty="0"/>
          </a:p>
          <a:p>
            <a:r>
              <a:rPr lang="en-US" dirty="0"/>
              <a:t>I will </a:t>
            </a:r>
            <a:r>
              <a:rPr lang="en-US" dirty="0">
                <a:solidFill>
                  <a:srgbClr val="C00000"/>
                </a:solidFill>
              </a:rPr>
              <a:t>definitely</a:t>
            </a:r>
            <a:r>
              <a:rPr lang="en-US" dirty="0"/>
              <a:t> have a sports car one day.</a:t>
            </a:r>
          </a:p>
          <a:p>
            <a:r>
              <a:rPr lang="en-US" dirty="0"/>
              <a:t>I will </a:t>
            </a:r>
            <a:r>
              <a:rPr lang="en-US" dirty="0">
                <a:solidFill>
                  <a:srgbClr val="C00000"/>
                </a:solidFill>
              </a:rPr>
              <a:t>probably</a:t>
            </a:r>
            <a:r>
              <a:rPr lang="en-US" dirty="0"/>
              <a:t> have a sports car when I’m rich.</a:t>
            </a:r>
          </a:p>
        </p:txBody>
      </p:sp>
    </p:spTree>
    <p:extLst>
      <p:ext uri="{BB962C8B-B14F-4D97-AF65-F5344CB8AC3E}">
        <p14:creationId xmlns:p14="http://schemas.microsoft.com/office/powerpoint/2010/main" val="335842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6C41-44D5-4140-9DFD-18EE6366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is important for a good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EF4C-99E0-465D-830E-0BF38C95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678" y="2457451"/>
            <a:ext cx="4320447" cy="2857499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 good occupation / job ?</a:t>
            </a:r>
          </a:p>
          <a:p>
            <a:r>
              <a:rPr lang="en-US" dirty="0">
                <a:solidFill>
                  <a:srgbClr val="00B050"/>
                </a:solidFill>
              </a:rPr>
              <a:t>Health ?</a:t>
            </a:r>
          </a:p>
          <a:p>
            <a:r>
              <a:rPr lang="en-US" dirty="0">
                <a:solidFill>
                  <a:srgbClr val="00B050"/>
                </a:solidFill>
              </a:rPr>
              <a:t>Money ?</a:t>
            </a:r>
          </a:p>
          <a:p>
            <a:r>
              <a:rPr lang="en-US" dirty="0">
                <a:solidFill>
                  <a:srgbClr val="00B050"/>
                </a:solidFill>
              </a:rPr>
              <a:t>A nice house ?</a:t>
            </a:r>
          </a:p>
          <a:p>
            <a:r>
              <a:rPr lang="en-US" dirty="0">
                <a:solidFill>
                  <a:srgbClr val="00B050"/>
                </a:solidFill>
              </a:rPr>
              <a:t>Family ?</a:t>
            </a:r>
          </a:p>
          <a:p>
            <a:r>
              <a:rPr lang="en-US" dirty="0">
                <a:solidFill>
                  <a:srgbClr val="00B050"/>
                </a:solidFill>
              </a:rPr>
              <a:t>An expensive car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D811D-E26E-4D04-BF76-D3D66C3BF4AB}"/>
              </a:ext>
            </a:extLst>
          </p:cNvPr>
          <p:cNvSpPr txBox="1"/>
          <p:nvPr/>
        </p:nvSpPr>
        <p:spPr>
          <a:xfrm>
            <a:off x="1628774" y="2581276"/>
            <a:ext cx="4638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 you expect from the future?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your plans/dreams for the future?</a:t>
            </a:r>
          </a:p>
        </p:txBody>
      </p:sp>
    </p:spTree>
    <p:extLst>
      <p:ext uri="{BB962C8B-B14F-4D97-AF65-F5344CB8AC3E}">
        <p14:creationId xmlns:p14="http://schemas.microsoft.com/office/powerpoint/2010/main" val="1106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CE98-DF0F-47E8-8956-BD5C8EAB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We talk about our plans/dreams with…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F9FB-C13B-4A9D-BD23-C7EC4DE49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7603" y="2200276"/>
            <a:ext cx="4844322" cy="3593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 will be…</a:t>
            </a:r>
          </a:p>
          <a:p>
            <a:r>
              <a:rPr lang="en-US" dirty="0"/>
              <a:t>I </a:t>
            </a:r>
            <a:r>
              <a:rPr lang="en-US" dirty="0">
                <a:solidFill>
                  <a:srgbClr val="00B050"/>
                </a:solidFill>
              </a:rPr>
              <a:t>hope</a:t>
            </a:r>
            <a:r>
              <a:rPr lang="en-US" dirty="0"/>
              <a:t> to be…</a:t>
            </a:r>
          </a:p>
          <a:p>
            <a:r>
              <a:rPr lang="en-US" dirty="0"/>
              <a:t>I </a:t>
            </a:r>
            <a:r>
              <a:rPr lang="en-US" dirty="0">
                <a:solidFill>
                  <a:srgbClr val="00B050"/>
                </a:solidFill>
              </a:rPr>
              <a:t>hope</a:t>
            </a:r>
            <a:r>
              <a:rPr lang="en-US" dirty="0"/>
              <a:t> I will be…</a:t>
            </a:r>
          </a:p>
          <a:p>
            <a:r>
              <a:rPr lang="en-US" dirty="0"/>
              <a:t>I </a:t>
            </a:r>
            <a:r>
              <a:rPr lang="en-US" dirty="0">
                <a:solidFill>
                  <a:srgbClr val="00B050"/>
                </a:solidFill>
              </a:rPr>
              <a:t>guess</a:t>
            </a:r>
            <a:r>
              <a:rPr lang="en-US" dirty="0"/>
              <a:t> I will be…</a:t>
            </a:r>
          </a:p>
          <a:p>
            <a:r>
              <a:rPr lang="en-US" dirty="0"/>
              <a:t>I’m </a:t>
            </a:r>
            <a:r>
              <a:rPr lang="en-US" dirty="0">
                <a:solidFill>
                  <a:srgbClr val="00B050"/>
                </a:solidFill>
              </a:rPr>
              <a:t>sure</a:t>
            </a:r>
            <a:r>
              <a:rPr lang="en-US" dirty="0"/>
              <a:t> I will be…</a:t>
            </a:r>
          </a:p>
          <a:p>
            <a:r>
              <a:rPr lang="en-US" dirty="0"/>
              <a:t>I </a:t>
            </a:r>
            <a:r>
              <a:rPr lang="en-US" dirty="0">
                <a:solidFill>
                  <a:srgbClr val="00B050"/>
                </a:solidFill>
              </a:rPr>
              <a:t>believe</a:t>
            </a:r>
            <a:r>
              <a:rPr lang="en-US" dirty="0"/>
              <a:t> I will be…</a:t>
            </a:r>
          </a:p>
          <a:p>
            <a:r>
              <a:rPr lang="en-US" dirty="0"/>
              <a:t>I </a:t>
            </a:r>
            <a:r>
              <a:rPr lang="en-US" dirty="0">
                <a:solidFill>
                  <a:srgbClr val="00B050"/>
                </a:solidFill>
              </a:rPr>
              <a:t>think</a:t>
            </a:r>
            <a:r>
              <a:rPr lang="en-US" dirty="0"/>
              <a:t> I will be…</a:t>
            </a:r>
          </a:p>
          <a:p>
            <a:r>
              <a:rPr lang="en-US" dirty="0"/>
              <a:t>I will </a:t>
            </a:r>
            <a:r>
              <a:rPr lang="en-US" dirty="0">
                <a:solidFill>
                  <a:srgbClr val="FF0000"/>
                </a:solidFill>
              </a:rPr>
              <a:t>definitely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probably</a:t>
            </a:r>
            <a:r>
              <a:rPr lang="en-US" dirty="0"/>
              <a:t> be…</a:t>
            </a:r>
          </a:p>
        </p:txBody>
      </p:sp>
    </p:spTree>
    <p:extLst>
      <p:ext uri="{BB962C8B-B14F-4D97-AF65-F5344CB8AC3E}">
        <p14:creationId xmlns:p14="http://schemas.microsoft.com/office/powerpoint/2010/main" val="1005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D1652F-3D2F-4DA2-A6B9-9508C4CD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625"/>
          </a:xfrm>
        </p:spPr>
        <p:txBody>
          <a:bodyPr/>
          <a:lstStyle/>
          <a:p>
            <a:r>
              <a:rPr lang="en-US" dirty="0">
                <a:latin typeface="+mn-lt"/>
              </a:rPr>
              <a:t>Will be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FD6A6D-3554-4E0D-9EE2-4BB2E4B79A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57137" y="4181475"/>
            <a:ext cx="1609938" cy="179910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27FA3-5A0D-482D-81BC-B85B350CA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9672" y="4619065"/>
            <a:ext cx="5220027" cy="9239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Martin will be </a:t>
            </a:r>
            <a:r>
              <a:rPr lang="en-US" sz="2400" dirty="0"/>
              <a:t>a writer one day.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AECAAC1C-607E-477E-9529-EA815CBF6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57137" y="1758950"/>
            <a:ext cx="2752725" cy="1835150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56D468F-E269-4FBA-98FD-2DE0CA84D534}"/>
              </a:ext>
            </a:extLst>
          </p:cNvPr>
          <p:cNvSpPr txBox="1">
            <a:spLocks/>
          </p:cNvSpPr>
          <p:nvPr/>
        </p:nvSpPr>
        <p:spPr>
          <a:xfrm>
            <a:off x="4895522" y="2437519"/>
            <a:ext cx="5220027" cy="92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F0"/>
                </a:solidFill>
              </a:rPr>
              <a:t>I will be </a:t>
            </a:r>
            <a:r>
              <a:rPr lang="en-US" sz="2400" dirty="0"/>
              <a:t>a hairdresser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17095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66E1-6F9A-4748-BE80-68599B31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HOPE TO BE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6B16A4-A00D-4901-AF0D-9013D6B118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8775" y="1492568"/>
            <a:ext cx="3416301" cy="179355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30CD4-56C5-4FDF-A18D-CC73FDC11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1046" y="876300"/>
            <a:ext cx="4800600" cy="2619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HOPE:</a:t>
            </a:r>
          </a:p>
          <a:p>
            <a:r>
              <a:rPr lang="en-US" dirty="0"/>
              <a:t>Expect, wish for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I’m working hard every day, I </a:t>
            </a:r>
            <a:r>
              <a:rPr lang="en-US" dirty="0">
                <a:solidFill>
                  <a:srgbClr val="00B0F0"/>
                </a:solidFill>
              </a:rPr>
              <a:t>hope to be </a:t>
            </a:r>
            <a:r>
              <a:rPr lang="en-US" dirty="0"/>
              <a:t>a swimmer in the future.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5C00514E-3ACE-42E7-B67A-2389D8BDB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2840" y="3429000"/>
            <a:ext cx="1988170" cy="2824703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CE29081-0AA6-4043-AFB6-935E70278D0F}"/>
              </a:ext>
            </a:extLst>
          </p:cNvPr>
          <p:cNvSpPr txBox="1">
            <a:spLocks/>
          </p:cNvSpPr>
          <p:nvPr/>
        </p:nvSpPr>
        <p:spPr>
          <a:xfrm>
            <a:off x="5723871" y="4269851"/>
            <a:ext cx="4800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Howard </a:t>
            </a:r>
            <a:r>
              <a:rPr lang="en-US" dirty="0">
                <a:solidFill>
                  <a:srgbClr val="00B0F0"/>
                </a:solidFill>
              </a:rPr>
              <a:t>hopes to be </a:t>
            </a:r>
            <a:r>
              <a:rPr lang="en-US" dirty="0"/>
              <a:t>a policeman soon.</a:t>
            </a:r>
          </a:p>
        </p:txBody>
      </p:sp>
    </p:spTree>
    <p:extLst>
      <p:ext uri="{BB962C8B-B14F-4D97-AF65-F5344CB8AC3E}">
        <p14:creationId xmlns:p14="http://schemas.microsoft.com/office/powerpoint/2010/main" val="367583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0956-303D-4DB5-B7C9-FF364E9B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… HOPE … WILL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A4B3A92-E9F3-409D-97BB-95C0CC41B9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6425" y="4039330"/>
            <a:ext cx="2828926" cy="1888308"/>
          </a:xfr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383EC5BC-83FF-4B19-ACA8-6FD13016E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76426" y="1684782"/>
            <a:ext cx="2828925" cy="2020324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951CB4A-7F48-4BDC-92F2-4E3F45634F10}"/>
              </a:ext>
            </a:extLst>
          </p:cNvPr>
          <p:cNvSpPr txBox="1">
            <a:spLocks/>
          </p:cNvSpPr>
          <p:nvPr/>
        </p:nvSpPr>
        <p:spPr>
          <a:xfrm>
            <a:off x="5857221" y="2123444"/>
            <a:ext cx="4800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</a:t>
            </a:r>
            <a:r>
              <a:rPr lang="en-US" dirty="0">
                <a:solidFill>
                  <a:srgbClr val="00B0F0"/>
                </a:solidFill>
              </a:rPr>
              <a:t>hope</a:t>
            </a:r>
            <a:r>
              <a:rPr lang="en-US" dirty="0"/>
              <a:t> I will be a firefighter.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D0D0829-E629-4B4F-B4B1-7EB4609549CE}"/>
              </a:ext>
            </a:extLst>
          </p:cNvPr>
          <p:cNvSpPr txBox="1">
            <a:spLocks/>
          </p:cNvSpPr>
          <p:nvPr/>
        </p:nvSpPr>
        <p:spPr>
          <a:xfrm>
            <a:off x="5981046" y="4503897"/>
            <a:ext cx="4800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 </a:t>
            </a:r>
            <a:r>
              <a:rPr lang="en-US" dirty="0">
                <a:solidFill>
                  <a:srgbClr val="00B0F0"/>
                </a:solidFill>
              </a:rPr>
              <a:t>hope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 he will be rich.</a:t>
            </a:r>
          </a:p>
        </p:txBody>
      </p:sp>
    </p:spTree>
    <p:extLst>
      <p:ext uri="{BB962C8B-B14F-4D97-AF65-F5344CB8AC3E}">
        <p14:creationId xmlns:p14="http://schemas.microsoft.com/office/powerpoint/2010/main" val="289771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CB82-3CF9-48CE-8C6B-BA4EE68B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 GUESS… I THINK…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D071B-21E5-4990-85ED-D411F1AC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491" y="1943100"/>
            <a:ext cx="4800600" cy="296703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 GUESS… I THINK:</a:t>
            </a:r>
          </a:p>
          <a:p>
            <a:r>
              <a:rPr lang="en-US" dirty="0"/>
              <a:t>to think that something is true or possible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</a:t>
            </a:r>
            <a:r>
              <a:rPr lang="en-US" dirty="0">
                <a:solidFill>
                  <a:srgbClr val="00B0F0"/>
                </a:solidFill>
              </a:rPr>
              <a:t>guess</a:t>
            </a:r>
            <a:r>
              <a:rPr lang="en-US" dirty="0"/>
              <a:t> he will be an astronaut one day.</a:t>
            </a:r>
          </a:p>
          <a:p>
            <a:r>
              <a:rPr lang="en-US" dirty="0"/>
              <a:t>I </a:t>
            </a:r>
            <a:r>
              <a:rPr lang="en-US" dirty="0">
                <a:solidFill>
                  <a:srgbClr val="00B0F0"/>
                </a:solidFill>
              </a:rPr>
              <a:t>think</a:t>
            </a:r>
            <a:r>
              <a:rPr lang="en-US" dirty="0"/>
              <a:t> he will be an astronaut one day.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E6FD1852-2EAB-47CE-B999-66F8067198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14525" y="1943100"/>
            <a:ext cx="3619500" cy="3619500"/>
          </a:xfrm>
        </p:spPr>
      </p:pic>
    </p:spTree>
    <p:extLst>
      <p:ext uri="{BB962C8B-B14F-4D97-AF65-F5344CB8AC3E}">
        <p14:creationId xmlns:p14="http://schemas.microsoft.com/office/powerpoint/2010/main" val="41436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016D-6060-4AEA-92AC-0A9EEF6A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I’M sure … will…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214A2-F79C-42A6-B85F-B940580BB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6179" y="2133600"/>
            <a:ext cx="5323821" cy="3105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I’M SURE:</a:t>
            </a:r>
          </a:p>
          <a:p>
            <a:r>
              <a:rPr lang="en-US" dirty="0"/>
              <a:t>You know something will happen, definitely %100.</a:t>
            </a:r>
          </a:p>
          <a:p>
            <a:endParaRPr lang="en-US" dirty="0"/>
          </a:p>
          <a:p>
            <a:r>
              <a:rPr lang="en-US" dirty="0"/>
              <a:t>Sue plays violin really well.  I’m </a:t>
            </a:r>
            <a:r>
              <a:rPr lang="en-US" dirty="0">
                <a:solidFill>
                  <a:srgbClr val="00B0F0"/>
                </a:solidFill>
              </a:rPr>
              <a:t>sure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she will </a:t>
            </a:r>
            <a:r>
              <a:rPr lang="en-US" dirty="0"/>
              <a:t>be a good musician.</a:t>
            </a:r>
          </a:p>
          <a:p>
            <a:r>
              <a:rPr lang="en-US" dirty="0"/>
              <a:t>Sue: I’m </a:t>
            </a:r>
            <a:r>
              <a:rPr lang="en-US" dirty="0">
                <a:solidFill>
                  <a:srgbClr val="00B0F0"/>
                </a:solidFill>
              </a:rPr>
              <a:t>sure I will </a:t>
            </a:r>
            <a:r>
              <a:rPr lang="en-US" dirty="0"/>
              <a:t>be a good musician one day.</a:t>
            </a:r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58751030-A591-47AD-9821-FBB52D39E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2782" y="2273359"/>
            <a:ext cx="4235141" cy="28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B7B0-5DE9-4D8A-A98D-36258B17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6840"/>
          </a:xfrm>
        </p:spPr>
        <p:txBody>
          <a:bodyPr/>
          <a:lstStyle/>
          <a:p>
            <a:r>
              <a:rPr lang="en-US" dirty="0">
                <a:latin typeface="+mn-lt"/>
              </a:rPr>
              <a:t>I BELIEVE…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E6BD6B-6A51-4DD7-952A-6D8B12E658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5400" y="2152650"/>
            <a:ext cx="4800600" cy="32004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2856B-49A1-4745-900C-3F68672B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021" y="2390775"/>
            <a:ext cx="4800600" cy="23336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BELIEVE</a:t>
            </a:r>
            <a:r>
              <a:rPr lang="en-US" dirty="0"/>
              <a:t>: </a:t>
            </a:r>
          </a:p>
          <a:p>
            <a:r>
              <a:rPr lang="en-US" dirty="0"/>
              <a:t>to suppose that something is true or likely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</a:t>
            </a:r>
            <a:r>
              <a:rPr lang="en-US" dirty="0">
                <a:solidFill>
                  <a:srgbClr val="00B0F0"/>
                </a:solidFill>
              </a:rPr>
              <a:t>believe</a:t>
            </a:r>
            <a:r>
              <a:rPr lang="en-US" dirty="0"/>
              <a:t> I will have a nice family some day.</a:t>
            </a:r>
          </a:p>
        </p:txBody>
      </p:sp>
    </p:spTree>
    <p:extLst>
      <p:ext uri="{BB962C8B-B14F-4D97-AF65-F5344CB8AC3E}">
        <p14:creationId xmlns:p14="http://schemas.microsoft.com/office/powerpoint/2010/main" val="19418163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59</TotalTime>
  <Words>320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PowerPoint Presentation</vt:lpstr>
      <vt:lpstr>What is important for a good future?</vt:lpstr>
      <vt:lpstr>We talk about our plans/dreams with…</vt:lpstr>
      <vt:lpstr>Will be</vt:lpstr>
      <vt:lpstr>HOPE TO BE</vt:lpstr>
      <vt:lpstr>… HOPE … WILL</vt:lpstr>
      <vt:lpstr>I GUESS… I THINK…</vt:lpstr>
      <vt:lpstr>I’M sure … will…</vt:lpstr>
      <vt:lpstr>I BELIEVE…</vt:lpstr>
      <vt:lpstr>Definitely / probably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 Metin</dc:creator>
  <cp:lastModifiedBy>Esra Metin</cp:lastModifiedBy>
  <cp:revision>6</cp:revision>
  <dcterms:created xsi:type="dcterms:W3CDTF">2020-05-29T10:05:11Z</dcterms:created>
  <dcterms:modified xsi:type="dcterms:W3CDTF">2020-05-29T11:04:19Z</dcterms:modified>
</cp:coreProperties>
</file>