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1B4EAB-C801-41C4-8D2F-ED301552838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E2BFFD-00F2-4887-B68A-04342ADD7A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58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4EAB-C801-41C4-8D2F-ED301552838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BFFD-00F2-4887-B68A-04342ADD7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2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4EAB-C801-41C4-8D2F-ED301552838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BFFD-00F2-4887-B68A-04342ADD7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1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4EAB-C801-41C4-8D2F-ED301552838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BFFD-00F2-4887-B68A-04342ADD7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1B4EAB-C801-41C4-8D2F-ED301552838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E2BFFD-00F2-4887-B68A-04342ADD7AD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33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4EAB-C801-41C4-8D2F-ED301552838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BFFD-00F2-4887-B68A-04342ADD7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4EAB-C801-41C4-8D2F-ED301552838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BFFD-00F2-4887-B68A-04342ADD7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81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4EAB-C801-41C4-8D2F-ED301552838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BFFD-00F2-4887-B68A-04342ADD7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4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4EAB-C801-41C4-8D2F-ED301552838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BFFD-00F2-4887-B68A-04342ADD7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6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B1B4EAB-C801-41C4-8D2F-ED301552838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AE2BFFD-00F2-4887-B68A-04342ADD7A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441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B1B4EAB-C801-41C4-8D2F-ED301552838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AE2BFFD-00F2-4887-B68A-04342ADD7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1B4EAB-C801-41C4-8D2F-ED301552838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E2BFFD-00F2-4887-B68A-04342ADD7A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92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bbygiri.com/world-earth-day-gif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mbworld.co.uk/bathroom-taps-11-0000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ndiasendangered.com/military-debris-threatening-marine-life-and-ocean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ycling.com/downloads/recycling-symbo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tomsguide.com/faq/netflix-error-ui-800-3-fix-on-a-smart-tv.19517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f6xDL-HTD8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v.wikipedia.org/wiki/Energisyste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2conline.com/4-tips-to-help-you-decide-whether-to-cut-down-a-tree-or-no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mail.co.uk/news/article-2412451/Dont-Brits-drop-rubbish-Council-puts-anti-littering-signs-THREE-foreign-languages-English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ef.org/news/ocean-everyones-business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rist.org/justice/air-pollution-is-a-real-heartbreaker-no-really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374802-1DD4-4134-B56F-332FBFB6D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701F89-84C8-472D-BAA5-7CB63F38FE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66112" y="916484"/>
            <a:ext cx="4010025" cy="4010025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88F4224-BAF4-4647-B6C8-648FD263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8876" y="1190625"/>
            <a:ext cx="4800600" cy="173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We </a:t>
            </a:r>
            <a:r>
              <a:rPr lang="en-US" sz="4400" dirty="0">
                <a:solidFill>
                  <a:srgbClr val="FF0000"/>
                </a:solidFill>
              </a:rPr>
              <a:t>shouldn’t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1"/>
                </a:solidFill>
              </a:rPr>
              <a:t>waste water</a:t>
            </a:r>
            <a:r>
              <a:rPr lang="en-US" sz="4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F332B-6B3B-41CC-840F-4975A5761D28}"/>
              </a:ext>
            </a:extLst>
          </p:cNvPr>
          <p:cNvSpPr txBox="1"/>
          <p:nvPr/>
        </p:nvSpPr>
        <p:spPr>
          <a:xfrm>
            <a:off x="1848350" y="5172075"/>
            <a:ext cx="364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to waste water</a:t>
            </a:r>
          </a:p>
        </p:txBody>
      </p:sp>
    </p:spTree>
    <p:extLst>
      <p:ext uri="{BB962C8B-B14F-4D97-AF65-F5344CB8AC3E}">
        <p14:creationId xmlns:p14="http://schemas.microsoft.com/office/powerpoint/2010/main" val="17008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7DA780-9089-43EC-8542-64BCC1A6C1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5400" y="1120167"/>
            <a:ext cx="4800600" cy="3156558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D962DD4-A317-4EDD-889A-643FB1EFD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451" y="1400175"/>
            <a:ext cx="4800600" cy="173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We </a:t>
            </a:r>
            <a:r>
              <a:rPr lang="en-US" sz="4400" dirty="0">
                <a:solidFill>
                  <a:srgbClr val="FF0000"/>
                </a:solidFill>
              </a:rPr>
              <a:t>shouldn’t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1"/>
                </a:solidFill>
              </a:rPr>
              <a:t>harm animals.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A8B44-66D0-4EDD-B190-F5A98B56CA9F}"/>
              </a:ext>
            </a:extLst>
          </p:cNvPr>
          <p:cNvSpPr txBox="1"/>
          <p:nvPr/>
        </p:nvSpPr>
        <p:spPr>
          <a:xfrm>
            <a:off x="1848350" y="4705350"/>
            <a:ext cx="38379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to harm animals</a:t>
            </a:r>
          </a:p>
        </p:txBody>
      </p:sp>
    </p:spTree>
    <p:extLst>
      <p:ext uri="{BB962C8B-B14F-4D97-AF65-F5344CB8AC3E}">
        <p14:creationId xmlns:p14="http://schemas.microsoft.com/office/powerpoint/2010/main" val="34042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A6E187-BBFC-45CF-9B26-A87AC9EE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What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should</a:t>
            </a:r>
            <a:r>
              <a:rPr lang="en-US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we do to save our planet?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B520F55-AB9E-4777-BDB3-34991098F1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93507" y="2094173"/>
            <a:ext cx="3321418" cy="324115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99F78-B83D-46E4-9BC2-0A1B3BC6C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1879" y="2686049"/>
            <a:ext cx="543812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We </a:t>
            </a:r>
            <a:r>
              <a:rPr lang="en-US" sz="4800" dirty="0">
                <a:solidFill>
                  <a:srgbClr val="FF0000"/>
                </a:solidFill>
              </a:rPr>
              <a:t>should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recycle.</a:t>
            </a:r>
            <a:endParaRPr 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2C29C-C080-4DED-9C94-8639423803D6}"/>
              </a:ext>
            </a:extLst>
          </p:cNvPr>
          <p:cNvSpPr txBox="1"/>
          <p:nvPr/>
        </p:nvSpPr>
        <p:spPr>
          <a:xfrm>
            <a:off x="2292061" y="5429250"/>
            <a:ext cx="2457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to recycle</a:t>
            </a:r>
          </a:p>
        </p:txBody>
      </p:sp>
    </p:spTree>
    <p:extLst>
      <p:ext uri="{BB962C8B-B14F-4D97-AF65-F5344CB8AC3E}">
        <p14:creationId xmlns:p14="http://schemas.microsoft.com/office/powerpoint/2010/main" val="42717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0F492C-4434-4818-96AC-2F2DAD97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What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should</a:t>
            </a:r>
            <a:r>
              <a:rPr lang="en-US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we do to save our planet?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A456C8-4FF0-441F-BCA1-0BCDC7A04C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00200" y="2290762"/>
            <a:ext cx="3810000" cy="2562225"/>
          </a:xfr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C28720B-2C88-4A9F-BC33-8EA6CF0D2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350" y="2757487"/>
            <a:ext cx="5019675" cy="1343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We </a:t>
            </a:r>
            <a:r>
              <a:rPr lang="en-US" sz="4800" dirty="0">
                <a:solidFill>
                  <a:srgbClr val="FF0000"/>
                </a:solidFill>
              </a:rPr>
              <a:t>should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unplug.</a:t>
            </a:r>
            <a:endParaRPr 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0A33B-DB48-443C-A66B-B2C6086C6C62}"/>
              </a:ext>
            </a:extLst>
          </p:cNvPr>
          <p:cNvSpPr txBox="1"/>
          <p:nvPr/>
        </p:nvSpPr>
        <p:spPr>
          <a:xfrm>
            <a:off x="2338855" y="5269232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to unplug</a:t>
            </a:r>
          </a:p>
        </p:txBody>
      </p:sp>
    </p:spTree>
    <p:extLst>
      <p:ext uri="{BB962C8B-B14F-4D97-AF65-F5344CB8AC3E}">
        <p14:creationId xmlns:p14="http://schemas.microsoft.com/office/powerpoint/2010/main" val="28510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3537A2-3F76-444D-A14B-04AAD2A2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What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should</a:t>
            </a:r>
            <a:r>
              <a:rPr lang="en-US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we do to save our planet?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AC26DD-B8DC-4661-AAD4-0C574C7C4F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1" b="10278"/>
          <a:stretch/>
        </p:blipFill>
        <p:spPr>
          <a:xfrm>
            <a:off x="1251678" y="2247900"/>
            <a:ext cx="4810955" cy="2876550"/>
          </a:xfr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2B99347-7CFC-4B93-A6FE-FDCBC2456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675" y="2390775"/>
            <a:ext cx="4800600" cy="2343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We </a:t>
            </a:r>
            <a:r>
              <a:rPr lang="en-US" sz="4800" dirty="0">
                <a:solidFill>
                  <a:srgbClr val="FF0000"/>
                </a:solidFill>
              </a:rPr>
              <a:t>should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turn off the lights</a:t>
            </a:r>
            <a:r>
              <a:rPr lang="en-US" sz="48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73E27-9590-4C56-9695-0DFB0521FAD2}"/>
              </a:ext>
            </a:extLst>
          </p:cNvPr>
          <p:cNvSpPr txBox="1"/>
          <p:nvPr/>
        </p:nvSpPr>
        <p:spPr>
          <a:xfrm>
            <a:off x="1467350" y="5343525"/>
            <a:ext cx="4793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to turn off the lights</a:t>
            </a:r>
          </a:p>
        </p:txBody>
      </p:sp>
    </p:spTree>
    <p:extLst>
      <p:ext uri="{BB962C8B-B14F-4D97-AF65-F5344CB8AC3E}">
        <p14:creationId xmlns:p14="http://schemas.microsoft.com/office/powerpoint/2010/main" val="180947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DC83A4-D9DB-4296-9C12-AACFF7E403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6859" y="2030608"/>
            <a:ext cx="4863980" cy="3409178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22E98B7-862F-4974-B328-EF8166DEE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0850" y="2592709"/>
            <a:ext cx="5010150" cy="239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We </a:t>
            </a:r>
            <a:r>
              <a:rPr lang="en-US" sz="4400" dirty="0">
                <a:solidFill>
                  <a:srgbClr val="FF0000"/>
                </a:solidFill>
              </a:rPr>
              <a:t>should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1"/>
                </a:solidFill>
              </a:rPr>
              <a:t>save energy.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D4062-8FA6-4F90-8130-994E317C26FD}"/>
              </a:ext>
            </a:extLst>
          </p:cNvPr>
          <p:cNvSpPr txBox="1"/>
          <p:nvPr/>
        </p:nvSpPr>
        <p:spPr>
          <a:xfrm>
            <a:off x="2053845" y="5595877"/>
            <a:ext cx="3486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to save energy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E633434-B9B4-430D-BE5C-54163FA7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What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should</a:t>
            </a:r>
            <a:r>
              <a:rPr lang="en-US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we do to save our planet?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93A5ADE-AE8C-464F-883C-E77F5BD1D5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997"/>
          <a:stretch/>
        </p:blipFill>
        <p:spPr>
          <a:xfrm>
            <a:off x="1442787" y="983159"/>
            <a:ext cx="4862763" cy="3810000"/>
          </a:xfr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3D71291C-9F72-4E18-8283-A03E459D7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4175" y="1981200"/>
            <a:ext cx="5010150" cy="239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We </a:t>
            </a:r>
            <a:r>
              <a:rPr lang="en-US" sz="4400" dirty="0">
                <a:solidFill>
                  <a:srgbClr val="FF0000"/>
                </a:solidFill>
              </a:rPr>
              <a:t>shouldn’t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1"/>
                </a:solidFill>
              </a:rPr>
              <a:t>cut down trees.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C664-6448-4FED-9410-D62C08DB0C4F}"/>
              </a:ext>
            </a:extLst>
          </p:cNvPr>
          <p:cNvSpPr txBox="1"/>
          <p:nvPr/>
        </p:nvSpPr>
        <p:spPr>
          <a:xfrm>
            <a:off x="1719956" y="5105400"/>
            <a:ext cx="4308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to cut down trees</a:t>
            </a:r>
          </a:p>
        </p:txBody>
      </p:sp>
    </p:spTree>
    <p:extLst>
      <p:ext uri="{BB962C8B-B14F-4D97-AF65-F5344CB8AC3E}">
        <p14:creationId xmlns:p14="http://schemas.microsoft.com/office/powerpoint/2010/main" val="37071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6D195C5-7750-47A7-9456-002B3F10D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166" r="8730" b="4085"/>
          <a:stretch/>
        </p:blipFill>
        <p:spPr>
          <a:xfrm>
            <a:off x="1314449" y="1204912"/>
            <a:ext cx="5333260" cy="3705225"/>
          </a:xfrm>
        </p:spPr>
      </p:pic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1426CA5C-3EAC-46A7-BEC6-14722CDC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725" y="1704974"/>
            <a:ext cx="4800600" cy="2228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We </a:t>
            </a:r>
            <a:r>
              <a:rPr lang="en-US" sz="4400" dirty="0">
                <a:solidFill>
                  <a:srgbClr val="FF0000"/>
                </a:solidFill>
              </a:rPr>
              <a:t>shouldn’t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1"/>
                </a:solidFill>
              </a:rPr>
              <a:t>drop litter</a:t>
            </a:r>
            <a:r>
              <a:rPr lang="en-US" sz="44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8A814E-C50B-4636-962F-B50410C79F94}"/>
              </a:ext>
            </a:extLst>
          </p:cNvPr>
          <p:cNvSpPr txBox="1"/>
          <p:nvPr/>
        </p:nvSpPr>
        <p:spPr>
          <a:xfrm>
            <a:off x="2284878" y="5124450"/>
            <a:ext cx="3201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to drop litter</a:t>
            </a:r>
          </a:p>
        </p:txBody>
      </p:sp>
    </p:spTree>
    <p:extLst>
      <p:ext uri="{BB962C8B-B14F-4D97-AF65-F5344CB8AC3E}">
        <p14:creationId xmlns:p14="http://schemas.microsoft.com/office/powerpoint/2010/main" val="24659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FDB421A-55A6-4694-A53F-B3BECBF29A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968" r="7143"/>
          <a:stretch/>
        </p:blipFill>
        <p:spPr>
          <a:xfrm>
            <a:off x="1380153" y="1116509"/>
            <a:ext cx="5515947" cy="3495018"/>
          </a:xfr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7DEC24D-3CEF-4E40-ACCB-CB6C7268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500" y="1314121"/>
            <a:ext cx="4524375" cy="2771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We </a:t>
            </a:r>
            <a:r>
              <a:rPr lang="en-US" sz="4800" dirty="0">
                <a:solidFill>
                  <a:srgbClr val="FF0000"/>
                </a:solidFill>
              </a:rPr>
              <a:t>shouldn’t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pollute the seas</a:t>
            </a:r>
            <a:r>
              <a:rPr lang="en-US" sz="48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BF4D33-71CB-4DEA-8E0E-62740BF06E62}"/>
              </a:ext>
            </a:extLst>
          </p:cNvPr>
          <p:cNvSpPr txBox="1"/>
          <p:nvPr/>
        </p:nvSpPr>
        <p:spPr>
          <a:xfrm>
            <a:off x="1968805" y="4972050"/>
            <a:ext cx="4419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to pollute the seas</a:t>
            </a:r>
          </a:p>
        </p:txBody>
      </p:sp>
    </p:spTree>
    <p:extLst>
      <p:ext uri="{BB962C8B-B14F-4D97-AF65-F5344CB8AC3E}">
        <p14:creationId xmlns:p14="http://schemas.microsoft.com/office/powerpoint/2010/main" val="32360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C1BCD-AAE1-4C20-A3A5-DEEEB108F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768"/>
          <a:stretch/>
        </p:blipFill>
        <p:spPr>
          <a:xfrm>
            <a:off x="1476375" y="1183184"/>
            <a:ext cx="5492474" cy="3462337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1877236-38AC-4977-94BA-67B9065DA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6151" y="1533525"/>
            <a:ext cx="4267199" cy="189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We </a:t>
            </a:r>
            <a:r>
              <a:rPr lang="en-US" sz="4800" dirty="0">
                <a:solidFill>
                  <a:srgbClr val="FF0000"/>
                </a:solidFill>
              </a:rPr>
              <a:t>shouldn't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pollute the air</a:t>
            </a:r>
            <a:r>
              <a:rPr lang="en-US" sz="48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76367-9C59-48AC-AC48-5DFA6BF9ECB9}"/>
              </a:ext>
            </a:extLst>
          </p:cNvPr>
          <p:cNvSpPr txBox="1"/>
          <p:nvPr/>
        </p:nvSpPr>
        <p:spPr>
          <a:xfrm>
            <a:off x="2033669" y="4905375"/>
            <a:ext cx="4062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to pollute the air</a:t>
            </a:r>
          </a:p>
        </p:txBody>
      </p:sp>
    </p:spTree>
    <p:extLst>
      <p:ext uri="{BB962C8B-B14F-4D97-AF65-F5344CB8AC3E}">
        <p14:creationId xmlns:p14="http://schemas.microsoft.com/office/powerpoint/2010/main" val="40951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53</TotalTime>
  <Words>122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PowerPoint Presentation</vt:lpstr>
      <vt:lpstr>What should we do to save our planet?</vt:lpstr>
      <vt:lpstr>What should we do to save our planet?</vt:lpstr>
      <vt:lpstr>What should we do to save our planet?</vt:lpstr>
      <vt:lpstr>What should we do to save our planet?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THE PLANET</dc:title>
  <dc:creator>Esra Metin</dc:creator>
  <cp:lastModifiedBy>Esra Metin</cp:lastModifiedBy>
  <cp:revision>8</cp:revision>
  <dcterms:created xsi:type="dcterms:W3CDTF">2020-05-19T19:36:34Z</dcterms:created>
  <dcterms:modified xsi:type="dcterms:W3CDTF">2020-05-20T13:42:09Z</dcterms:modified>
</cp:coreProperties>
</file>