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67" r:id="rId4"/>
    <p:sldId id="266" r:id="rId5"/>
    <p:sldId id="265" r:id="rId6"/>
    <p:sldId id="264" r:id="rId7"/>
    <p:sldId id="268" r:id="rId8"/>
    <p:sldId id="263" r:id="rId9"/>
    <p:sldId id="262" r:id="rId10"/>
    <p:sldId id="261" r:id="rId11"/>
    <p:sldId id="259" r:id="rId12"/>
    <p:sldId id="25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hatsApp Image 2025-10-11 at 4.45.11 AM"/>
          <p:cNvPicPr>
            <a:picLocks noChangeAspect="1"/>
          </p:cNvPicPr>
          <p:nvPr/>
        </p:nvPicPr>
        <p:blipFill>
          <a:blip r:embed="rId1"/>
          <a:srcRect l="3272" r="8407"/>
          <a:stretch>
            <a:fillRect/>
          </a:stretch>
        </p:blipFill>
        <p:spPr>
          <a:xfrm>
            <a:off x="3692525" y="0"/>
            <a:ext cx="454279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23 AM (1)"/>
          <p:cNvPicPr>
            <a:picLocks noChangeAspect="1"/>
          </p:cNvPicPr>
          <p:nvPr/>
        </p:nvPicPr>
        <p:blipFill>
          <a:blip r:embed="rId1"/>
          <a:srcRect l="4123" r="6420" b="50000"/>
          <a:stretch>
            <a:fillRect/>
          </a:stretch>
        </p:blipFill>
        <p:spPr>
          <a:xfrm>
            <a:off x="3736340" y="1597025"/>
            <a:ext cx="460121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23 AM"/>
          <p:cNvPicPr>
            <a:picLocks noChangeAspect="1"/>
          </p:cNvPicPr>
          <p:nvPr/>
        </p:nvPicPr>
        <p:blipFill>
          <a:blip r:embed="rId1"/>
          <a:srcRect l="2123" r="12111" b="8556"/>
          <a:stretch>
            <a:fillRect/>
          </a:stretch>
        </p:blipFill>
        <p:spPr>
          <a:xfrm>
            <a:off x="3633470" y="293370"/>
            <a:ext cx="4411345" cy="627126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21 AM"/>
          <p:cNvPicPr>
            <a:picLocks noChangeAspect="1"/>
          </p:cNvPicPr>
          <p:nvPr/>
        </p:nvPicPr>
        <p:blipFill>
          <a:blip r:embed="rId1"/>
          <a:srcRect l="3840" t="6407" r="17815" b="54491"/>
          <a:stretch>
            <a:fillRect/>
          </a:stretch>
        </p:blipFill>
        <p:spPr>
          <a:xfrm>
            <a:off x="3809365" y="1714500"/>
            <a:ext cx="4029710" cy="268160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11 AM (1)"/>
          <p:cNvPicPr>
            <a:picLocks noChangeAspect="1"/>
          </p:cNvPicPr>
          <p:nvPr/>
        </p:nvPicPr>
        <p:blipFill>
          <a:blip r:embed="rId1"/>
          <a:srcRect l="5259" t="2130" r="8407" b="36759"/>
          <a:stretch>
            <a:fillRect/>
          </a:stretch>
        </p:blipFill>
        <p:spPr>
          <a:xfrm>
            <a:off x="3633470" y="1186180"/>
            <a:ext cx="4440555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12 AM"/>
          <p:cNvPicPr>
            <a:picLocks noChangeAspect="1"/>
          </p:cNvPicPr>
          <p:nvPr/>
        </p:nvPicPr>
        <p:blipFill>
          <a:blip r:embed="rId1"/>
          <a:srcRect l="2988" r="14111" b="23935"/>
          <a:stretch>
            <a:fillRect/>
          </a:stretch>
        </p:blipFill>
        <p:spPr>
          <a:xfrm>
            <a:off x="3780790" y="600710"/>
            <a:ext cx="4264025" cy="52165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16 AM"/>
          <p:cNvPicPr>
            <a:picLocks noChangeAspect="1"/>
          </p:cNvPicPr>
          <p:nvPr/>
        </p:nvPicPr>
        <p:blipFill>
          <a:blip r:embed="rId1"/>
          <a:srcRect l="4123" r="9840" b="6843"/>
          <a:stretch>
            <a:fillRect/>
          </a:stretch>
        </p:blipFill>
        <p:spPr>
          <a:xfrm>
            <a:off x="3883025" y="234315"/>
            <a:ext cx="4425315" cy="6388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14 AM"/>
          <p:cNvPicPr>
            <a:picLocks noChangeAspect="1"/>
          </p:cNvPicPr>
          <p:nvPr/>
        </p:nvPicPr>
        <p:blipFill>
          <a:blip r:embed="rId1"/>
          <a:srcRect l="4123" r="8988" b="10685"/>
          <a:stretch>
            <a:fillRect/>
          </a:stretch>
        </p:blipFill>
        <p:spPr>
          <a:xfrm>
            <a:off x="3568065" y="219710"/>
            <a:ext cx="4469130" cy="61252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13 AM"/>
          <p:cNvPicPr>
            <a:picLocks noChangeAspect="1"/>
          </p:cNvPicPr>
          <p:nvPr/>
        </p:nvPicPr>
        <p:blipFill>
          <a:blip r:embed="rId1"/>
          <a:srcRect r="27790" b="37611"/>
          <a:stretch>
            <a:fillRect/>
          </a:stretch>
        </p:blipFill>
        <p:spPr>
          <a:xfrm>
            <a:off x="3787775" y="1289685"/>
            <a:ext cx="3714115" cy="42786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17 AM"/>
          <p:cNvPicPr>
            <a:picLocks noChangeAspect="1"/>
          </p:cNvPicPr>
          <p:nvPr/>
        </p:nvPicPr>
        <p:blipFill>
          <a:blip r:embed="rId1"/>
          <a:srcRect l="7543" r="4420" b="8769"/>
          <a:stretch>
            <a:fillRect/>
          </a:stretch>
        </p:blipFill>
        <p:spPr>
          <a:xfrm>
            <a:off x="3912235" y="410845"/>
            <a:ext cx="4528185" cy="6256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19 AM"/>
          <p:cNvPicPr>
            <a:picLocks noChangeAspect="1"/>
          </p:cNvPicPr>
          <p:nvPr/>
        </p:nvPicPr>
        <p:blipFill>
          <a:blip r:embed="rId1"/>
          <a:srcRect l="4975" r="11259" b="9407"/>
          <a:stretch>
            <a:fillRect/>
          </a:stretch>
        </p:blipFill>
        <p:spPr>
          <a:xfrm>
            <a:off x="3780155" y="234315"/>
            <a:ext cx="4308475" cy="6212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1 at 4.45.20 AM"/>
          <p:cNvPicPr>
            <a:picLocks noChangeAspect="1"/>
          </p:cNvPicPr>
          <p:nvPr/>
        </p:nvPicPr>
        <p:blipFill>
          <a:blip r:embed="rId1"/>
          <a:srcRect l="5543" t="3843" r="4136" b="4704"/>
          <a:stretch>
            <a:fillRect/>
          </a:stretch>
        </p:blipFill>
        <p:spPr>
          <a:xfrm>
            <a:off x="3809365" y="263525"/>
            <a:ext cx="4645660" cy="62718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WPS_1718740502</cp:lastModifiedBy>
  <cp:revision>3</cp:revision>
  <dcterms:created xsi:type="dcterms:W3CDTF">2025-07-23T00:59:00Z</dcterms:created>
  <dcterms:modified xsi:type="dcterms:W3CDTF">2025-10-11T01:58:10Z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2E39CE0142A74EC3BC46E8269E5B422C_11</vt:lpwstr>
  </property>
  <property fmtid="{D5CDD505-2E9C-101B-9397-08002B2CF9AE}" pid="3" name="KSOProductBuildVer">
    <vt:lpwstr>1033-12.2.0.22549</vt:lpwstr>
  </property>
</Properties>
</file>