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81" r:id="rId4"/>
    <p:sldId id="280" r:id="rId5"/>
    <p:sldId id="279" r:id="rId6"/>
    <p:sldId id="278" r:id="rId7"/>
    <p:sldId id="277" r:id="rId8"/>
    <p:sldId id="276" r:id="rId9"/>
    <p:sldId id="275" r:id="rId10"/>
    <p:sldId id="274" r:id="rId11"/>
    <p:sldId id="273" r:id="rId12"/>
    <p:sldId id="272" r:id="rId13"/>
    <p:sldId id="271" r:id="rId14"/>
    <p:sldId id="270" r:id="rId15"/>
    <p:sldId id="269" r:id="rId16"/>
    <p:sldId id="268" r:id="rId17"/>
    <p:sldId id="267" r:id="rId18"/>
    <p:sldId id="266" r:id="rId19"/>
    <p:sldId id="265" r:id="rId20"/>
    <p:sldId id="264" r:id="rId21"/>
    <p:sldId id="263" r:id="rId22"/>
    <p:sldId id="262" r:id="rId23"/>
    <p:sldId id="261" r:id="rId24"/>
    <p:sldId id="260" r:id="rId25"/>
    <p:sldId id="259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9" Type="http://schemas.openxmlformats.org/officeDocument/2006/relationships/tableStyles" Target="tableStyles.xml"/><Relationship Id="rId28" Type="http://schemas.openxmlformats.org/officeDocument/2006/relationships/viewProps" Target="viewProps.xml"/><Relationship Id="rId27" Type="http://schemas.openxmlformats.org/officeDocument/2006/relationships/presProps" Target="presProps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8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9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0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2.jpe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3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4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 descr="WhatsApp Image 2025-10-16 at 4.18.16 AM"/>
          <p:cNvPicPr>
            <a:picLocks noChangeAspect="1"/>
          </p:cNvPicPr>
          <p:nvPr/>
        </p:nvPicPr>
        <p:blipFill>
          <a:blip r:embed="rId1"/>
          <a:srcRect l="3272" r="6136" b="2787"/>
          <a:stretch>
            <a:fillRect/>
          </a:stretch>
        </p:blipFill>
        <p:spPr>
          <a:xfrm>
            <a:off x="3692525" y="0"/>
            <a:ext cx="4659630" cy="666686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4 AM"/>
          <p:cNvPicPr>
            <a:picLocks noChangeAspect="1"/>
          </p:cNvPicPr>
          <p:nvPr/>
        </p:nvPicPr>
        <p:blipFill>
          <a:blip r:embed="rId1"/>
          <a:srcRect l="2123" t="7898" r="4136" b="16028"/>
          <a:stretch>
            <a:fillRect/>
          </a:stretch>
        </p:blipFill>
        <p:spPr>
          <a:xfrm>
            <a:off x="3633470" y="541655"/>
            <a:ext cx="4821555" cy="52171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7 AM"/>
          <p:cNvPicPr>
            <a:picLocks noChangeAspect="1"/>
          </p:cNvPicPr>
          <p:nvPr/>
        </p:nvPicPr>
        <p:blipFill>
          <a:blip r:embed="rId1"/>
          <a:srcRect r="3284" b="3639"/>
          <a:stretch>
            <a:fillRect/>
          </a:stretch>
        </p:blipFill>
        <p:spPr>
          <a:xfrm>
            <a:off x="3524250" y="43815"/>
            <a:ext cx="4974590" cy="660844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8 AM"/>
          <p:cNvPicPr>
            <a:picLocks noChangeAspect="1"/>
          </p:cNvPicPr>
          <p:nvPr/>
        </p:nvPicPr>
        <p:blipFill>
          <a:blip r:embed="rId1"/>
          <a:srcRect l="4123" t="1704" r="8988" b="6843"/>
          <a:stretch>
            <a:fillRect/>
          </a:stretch>
        </p:blipFill>
        <p:spPr>
          <a:xfrm>
            <a:off x="3736340" y="116840"/>
            <a:ext cx="4469130" cy="627189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9 AM"/>
          <p:cNvPicPr>
            <a:picLocks noChangeAspect="1"/>
          </p:cNvPicPr>
          <p:nvPr/>
        </p:nvPicPr>
        <p:blipFill>
          <a:blip r:embed="rId1"/>
          <a:srcRect l="4691" t="1917" r="8988" b="5565"/>
          <a:stretch>
            <a:fillRect/>
          </a:stretch>
        </p:blipFill>
        <p:spPr>
          <a:xfrm>
            <a:off x="3765550" y="131445"/>
            <a:ext cx="4439920" cy="634492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3 AM"/>
          <p:cNvPicPr>
            <a:picLocks noChangeAspect="1"/>
          </p:cNvPicPr>
          <p:nvPr/>
        </p:nvPicPr>
        <p:blipFill>
          <a:blip r:embed="rId1"/>
          <a:srcRect t="1917"/>
          <a:stretch>
            <a:fillRect/>
          </a:stretch>
        </p:blipFill>
        <p:spPr>
          <a:xfrm>
            <a:off x="3524250" y="131445"/>
            <a:ext cx="5143500" cy="67265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2 AM"/>
          <p:cNvPicPr>
            <a:picLocks noChangeAspect="1"/>
          </p:cNvPicPr>
          <p:nvPr/>
        </p:nvPicPr>
        <p:blipFill>
          <a:blip r:embed="rId1"/>
          <a:srcRect l="1556" t="2130" r="5568"/>
          <a:stretch>
            <a:fillRect/>
          </a:stretch>
        </p:blipFill>
        <p:spPr>
          <a:xfrm>
            <a:off x="3604260" y="146050"/>
            <a:ext cx="4777105" cy="67119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1 AM"/>
          <p:cNvPicPr>
            <a:picLocks noChangeAspect="1"/>
          </p:cNvPicPr>
          <p:nvPr/>
        </p:nvPicPr>
        <p:blipFill>
          <a:blip r:embed="rId1"/>
          <a:srcRect l="3840" t="2130" r="4420" b="3426"/>
          <a:stretch>
            <a:fillRect/>
          </a:stretch>
        </p:blipFill>
        <p:spPr>
          <a:xfrm>
            <a:off x="3721735" y="146050"/>
            <a:ext cx="471868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2.45.26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2820" y="29210"/>
            <a:ext cx="1024636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4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4 AM (1)"/>
          <p:cNvPicPr>
            <a:picLocks noChangeAspect="1"/>
          </p:cNvPicPr>
          <p:nvPr/>
        </p:nvPicPr>
        <p:blipFill>
          <a:blip r:embed="rId1"/>
          <a:srcRect l="3556" b="5352"/>
          <a:stretch>
            <a:fillRect/>
          </a:stretch>
        </p:blipFill>
        <p:spPr>
          <a:xfrm>
            <a:off x="3707130" y="0"/>
            <a:ext cx="4960620" cy="649097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7 AM"/>
          <p:cNvPicPr>
            <a:picLocks noChangeAspect="1"/>
          </p:cNvPicPr>
          <p:nvPr/>
        </p:nvPicPr>
        <p:blipFill>
          <a:blip r:embed="rId1"/>
          <a:srcRect l="2704" r="3284" b="1926"/>
          <a:stretch>
            <a:fillRect/>
          </a:stretch>
        </p:blipFill>
        <p:spPr>
          <a:xfrm>
            <a:off x="3663315" y="0"/>
            <a:ext cx="4835525" cy="67259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35 AM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24250" y="0"/>
            <a:ext cx="51435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4 AM"/>
          <p:cNvPicPr>
            <a:picLocks noChangeAspect="1"/>
          </p:cNvPicPr>
          <p:nvPr/>
        </p:nvPicPr>
        <p:blipFill>
          <a:blip r:embed="rId1"/>
          <a:srcRect t="28630" b="32907"/>
          <a:stretch>
            <a:fillRect/>
          </a:stretch>
        </p:blipFill>
        <p:spPr>
          <a:xfrm>
            <a:off x="3524250" y="1216660"/>
            <a:ext cx="5143500" cy="385318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3 AM (1)"/>
          <p:cNvPicPr>
            <a:picLocks noChangeAspect="1"/>
          </p:cNvPicPr>
          <p:nvPr/>
        </p:nvPicPr>
        <p:blipFill>
          <a:blip r:embed="rId1"/>
          <a:srcRect r="6929"/>
          <a:stretch>
            <a:fillRect/>
          </a:stretch>
        </p:blipFill>
        <p:spPr>
          <a:xfrm>
            <a:off x="3524250" y="0"/>
            <a:ext cx="482790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3 AM"/>
          <p:cNvPicPr>
            <a:picLocks noChangeAspect="1"/>
          </p:cNvPicPr>
          <p:nvPr/>
        </p:nvPicPr>
        <p:blipFill>
          <a:blip r:embed="rId1"/>
          <a:srcRect l="5259" r="4704" b="3852"/>
          <a:stretch>
            <a:fillRect/>
          </a:stretch>
        </p:blipFill>
        <p:spPr>
          <a:xfrm>
            <a:off x="3794760" y="132080"/>
            <a:ext cx="4631055" cy="659384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2 AM"/>
          <p:cNvPicPr>
            <a:picLocks noChangeAspect="1"/>
          </p:cNvPicPr>
          <p:nvPr/>
        </p:nvPicPr>
        <p:blipFill>
          <a:blip r:embed="rId1"/>
          <a:srcRect l="4407" b="21796"/>
          <a:stretch>
            <a:fillRect/>
          </a:stretch>
        </p:blipFill>
        <p:spPr>
          <a:xfrm>
            <a:off x="3750945" y="556895"/>
            <a:ext cx="4916805" cy="53632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19 AM"/>
          <p:cNvPicPr>
            <a:picLocks noChangeAspect="1"/>
          </p:cNvPicPr>
          <p:nvPr/>
        </p:nvPicPr>
        <p:blipFill>
          <a:blip r:embed="rId1"/>
          <a:srcRect l="3840" t="2556" r="6420" b="36972"/>
          <a:stretch>
            <a:fillRect/>
          </a:stretch>
        </p:blipFill>
        <p:spPr>
          <a:xfrm>
            <a:off x="3721735" y="849630"/>
            <a:ext cx="4615815" cy="414718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0 AM"/>
          <p:cNvPicPr>
            <a:picLocks noChangeAspect="1"/>
          </p:cNvPicPr>
          <p:nvPr/>
        </p:nvPicPr>
        <p:blipFill>
          <a:blip r:embed="rId1"/>
          <a:srcRect l="4123" r="5284" b="8556"/>
          <a:stretch>
            <a:fillRect/>
          </a:stretch>
        </p:blipFill>
        <p:spPr>
          <a:xfrm>
            <a:off x="3736340" y="293370"/>
            <a:ext cx="4659630" cy="62712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3 AM"/>
          <p:cNvPicPr>
            <a:picLocks noChangeAspect="1"/>
          </p:cNvPicPr>
          <p:nvPr/>
        </p:nvPicPr>
        <p:blipFill>
          <a:blip r:embed="rId1"/>
          <a:srcRect l="4123" r="7272" b="6222"/>
          <a:stretch>
            <a:fillRect/>
          </a:stretch>
        </p:blipFill>
        <p:spPr>
          <a:xfrm>
            <a:off x="3736340" y="104140"/>
            <a:ext cx="4557395" cy="6431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2 AM"/>
          <p:cNvPicPr>
            <a:picLocks noChangeAspect="1"/>
          </p:cNvPicPr>
          <p:nvPr/>
        </p:nvPicPr>
        <p:blipFill>
          <a:blip r:embed="rId1"/>
          <a:srcRect l="5827" t="2556" r="10975" b="3000"/>
          <a:stretch>
            <a:fillRect/>
          </a:stretch>
        </p:blipFill>
        <p:spPr>
          <a:xfrm>
            <a:off x="3823970" y="175260"/>
            <a:ext cx="4279265" cy="6477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0 AM (1)"/>
          <p:cNvPicPr>
            <a:picLocks noChangeAspect="1"/>
          </p:cNvPicPr>
          <p:nvPr/>
        </p:nvPicPr>
        <p:blipFill>
          <a:blip r:embed="rId1"/>
          <a:srcRect l="2988" t="3630" r="7272"/>
          <a:stretch>
            <a:fillRect/>
          </a:stretch>
        </p:blipFill>
        <p:spPr>
          <a:xfrm>
            <a:off x="3677920" y="248920"/>
            <a:ext cx="4615815" cy="660908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6 AM"/>
          <p:cNvPicPr>
            <a:picLocks noChangeAspect="1"/>
          </p:cNvPicPr>
          <p:nvPr/>
        </p:nvPicPr>
        <p:blipFill>
          <a:blip r:embed="rId1"/>
          <a:srcRect t="2981" r="3568" b="2352"/>
          <a:stretch>
            <a:fillRect/>
          </a:stretch>
        </p:blipFill>
        <p:spPr>
          <a:xfrm>
            <a:off x="3524250" y="204470"/>
            <a:ext cx="4959985" cy="64922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 descr="WhatsApp Image 2025-10-16 at 4.18.25 AM"/>
          <p:cNvPicPr>
            <a:picLocks noChangeAspect="1"/>
          </p:cNvPicPr>
          <p:nvPr/>
        </p:nvPicPr>
        <p:blipFill>
          <a:blip r:embed="rId1"/>
          <a:srcRect l="8395" r="6136" b="9407"/>
          <a:stretch>
            <a:fillRect/>
          </a:stretch>
        </p:blipFill>
        <p:spPr>
          <a:xfrm>
            <a:off x="3956050" y="322580"/>
            <a:ext cx="4396105" cy="62128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NEXT STORE</dc:creator>
  <cp:lastModifiedBy>WPS_1718740502</cp:lastModifiedBy>
  <cp:revision>4</cp:revision>
  <dcterms:created xsi:type="dcterms:W3CDTF">2025-07-23T00:59:00Z</dcterms:created>
  <dcterms:modified xsi:type="dcterms:W3CDTF">2025-10-16T01:42:24Z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2B1324FD1876401693EE9CC1596029BF_11</vt:lpwstr>
  </property>
  <property fmtid="{D5CDD505-2E9C-101B-9397-08002B2CF9AE}" pid="3" name="KSOProductBuildVer">
    <vt:lpwstr>1033-12.2.0.22549</vt:lpwstr>
  </property>
</Properties>
</file>