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sra\Desktop\Kütüphane Otomasyonu\kutuphane\IMAGES\kit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69702"/>
            <a:ext cx="1440000" cy="7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Esra\Desktop\Kütüphane Otomasyonu\kutuphane\IMAGES\kit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69702"/>
            <a:ext cx="1440000" cy="75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2522775" y="281851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KİTAP BİLGİLERİ</a:t>
            </a:r>
            <a:endParaRPr lang="tr-TR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0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Ekran Gösterisi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Esra</dc:creator>
  <cp:lastModifiedBy>Esra</cp:lastModifiedBy>
  <cp:revision>5</cp:revision>
  <dcterms:created xsi:type="dcterms:W3CDTF">2021-01-02T18:44:42Z</dcterms:created>
  <dcterms:modified xsi:type="dcterms:W3CDTF">2021-01-10T21:09:23Z</dcterms:modified>
</cp:coreProperties>
</file>