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5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A0B2-E2B7-CD45-973F-BBE4A9E97EA3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9095-D2B6-D74A-A4ED-DFD7DA6F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Language Understanding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Final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5266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Project Types</a:t>
            </a:r>
            <a:endParaRPr lang="en-US" sz="3200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NLU++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Conditional Random Fields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Dialog System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Text-based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Speech-based</a:t>
            </a:r>
          </a:p>
        </p:txBody>
      </p:sp>
    </p:spTree>
    <p:extLst>
      <p:ext uri="{BB962C8B-B14F-4D97-AF65-F5344CB8AC3E}">
        <p14:creationId xmlns:p14="http://schemas.microsoft.com/office/powerpoint/2010/main" val="416764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Spoken Language Understanding:</a:t>
            </a:r>
            <a:b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Conditional Random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Experiment with different feature sets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Tokens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Lemmas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Part-of-speech tags</a:t>
            </a:r>
          </a:p>
          <a:p>
            <a:pPr lvl="1"/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Ngrams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Experiment with different training parameters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Window size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Cut-off parameter</a:t>
            </a:r>
          </a:p>
          <a:p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Feature Engineering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Design features to improve performance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Capitalization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Numbers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Character prefixes and suffixes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Etc.</a:t>
            </a:r>
          </a:p>
          <a:p>
            <a:pPr lvl="2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Spoken Language Understanding:</a:t>
            </a:r>
            <a:b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Experiment with different network types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Elman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Jordan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Experiment with different training parameters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window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learning rate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hidden layer size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embedding dimension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etc. (see lab slides)</a:t>
            </a:r>
          </a:p>
          <a:p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Experiment with different NN types (e.g. bi-LSTM)</a:t>
            </a:r>
          </a:p>
          <a:p>
            <a:pPr lvl="2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0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Spoken Language Understanding:</a:t>
            </a:r>
            <a:b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Report (</a:t>
            </a:r>
            <a:r>
              <a:rPr lang="en-US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use template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Description of data (analysis)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Description of systems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Description of experiments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Compare performances to FST-based SLU (project 1)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Compare performances with respect to parameters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Interpretation of results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Code (</a:t>
            </a:r>
            <a:r>
              <a:rPr lang="en-US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self-contained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readme on how to run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Do not include readme information into the report</a:t>
            </a:r>
          </a:p>
          <a:p>
            <a:pPr lvl="2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Dialog System (rasa): option #1</a:t>
            </a:r>
            <a:endParaRPr lang="en-US" sz="3200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Develop dialog system within rasa framework on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babi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dataset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Train and evaluate NLU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Train and evaluate different policies 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Implement rule-based system</a:t>
            </a:r>
          </a:p>
          <a:p>
            <a:pPr lvl="2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Make use of new form action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Discuss and compare performances of different policies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Build a simple DB and integrate into system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System responses are DB query result dependent</a:t>
            </a:r>
          </a:p>
          <a:p>
            <a:pPr lvl="1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5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Dialog System (rasa): option #2</a:t>
            </a:r>
            <a:endParaRPr lang="en-US" sz="3200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Develop dialog system within rasa framework in movie domain (NL-SPARQL)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Convert data to rasa format and train NLU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Either develop a rule-based policy or write/generate stories to train one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Discuss implementation choices</a:t>
            </a:r>
          </a:p>
        </p:txBody>
      </p:sp>
    </p:spTree>
    <p:extLst>
      <p:ext uri="{BB962C8B-B14F-4D97-AF65-F5344CB8AC3E}">
        <p14:creationId xmlns:p14="http://schemas.microsoft.com/office/powerpoint/2010/main" val="124562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Spoken Dialog System (rasa)</a:t>
            </a:r>
            <a:endParaRPr lang="en-US" sz="3200" b="1" dirty="0">
              <a:solidFill>
                <a:srgbClr val="00B05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Connect the developed system to speech service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Enable interaction by voice</a:t>
            </a:r>
          </a:p>
        </p:txBody>
      </p:sp>
    </p:spTree>
    <p:extLst>
      <p:ext uri="{BB962C8B-B14F-4D97-AF65-F5344CB8AC3E}">
        <p14:creationId xmlns:p14="http://schemas.microsoft.com/office/powerpoint/2010/main" val="359664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Dialog System:</a:t>
            </a:r>
            <a:br>
              <a:rPr lang="en-US" sz="4000" b="1" dirty="0"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200" b="1" dirty="0">
                <a:solidFill>
                  <a:srgbClr val="00B050"/>
                </a:solidFill>
                <a:latin typeface="Times New Roman" charset="0"/>
                <a:ea typeface="Times New Roman" charset="0"/>
                <a:cs typeface="Times New Roman" charset="0"/>
              </a:rPr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Report (</a:t>
            </a:r>
            <a:r>
              <a:rPr lang="en-US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use template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Description of the system</a:t>
            </a:r>
          </a:p>
          <a:p>
            <a:pPr lvl="2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What works and what not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Evaluation of the system components</a:t>
            </a:r>
          </a:p>
          <a:p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Code (</a:t>
            </a:r>
            <a:r>
              <a:rPr lang="en-US" u="sng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self-contained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readme on how to run</a:t>
            </a:r>
          </a:p>
          <a:p>
            <a:r>
              <a:rPr lang="en-US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Do not include readme information into the report</a:t>
            </a:r>
          </a:p>
          <a:p>
            <a:pPr lvl="2"/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313</Words>
  <Application>Microsoft Macintosh PowerPoint</Application>
  <PresentationFormat>On-screen Show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Language Understanding Systems</vt:lpstr>
      <vt:lpstr>Project Types</vt:lpstr>
      <vt:lpstr>Spoken Language Understanding: Conditional Random Fields</vt:lpstr>
      <vt:lpstr>Spoken Language Understanding: Neural Networks</vt:lpstr>
      <vt:lpstr>Spoken Language Understanding: Submission</vt:lpstr>
      <vt:lpstr>Dialog System (rasa): option #1</vt:lpstr>
      <vt:lpstr>Dialog System (rasa): option #2</vt:lpstr>
      <vt:lpstr>Spoken Dialog System (rasa)</vt:lpstr>
      <vt:lpstr>Dialog System: Submission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Understanding Systems 2016</dc:title>
  <dc:creator>Evgeny Stepanov</dc:creator>
  <cp:lastModifiedBy>Evgeny Stepanov</cp:lastModifiedBy>
  <cp:revision>17</cp:revision>
  <dcterms:created xsi:type="dcterms:W3CDTF">2016-05-17T06:33:06Z</dcterms:created>
  <dcterms:modified xsi:type="dcterms:W3CDTF">2018-05-15T07:33:08Z</dcterms:modified>
</cp:coreProperties>
</file>