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74"/>
    <p:restoredTop sz="94590"/>
  </p:normalViewPr>
  <p:slideViewPr>
    <p:cSldViewPr snapToGrid="0" snapToObjects="1" showGuides="1">
      <p:cViewPr varScale="1">
        <p:scale>
          <a:sx n="100" d="100"/>
          <a:sy n="100" d="100"/>
        </p:scale>
        <p:origin x="176" y="3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6D4C-8CE3-B246-827B-612A3DD39406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68A8-3D4F-EC40-8FC5-9FE2E087A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6D4C-8CE3-B246-827B-612A3DD39406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68A8-3D4F-EC40-8FC5-9FE2E087A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3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6D4C-8CE3-B246-827B-612A3DD39406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68A8-3D4F-EC40-8FC5-9FE2E087A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2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6D4C-8CE3-B246-827B-612A3DD39406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68A8-3D4F-EC40-8FC5-9FE2E087A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5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6D4C-8CE3-B246-827B-612A3DD39406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68A8-3D4F-EC40-8FC5-9FE2E087A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6D4C-8CE3-B246-827B-612A3DD39406}" type="datetimeFigureOut">
              <a:rPr lang="en-US" smtClean="0"/>
              <a:t>5/22/17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68A8-3D4F-EC40-8FC5-9FE2E087A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6D4C-8CE3-B246-827B-612A3DD39406}" type="datetimeFigureOut">
              <a:rPr lang="en-US" smtClean="0"/>
              <a:t>5/22/17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68A8-3D4F-EC40-8FC5-9FE2E087A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6D4C-8CE3-B246-827B-612A3DD39406}" type="datetimeFigureOut">
              <a:rPr lang="en-US" smtClean="0"/>
              <a:t>5/22/17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68A8-3D4F-EC40-8FC5-9FE2E087A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5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6D4C-8CE3-B246-827B-612A3DD39406}" type="datetimeFigureOut">
              <a:rPr lang="en-US" smtClean="0"/>
              <a:t>5/22/17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68A8-3D4F-EC40-8FC5-9FE2E087A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6D4C-8CE3-B246-827B-612A3DD39406}" type="datetimeFigureOut">
              <a:rPr lang="en-US" smtClean="0"/>
              <a:t>5/22/17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68A8-3D4F-EC40-8FC5-9FE2E087A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6D4C-8CE3-B246-827B-612A3DD39406}" type="datetimeFigureOut">
              <a:rPr lang="en-US" smtClean="0"/>
              <a:t>5/22/17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68A8-3D4F-EC40-8FC5-9FE2E087A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77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16D4C-8CE3-B246-827B-612A3DD39406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F68A8-3D4F-EC40-8FC5-9FE2E087A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0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.mysql.com/downloads/mysql/" TargetMode="Externa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5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MySQL community Version</a:t>
            </a:r>
          </a:p>
          <a:p>
            <a:pPr lvl="1"/>
            <a:r>
              <a:rPr lang="en-US" dirty="0" smtClean="0">
                <a:hlinkClick r:id="rId2"/>
              </a:rPr>
              <a:t>https://dev.mysql.com/downloads/mysql/</a:t>
            </a:r>
            <a:endParaRPr lang="en-US" dirty="0"/>
          </a:p>
          <a:p>
            <a:r>
              <a:rPr lang="en-US" dirty="0" smtClean="0"/>
              <a:t>Select your appropriate OS</a:t>
            </a:r>
          </a:p>
          <a:p>
            <a:pPr lvl="1"/>
            <a:r>
              <a:rPr lang="en-US" dirty="0" smtClean="0"/>
              <a:t>Follow installation instructions</a:t>
            </a:r>
          </a:p>
          <a:p>
            <a:r>
              <a:rPr lang="en-US" dirty="0" smtClean="0"/>
              <a:t>For people with LAMP/WAMP</a:t>
            </a:r>
          </a:p>
          <a:p>
            <a:pPr lvl="1"/>
            <a:r>
              <a:rPr lang="en-US" dirty="0" smtClean="0"/>
              <a:t>Its already installed</a:t>
            </a:r>
          </a:p>
          <a:p>
            <a:r>
              <a:rPr lang="en-US" dirty="0" smtClean="0"/>
              <a:t>For people who want to use </a:t>
            </a:r>
            <a:r>
              <a:rPr lang="en-US" dirty="0" err="1" smtClean="0"/>
              <a:t>mariadb</a:t>
            </a:r>
            <a:endParaRPr lang="en-US" dirty="0" smtClean="0"/>
          </a:p>
          <a:p>
            <a:pPr lvl="1"/>
            <a:r>
              <a:rPr lang="en-US" dirty="0" smtClean="0"/>
              <a:t>Its ok to do so </a:t>
            </a:r>
          </a:p>
          <a:p>
            <a:pPr lvl="2"/>
            <a:r>
              <a:rPr lang="en-US" dirty="0" smtClean="0"/>
              <a:t>Runtime commands will be the same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403" y="2756635"/>
            <a:ext cx="5120358" cy="394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9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256" y="-98900"/>
            <a:ext cx="10515600" cy="1325563"/>
          </a:xfrm>
        </p:spPr>
        <p:txBody>
          <a:bodyPr/>
          <a:lstStyle/>
          <a:p>
            <a:r>
              <a:rPr lang="en-US" dirty="0" smtClean="0"/>
              <a:t>Administration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256" y="868362"/>
            <a:ext cx="10515600" cy="5662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Start Stop Restart</a:t>
            </a:r>
          </a:p>
          <a:p>
            <a:pPr marL="914400" lvl="2" indent="0">
              <a:buNone/>
            </a:pPr>
            <a:r>
              <a:rPr lang="en-US" sz="1800" dirty="0" smtClean="0"/>
              <a:t>/</a:t>
            </a:r>
            <a:r>
              <a:rPr lang="en-US" sz="1800" dirty="0" err="1" smtClean="0"/>
              <a:t>etc</a:t>
            </a:r>
            <a:r>
              <a:rPr lang="en-US" sz="1800" dirty="0" smtClean="0"/>
              <a:t>/</a:t>
            </a:r>
            <a:r>
              <a:rPr lang="en-US" sz="1800" dirty="0" err="1" smtClean="0"/>
              <a:t>init.d</a:t>
            </a:r>
            <a:r>
              <a:rPr lang="en-US" sz="1800" dirty="0" smtClean="0"/>
              <a:t>/</a:t>
            </a:r>
            <a:r>
              <a:rPr lang="en-US" sz="1800" dirty="0" err="1" smtClean="0"/>
              <a:t>mysqld</a:t>
            </a:r>
            <a:r>
              <a:rPr lang="en-US" sz="1800" dirty="0" smtClean="0"/>
              <a:t> start</a:t>
            </a:r>
          </a:p>
          <a:p>
            <a:pPr marL="914400" lvl="2" indent="0">
              <a:buNone/>
            </a:pPr>
            <a:r>
              <a:rPr lang="en-US" sz="1800" dirty="0" smtClean="0"/>
              <a:t>/</a:t>
            </a:r>
            <a:r>
              <a:rPr lang="en-US" sz="1800" dirty="0" err="1" smtClean="0"/>
              <a:t>etc</a:t>
            </a:r>
            <a:r>
              <a:rPr lang="en-US" sz="1800" dirty="0" smtClean="0"/>
              <a:t>/</a:t>
            </a:r>
            <a:r>
              <a:rPr lang="en-US" sz="1800" dirty="0" err="1" smtClean="0"/>
              <a:t>init.d</a:t>
            </a:r>
            <a:r>
              <a:rPr lang="en-US" sz="1800" dirty="0" smtClean="0"/>
              <a:t>/</a:t>
            </a:r>
            <a:r>
              <a:rPr lang="en-US" sz="1800" dirty="0" err="1" smtClean="0"/>
              <a:t>mysqld</a:t>
            </a:r>
            <a:r>
              <a:rPr lang="en-US" sz="1800" dirty="0" smtClean="0"/>
              <a:t> stop</a:t>
            </a:r>
          </a:p>
          <a:p>
            <a:pPr marL="914400" lvl="2" indent="0">
              <a:buNone/>
            </a:pPr>
            <a:r>
              <a:rPr lang="en-US" sz="1800" dirty="0" smtClean="0"/>
              <a:t>/</a:t>
            </a:r>
            <a:r>
              <a:rPr lang="en-US" sz="1800" dirty="0" err="1" smtClean="0"/>
              <a:t>etc</a:t>
            </a:r>
            <a:r>
              <a:rPr lang="en-US" sz="1800" dirty="0" smtClean="0"/>
              <a:t>/</a:t>
            </a:r>
            <a:r>
              <a:rPr lang="en-US" sz="1800" dirty="0" err="1" smtClean="0"/>
              <a:t>init.d</a:t>
            </a:r>
            <a:r>
              <a:rPr lang="en-US" sz="1800" dirty="0" smtClean="0"/>
              <a:t>/</a:t>
            </a:r>
            <a:r>
              <a:rPr lang="en-US" sz="1800" dirty="0" err="1" smtClean="0"/>
              <a:t>mysqld</a:t>
            </a:r>
            <a:r>
              <a:rPr lang="en-US" sz="1800" dirty="0" smtClean="0"/>
              <a:t> restart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Login to your </a:t>
            </a:r>
            <a:r>
              <a:rPr lang="en-US" dirty="0" err="1">
                <a:solidFill>
                  <a:schemeClr val="accent1"/>
                </a:solidFill>
              </a:rPr>
              <a:t>mysql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instance:</a:t>
            </a:r>
          </a:p>
          <a:p>
            <a:pPr marL="0" indent="0">
              <a:buNone/>
            </a:pPr>
            <a:r>
              <a:rPr lang="en-US" sz="2400" dirty="0" err="1" smtClean="0"/>
              <a:t>mysql</a:t>
            </a:r>
            <a:r>
              <a:rPr lang="en-US" sz="2400" dirty="0" smtClean="0"/>
              <a:t> -u root </a:t>
            </a:r>
            <a:r>
              <a:rPr lang="mr-IN" sz="2400" dirty="0" smtClean="0"/>
              <a:t>–</a:t>
            </a:r>
            <a:r>
              <a:rPr lang="en-US" sz="2400" dirty="0" smtClean="0"/>
              <a:t>p password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Create a new user: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Grant privileges: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Flush Privileges:</a:t>
            </a: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67" y="3688330"/>
            <a:ext cx="7073900" cy="63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967" y="4682615"/>
            <a:ext cx="66802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967" y="5788672"/>
            <a:ext cx="37465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43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Log back in with the new user: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 the database: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Import the data: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Import the data: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74" y="2195513"/>
            <a:ext cx="5702300" cy="86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674" y="3674660"/>
            <a:ext cx="4330700" cy="1308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674" y="5770563"/>
            <a:ext cx="45212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0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57136"/>
            <a:ext cx="10779369" cy="5025726"/>
          </a:xfrm>
        </p:spPr>
        <p:txBody>
          <a:bodyPr/>
          <a:lstStyle/>
          <a:p>
            <a:r>
              <a:rPr lang="en-US" dirty="0" smtClean="0"/>
              <a:t>Movie Table: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88" y="2058313"/>
            <a:ext cx="6265496" cy="442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6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</a:t>
            </a:r>
            <a:r>
              <a:rPr lang="en-US" dirty="0" err="1" smtClean="0"/>
              <a:t>ueryDB.php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inputs:</a:t>
            </a:r>
          </a:p>
          <a:p>
            <a:pPr lvl="1"/>
            <a:r>
              <a:rPr lang="en-US" dirty="0" smtClean="0"/>
              <a:t>Input (Search Criteria): </a:t>
            </a:r>
          </a:p>
          <a:p>
            <a:pPr lvl="2"/>
            <a:r>
              <a:rPr lang="en-US" dirty="0" smtClean="0"/>
              <a:t>Requested concept</a:t>
            </a:r>
          </a:p>
          <a:p>
            <a:pPr lvl="2"/>
            <a:r>
              <a:rPr lang="en-US" dirty="0" smtClean="0"/>
              <a:t>Concept </a:t>
            </a:r>
            <a:r>
              <a:rPr lang="en-US" dirty="0" smtClean="0"/>
              <a:t>value </a:t>
            </a:r>
            <a:r>
              <a:rPr lang="en-US" dirty="0" smtClean="0"/>
              <a:t>pairs</a:t>
            </a:r>
            <a:endParaRPr lang="en-US" dirty="0" smtClean="0"/>
          </a:p>
          <a:p>
            <a:pPr lvl="1"/>
            <a:r>
              <a:rPr lang="en-US" dirty="0" smtClean="0"/>
              <a:t>Output: </a:t>
            </a:r>
            <a:endParaRPr lang="en-US" dirty="0" smtClean="0"/>
          </a:p>
          <a:p>
            <a:pPr lvl="2"/>
            <a:r>
              <a:rPr lang="en-US" dirty="0" smtClean="0"/>
              <a:t>value for requested concept</a:t>
            </a:r>
            <a:endParaRPr lang="en-US" dirty="0" smtClean="0"/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Input</a:t>
            </a:r>
            <a:r>
              <a:rPr lang="en-US" dirty="0"/>
              <a:t>: </a:t>
            </a:r>
            <a:endParaRPr lang="en-US" dirty="0" smtClean="0"/>
          </a:p>
          <a:p>
            <a:pPr lvl="2"/>
            <a:r>
              <a:rPr lang="en-US" dirty="0" smtClean="0"/>
              <a:t>Requested Concept (class) = ‘director’</a:t>
            </a:r>
            <a:endParaRPr lang="en-US" dirty="0" smtClean="0"/>
          </a:p>
          <a:p>
            <a:pPr lvl="2"/>
            <a:r>
              <a:rPr lang="en-US" dirty="0" smtClean="0"/>
              <a:t>Concept </a:t>
            </a:r>
            <a:r>
              <a:rPr lang="en-US" dirty="0"/>
              <a:t>value pair </a:t>
            </a:r>
            <a:r>
              <a:rPr lang="en-US" dirty="0" smtClean="0"/>
              <a:t>=  </a:t>
            </a:r>
            <a:r>
              <a:rPr lang="en-US" dirty="0" smtClean="0"/>
              <a:t>array(‘</a:t>
            </a:r>
            <a:r>
              <a:rPr lang="en-US" dirty="0" err="1" smtClean="0"/>
              <a:t>movie.name</a:t>
            </a:r>
            <a:r>
              <a:rPr lang="en-US" dirty="0" smtClean="0"/>
              <a:t>’ </a:t>
            </a:r>
            <a:r>
              <a:rPr lang="en-US" dirty="0" smtClean="0"/>
              <a:t>=&gt; </a:t>
            </a:r>
            <a:r>
              <a:rPr lang="en-US" dirty="0" smtClean="0"/>
              <a:t>‘avatar');</a:t>
            </a:r>
          </a:p>
          <a:p>
            <a:pPr lvl="1"/>
            <a:r>
              <a:rPr lang="en-US" dirty="0" smtClean="0"/>
              <a:t>Output</a:t>
            </a:r>
            <a:r>
              <a:rPr lang="en-US" dirty="0" smtClean="0"/>
              <a:t>: </a:t>
            </a:r>
            <a:endParaRPr lang="en-US" dirty="0" smtClean="0"/>
          </a:p>
          <a:p>
            <a:pPr lvl="2"/>
            <a:r>
              <a:rPr lang="en-US" dirty="0" smtClean="0"/>
              <a:t>[director</a:t>
            </a:r>
            <a:r>
              <a:rPr lang="en-US" dirty="0"/>
              <a:t>] =&gt; James Cameron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038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Chrome Caching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make </a:t>
            </a:r>
            <a:r>
              <a:rPr lang="en-US" dirty="0" err="1" smtClean="0"/>
              <a:t>javascript</a:t>
            </a:r>
            <a:r>
              <a:rPr lang="en-US" dirty="0" smtClean="0"/>
              <a:t> changes, disable caching in Chrome.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73" y="2545737"/>
            <a:ext cx="7510818" cy="128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40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2065</TotalTime>
  <Words>176</Words>
  <Application>Microsoft Macintosh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Mangal</vt:lpstr>
      <vt:lpstr>Arial</vt:lpstr>
      <vt:lpstr>Office Theme</vt:lpstr>
      <vt:lpstr>SDS</vt:lpstr>
      <vt:lpstr>Install MySQL</vt:lpstr>
      <vt:lpstr>Administration</vt:lpstr>
      <vt:lpstr>Create Database</vt:lpstr>
      <vt:lpstr>Query the database</vt:lpstr>
      <vt:lpstr>QueryDB.php</vt:lpstr>
      <vt:lpstr>Chrome Caching Problem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Ghosh, Arindam</dc:creator>
  <cp:lastModifiedBy>Evgeny Stepanov</cp:lastModifiedBy>
  <cp:revision>25</cp:revision>
  <dcterms:created xsi:type="dcterms:W3CDTF">2017-05-14T09:17:54Z</dcterms:created>
  <dcterms:modified xsi:type="dcterms:W3CDTF">2017-05-22T08:10:02Z</dcterms:modified>
</cp:coreProperties>
</file>