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57" r:id="rId4"/>
    <p:sldId id="260" r:id="rId5"/>
    <p:sldId id="259" r:id="rId6"/>
    <p:sldId id="267" r:id="rId7"/>
    <p:sldId id="268" r:id="rId8"/>
    <p:sldId id="269" r:id="rId9"/>
    <p:sldId id="261" r:id="rId10"/>
    <p:sldId id="262" r:id="rId11"/>
    <p:sldId id="263" r:id="rId12"/>
    <p:sldId id="266" r:id="rId13"/>
    <p:sldId id="265" r:id="rId14"/>
    <p:sldId id="271" r:id="rId15"/>
    <p:sldId id="270" r:id="rId16"/>
    <p:sldId id="272" r:id="rId17"/>
    <p:sldId id="273" r:id="rId18"/>
    <p:sldId id="274" r:id="rId19"/>
    <p:sldId id="275" r:id="rId20"/>
    <p:sldId id="276" r:id="rId21"/>
    <p:sldId id="277" r:id="rId22"/>
    <p:sldId id="278" r:id="rId23"/>
    <p:sldId id="279" r:id="rId24"/>
    <p:sldId id="280" r:id="rId25"/>
    <p:sldId id="286" r:id="rId26"/>
    <p:sldId id="28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nan" initials="a" lastIdx="1" clrIdx="0">
    <p:extLst>
      <p:ext uri="{19B8F6BF-5375-455C-9EA6-DF929625EA0E}">
        <p15:presenceInfo xmlns:p15="http://schemas.microsoft.com/office/powerpoint/2012/main" userId="adn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843" autoAdjust="0"/>
    <p:restoredTop sz="94660"/>
  </p:normalViewPr>
  <p:slideViewPr>
    <p:cSldViewPr snapToGrid="0">
      <p:cViewPr varScale="1">
        <p:scale>
          <a:sx n="66" d="100"/>
          <a:sy n="66" d="100"/>
        </p:scale>
        <p:origin x="90"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01T14:35:12.602"/>
    </inkml:context>
    <inkml:brush xml:id="br0">
      <inkml:brushProperty name="width" value="0.05" units="cm"/>
      <inkml:brushProperty name="height" value="0.05" units="cm"/>
      <inkml:brushProperty name="color" value="#004F8B"/>
      <inkml:brushProperty name="ignorePressure" value="1"/>
    </inkml:brush>
  </inkml:definitions>
  <inkml:trace contextRef="#ctx0" brushRef="#br0">191 185,'-3'-1,"-1"0,1 1,-1-1,1-1,0 1,0 0,-1-1,1 1,0-1,0 0,1 0,-1 0,0-1,1 1,-1-1,1 1,0-1,0 0,0 0,0 0,0 0,1 0,-1 0,1 0,0-1,0 1,0-1,-1 0,1 0,0 1,0-1,0 0,0 0,1 0,0 1,0-1,0 0,0 0,0 0,1 0,-1 0,1 1,0-1,0 0,1 1,-1-1,1 0,0 1,0 0,0-1,0 1,2-1,-4 4,0-1,1 1,-1-1,1 1,-1-1,1 1,0 0,-1-1,1 1,-1 0,1-1,0 1,-1 0,1 0,0 0,-1-1,1 1,0 0,-1 0,1 0,0 0,-1 0,1 0,0 0,-1 1,1-1,0 0,-1 0,1 0,-1 1,2-1,11 21,-4 29,-14 19,4-64,0-1,0 1,0-1,0 1,-1-1,0 0,0 1,0-1,0 0,0 0,-1 0,0-1,-1 2,4-5,0 0,0 1,-1-1,1 0,0 1,-1-1,1 0,0 0,0 1,-1-1,1 0,0 0,-1 0,1 0,-1 0,1 1,0-1,-1 0,1 0,0 0,-1 0,1 0,0 0,-1 0,1 0,-1 0,1 0,0 0,-1-1,1 1,0 0,-1 0,1 0,0 0,-1 0,1-1,0 1,-1 0,1 0,0-1,-7-17,5-24,4 33,1 0,0 0,0 0,1 0,0 0,0 1,1-1,0 1,1 1,0-1,0 1,1 0,-1 0,2 1,-1-1,1 2,0-1,0 1,6-3,-13 8,1 0,0-1,0 1,0 0,0 0,0 0,0 0,-1 0,1 0,0 0,0 1,0-1,0 1,-1-1,1 1,0 0,0 0,-1 0,1 0,-1 0,1 0,-1 0,1 0,-1 1,0-1,1 0,-1 1,0-1,0 1,0 0,0-1,-1 1,1 0,0-1,0 3,0-2,0 1,0 0,0 0,0 0,-1 0,1-1,-1 1,1 0,-1 0,0 0,-1 0,1 0,0 0,-1 0,1 0,-1 0,0 0,0-1,0 1,-1 0,1-1,-1 1,1-2,-1-1,1 1,-1-1,1 0,-1 0,1 0,-1 0,1 0,-1 0,1 0,0 0,-1 0,1-1,-1 1,1-1,-1 1,1-1,0 0,-1 1,1-1,0 0,0 0,-10-3,1 2,0 1,0 1,0 0,0 0,-1 1,1 0,0 1,0 0,1 0,-1 1,-8 4,-34 7,50-13,-1-1,1 0,0 0,-1 1,1-2,-1 1,1 0,-1 0,1-1,-1 1,1-1,0 0,-1 0,1 0,0 0,-16-5,17 6,0 0,1 1,-1-1,0 1,0-1,1 1,-1-1,0 1,1 0,-1-1,0 1,1 0,-1 0,1-1,0 1,-1 0,1 0,-1 0,1 0,0-1,0 1,0 0,-1 0,1 0,0 0,0 0,0 0,0 0,0 0,1-1,-1 1,0 0,1 1,0 34,0-33,0 1,-1 0,1-1,1 1,-1-1,0 0,1 1,0-1,0 0,0 0,0 0,0 0,1 0,-1-1,1 1,0-1,0 1,-1-1,2 0,2 2,0-1,0-1,0 1,1-1,-1 0,0 0,1-1,-1 0,1 0,4 0,0-1,0 0,0 0,-1-1,1-1,0 1,-1-2,1 0,-1 0,0-1,0 0,0 0,-1-1,6-4,-13 8,0 0,0-1,-1 1,1 0,-1-1,1 1,-1-1,0 1,1-1,-1 0,0 1,0-1,0 0,0 0,-1 0,1 0,0 0,0-2,-2 3,1 0,0 0,0-1,-1 1,1 0,0 0,-1 0,1 0,-1 0,0-1,1 1,-1 0,0 0,0 0,1 1,-1-1,0 0,0 0,0 0,0 1,0-1,-1 0,-5-3,1 1,-1 0,-1 1,1-1,0 1,-1 1,1-1,-1 1,0 1,-15-1,8 1,0-1,0 0,1-1,-14-4,26 6,0 0,0-1,0 1,0-1,0 0,0 0,0 1,0-1,1 0,-1-1,0 1,1 0,-1 0,1-1,-1 1,1-1,0 1,0-1,-1 1,1-1,0 0,0 0,1 0,-1 1,0-1,1 0,-1 0,1 0,-1 0,1 0,0 0,0 0,0 0,0 0,0 0,1-2,0 2,0-1,0 1,1-1,-1 1,1 0,-1-1,1 1,0 0,0 0,0 0,0 0,0 1,1-1,-1 1,0-1,1 1,-1 0,1-1,0 2,-1-1,1 0,0 0,-1 1,1-1,1 1,8-2,1 0,0 1,0 0,11 1,-19 0,1 1,-1-1,0 1,0 0,1 0,-1 0,0 1,0 0,0 0,-1 0,1 1,0 0,-1-1,0 1,1 1,-1-1,0 1,-1 0,1 0,-1 0,0 0,3 4,-2 0,-1 0,0 1,0-1,0 1,-1-1,-1 1,0 0,0 0,0 0,-1 0,0 0,-1 0,-1 2,3-8,-1 0,-1-1,1 1,0 0,-1 0,0 0,1 0,-1-1,0 1,-1 0,1-1,0 1,-1-1,1 1,-1-1,0 0,0 0,0 0,0 0,0 0,0 0,0 0,-1-1,1 1,-1-1,1 1,-1-1,0 0,1 0,-1 0,0-1,0 1,-8 0,-1-1,1-1,0 1,-1-2,1 1,0-2,-6-1,-23-4,38 8,-10-2,0 0,0-1,1 0,-6-3,16 6,-1 0,1-1,0 1,-1-1,1 1,0 0,0-1,-1 0,1 1,0-1,0 0,0 0,0 0,0 1,0-1,0 0,0 0,0-1,0 1,1 0,-1 0,0 0,1 0,-1-1,1 1,-1 0,1-1,0 1,0 0,-1-1,1 1,0 0,0-1,0 1,0 0,1-1,-1 1,0 0,0-1,1 1,-1 0,1 0,-1-1,1 1,9-16,-1-1,-1 0,-1 0,0 0,-1-1,-1-2,-4 17,1-1,0 1,0-1,0 1,0 0,1 0,0 0,-1 0,1 1,1-1,-1 1,0-1,1 1,0 0,0 1,0-1,0 0,0 1,2-1,-4 2,0 1,1-1,-1 0,0 1,1-1,-1 1,1-1,-1 1,0 0,1 0,-1 0,1 1,-1-1,0 0,1 1,-1 0,0-1,1 1,-1 0,0 0,0 0,0 1,0-1,0 0,0 1,0 0,0-1,-1 1,1 0,0 0,-1 0,0 0,1 0,-1 0,0 0,0 0,0 0,0 1,1 1,0 0,0 1,-1-1,1 0,-1 1,0-1,0 1,-1-1,1 1,-1-1,0 1,0 0,0-1,-1 1,0-1,0 1,0-1,0 1,-1-1,1 0,-1 0,-1 2,-1-2,1 0,-1 0,1-1,-1 1,0-1,0 0,0 0,-1 0,1-1,-1 1,0-1,0 0,1-1,-1 1,0-1,0 0,-1 0,1 0,-4-1,-27 2,2-2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01T14:36:24.548"/>
    </inkml:context>
    <inkml:brush xml:id="br0">
      <inkml:brushProperty name="width" value="0.05" units="cm"/>
      <inkml:brushProperty name="height" value="0.05" units="cm"/>
      <inkml:brushProperty name="color" value="#004F8B"/>
      <inkml:brushProperty name="ignorePressure" value="1"/>
    </inkml:brush>
  </inkml:definitions>
  <inkml:trace contextRef="#ctx0" brushRef="#br0">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01T14:36:31.507"/>
    </inkml:context>
    <inkml:brush xml:id="br0">
      <inkml:brushProperty name="width" value="0.05" units="cm"/>
      <inkml:brushProperty name="height" value="0.05" units="cm"/>
      <inkml:brushProperty name="color" value="#004F8B"/>
      <inkml:brushProperty name="ignorePressure" value="1"/>
    </inkml:brush>
  </inkml:definitions>
  <inkml:trace contextRef="#ctx0" brushRef="#br0">1 0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01T14:36:32.688"/>
    </inkml:context>
    <inkml:brush xml:id="br0">
      <inkml:brushProperty name="width" value="0.05" units="cm"/>
      <inkml:brushProperty name="height" value="0.05" units="cm"/>
      <inkml:brushProperty name="color" value="#004F8B"/>
      <inkml:brushProperty name="ignorePressure" value="1"/>
    </inkml:brush>
  </inkml:definitions>
  <inkml:trace contextRef="#ctx0" brushRef="#br0">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01T14:35:25.542"/>
    </inkml:context>
    <inkml:brush xml:id="br0">
      <inkml:brushProperty name="width" value="0.05" units="cm"/>
      <inkml:brushProperty name="height" value="0.05" units="cm"/>
      <inkml:brushProperty name="color" value="#004F8B"/>
      <inkml:brushProperty name="ignorePressure" value="1"/>
    </inkml:brush>
  </inkml:definitions>
  <inkml:trace contextRef="#ctx0" brushRef="#br0">0 3,'68'-1,"-7"0,27 4,-84-3,0 0,-1 1,1 0,0 0,-1 0,1 0,-1 0,1 1,-1 0,0-1,0 1,0 0,0 1,0-1,0 0,0 1,-1 0,1 0,-1 0,0 0,0 0,0 0,0 0,-1 0,1 1,-1-1,0 1,1 2,1 5,-1 1,-1 0,1 0,-2 0,0 1,0-1,-1 0,-1 3,2-13,0 0,0 0,0 1,-1-1,1 0,0 0,-1 0,1 0,-1 0,0 0,0 0,0 0,0 0,0 0,0-1,0 1,-1 0,1-1,0 1,-1-1,0 1,1-1,-1 0,0 1,0-1,1 0,-1 0,0-1,0 1,0 0,0-1,0 1,-1-1,-1 1,-4-2,-1 0,0 0,0-1,1 0,-1-1,1 0,-8-3,-21-7,30 11,0 0,0 0,-1 0,1 0,0-1,1 0,-1-1,0 0,6 3,0 0,0 0,0 0,-1 0,1 0,1 0,-1 0,0 0,0 0,0-1,0 1,1 0,-1-1,1 1,-1-1,1 1,0-1,-1 1,1-1,0 1,0 0,0-1,0 1,0-1,0 1,1-1,-1 1,0-1,1 1,-1-1,1 1,-1 0,1-1,0 1,0 0,-1-1,1 1,1 0,4-8,1 1,0 0,0 0,1 1,0 0,0 0,0 1,1 0,0 1,0 0,5-2,0 0,0 1,0 1,1 0,0 1,0 1,0 0,10 0,-23 3,1-1,-1 1,0 0,0 0,1 1,-1-1,0 0,0 1,0-1,1 1,-1 0,0-1,0 1,0 0,0 0,0 1,0-1,0 0,-1 1,1-1,0 1,-1-1,1 1,-1 0,0 0,1 0,-1-1,0 1,0 0,0 1,0-1,-1 0,1 0,-1 0,1 0,-1 1,1 0,-1 0,0 0,0 1,0-1,-1 1,1-1,-1 1,0-1,0 0,0 0,0 1,-1-1,1 0,-1 0,0 0,0 0,0-1,0 1,0 0,0-1,-1 1,0-1,1 0,-1 0,-2 1,-8 2,1 0,-1-1,-1-1,1 0,0-1,-1 0,1-1,-1-1,0 0,-11-2,27 0,-1 0,1 0,-1 0,0 0,0 0,1 0,-1-1,-1 1,1 0,0 0,-1-1,1 1,-1-1,0 1,1 0,-1-1,0 1,-1-1,1 1,0 0,-1-1,1 1,-1 0,0-1,0 1,0 0,1 2,0 0,0 0,0 0,0 0,0 1,0-1,-1 0,1 0,0 0,0 0,0 0,0 0,0 0,0 0,-1 0,1 0,0 1,0-1,0 0,0 0,0 0,-1 0,1 0,0 0,0 0,0 0,0 0,-1 0,1 0,0 0,0-1,10 21,-7-17,0-1,0 0,0 0,1 0,-1 0,0 0,1-1,-1 0,1 0,0 0,-1 0,1 0,0-1,0 1,-1-1,1 0,0 0,0-1,1 1,40 2,-43-1,1 0,-1 0,0 1,0-1,1 0,-1 1,0 0,0-1,-1 1,1 0,0 0,-1 0,1 0,-1 0,1 0,-1 1,0-1,0 0,0 1,0-1,-1 1,1-1,0 1,-1-1,0 1,0-1,0 1,0 2,0-1,1 1,-2-1,1 1,0-1,-1 0,0 1,0-1,0 1,-1-1,1 0,-1 0,0 0,0 0,0 0,-1 0,0 0,-2 0,0 0,0-1,-1 0,1 0,-1 0,1 0,-1-1,0 0,0-1,0 1,0-1,0 0,-1 0,-1-1,-87-1,92 1,83-1,-72 1,0 0,1-1,-1-1,0 1,0-1,0 0,-1-1,1 0,-1 0,1-1,2-1,-6 0,1 0,-1 0,0 0,0-1,-1 1,1-1,-1 0,-1 0,1 0,-1 0,0-1,1-4,-2 7,0 0,0 0,-1 0,0 1,1-1,-1 0,0 0,-1 0,1 0,-1 0,1 0,-1 1,-1-1,1 0,0 1,-1-1,0 1,0-1,0 1,0 0,-2-3,-2 2,1-1,-1 1,0 0,-1 1,1-1,0 1,-1 1,0-1,0 1,0 0,0 1,0 0,0 0,0 0,0 1,0 0,-7 1,10-1,-1 0,1 1,0 0,-1-1,1 1,0 1,0-1,0 1,0-1,0 1,0 1,1-1,-1 0,1 1,-1 0,1-1,0 1,0 1,0-1,0 0,1 1,-1-1,1 1,0 0,0 0,0 0,1 0,-1 0,1 1,0-1,0 0,0-1,1 1,0 0,-1 0,1 0,0-1,1 1,-1 0,1 0,0-1,0 1,0 0,0-1,0 1,1-1,0 1,0-1,0 0,0 0,0 0,0 0,1 0,2 1,0-1,0 1,0-1,0 0,0 0,1-1,-1 0,1 0,0 0,0-1,0 1,-1-2,1 1,4 0,16 0,0 0,21-3,-94 7,1 3,-5 2,51-10,1 0,-1 0,0 0,0 0,0 0,0 1,0-1,0 0,0 0,0 0,0 0,0 0,0 0,0 0,0 0,0 1,0-1,0 0,0 0,0 0,0 0,0 0,0 0,0 0,0 1,0-1,0 0,0 0,0 0,0 0,0 0,0 0,0 0,0 0,0 0,0 1,0-1,-1 0,1 0,0 0,0 0,0 0,0 0,0 0,0 0,22 3,32 0,44 4,-96-7,1-1,-1 1,1 0,-1-1,0 1,1-1,-1 0,0 0,0 0,0 0,0 0,1 0,-2-1,1 1,0-1,0 1,0-1,-1 0,1 0,-1 0,1 0,-1 0,0 0,0 0,0 0,0 0,0 0,0-1,-1 1,1 0,-1-1,1 1,-1 0,0-1,0 1,0-1,0 1,0 0,-1-1,1 1,-1 0,0-1,0 1,1 0,-1 0,-1-1,1 1,0 0,0 0,-1 0,1 1,-1-1,0 0,1 0,-1 1,0-1,0 1,0 0,0 0,0-1,-2 1,-6-3,-1 1,0 0,0 1,0 0,0 0,0 2,0-1,-2 1,-56-6,44-2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01T14:35:42.307"/>
    </inkml:context>
    <inkml:brush xml:id="br0">
      <inkml:brushProperty name="width" value="0.05" units="cm"/>
      <inkml:brushProperty name="height" value="0.05" units="cm"/>
      <inkml:brushProperty name="color" value="#004F8B"/>
      <inkml:brushProperty name="ignorePressure" value="1"/>
    </inkml:brush>
  </inkml:definitions>
  <inkml:trace contextRef="#ctx0" brushRef="#br0">77 6,'29'-1,"-16"1,0-1,0 2,0-1,0 2,0 0,4 1,-13-1,-1-1,1 0,-1 1,0-1,0 1,0 0,0 0,0 1,0-1,0 0,-1 1,1 0,-1-1,0 1,0 0,0 0,0 1,0-1,-1 0,1 0,-1 1,0-1,0 1,0 2,0 0,0-1,0 0,0 1,-1-1,0 0,0 1,-1-1,1 0,-1 1,-1 0,2-5,0 1,-1-1,1 0,-1 1,0-1,1 0,-1 0,0 1,0-1,0 0,0 0,0 0,0 0,0 0,0 0,0 0,-1-1,1 1,0 0,0-1,-1 1,1-1,-1 1,1-1,0 1,-1-1,1 0,-1 0,1 0,-1 0,1 0,0 0,-1 0,1 0,-1-1,1 1,0-1,-1 1,0-1,-7-2,2 2,0 0,-1-1,2 0,-1-1,0 0,0 0,1 0,-1-1,1 0,0 0,0 0,1-1,-5-4,10 8,0 0,-1 0,1-1,0 1,0 0,0 0,0 0,0-1,0 1,0 0,0 0,1 0,-1 0,0-1,1 1,-1 0,1 0,-1 0,1 0,0 0,-1 0,1 0,0 0,0 0,0 0,0 1,-1-1,1 0,0 0,0 1,0-1,1 1,-1-1,0 1,0-1,0 1,1 0,43-17,-43 16,1 0,0 1,-1-1,1 1,-1 0,1 0,0 0,-1 0,1 0,-1 1,1-1,0 1,-1-1,1 1,-1 0,0 0,1 0,-1 1,0-1,0 0,1 1,-1 0,0-1,-1 1,1 0,0 0,0 0,-1 0,1 0,-1 1,0-1,0 0,0 1,0-1,0 0,1 3,-2-1,1 0,0-1,-1 1,0 0,0 0,0 0,0 0,-1 0,0 0,0 0,0-1,0 1,0 0,-1-1,1 1,-1-1,0 1,0-1,0 0,-1 0,1 0,-1 0,0 0,-2 1,-2 1,-1 0,0 0,0-1,0-1,-1 1,1-1,-1-1,0 1,1-1,-1-1,0 0,-1 0,1-1,0 0,-5-1,10 1,1 0,0-1,-1 1,1-1,-1 0,1 0,0 0,0 0,0 0,-1-1,1 1,0-1,1 0,-1 0,0 0,1 0,-1-1,1 1,-1-1,1 1,0-1,0 0,0 0,1 0,-1 0,1 0,0 0,-1 0,1-1,1 1,-1 0,0-1,1 1,0-1,0 1,0-1,0 1,0 0,1-1,-1 1,1-2,1-1,-1 0,0 0,1 1,0-1,1 0,-1 1,1-1,0 1,1 0,-1 0,1 0,0 0,0 1,0 0,1 0,0 0,-1 0,1 1,1-1,-1 1,5-2,0 1,1 0,0 1,0 0,0 0,0 1,1 0,-1 1,0 1,1 0,-1 0,3 1,-11 0,1-1,-1 0,0 1,0-1,1 1,-1 0,0 0,0 0,0 1,0-1,0 1,0 0,-1-1,1 1,0 1,-1-1,0 0,1 0,-1 1,0-1,0 1,0 0,-1 0,1 0,-1 0,1 0,-1 0,0 0,0 0,-1 0,1 0,0 1,-1-1,0 0,0 1,0-1,0 0,-1 1,1-1,-1 0,0 0,0 0,0 0,0 1,0-1,-1-1,1 1,-1 0,0 0,0 0,0-1,0 1,0-1,-1 0,1 0,-1 0,0 0,-1 1,-37 15,35-16,-1 0,1 1,0 0,-1 0,1 0,1 1,-1 0,0 0,1 0,-4 5,8-9,1 1,0-1,-1 0,1 0,0 1,0-1,0 1,-1-1,1 0,0 1,0-1,0 0,0 1,0-1,0 1,0-1,-1 0,1 1,0-1,1 1,-1-1,0 0,0 1,0-1,0 1,0-1,0 0,0 1,1-1,-1 0,0 1,0-1,0 0,1 1,-1-1,0 0,1 1,-1-1,0 0,20 8,23-4,-41-4,0 1,0-1,-1 0,1 0,0-1,0 1,-1 0,1 0,0-1,0 1,-1-1,1 0,0 1,-1-1,1 0,-1 0,1 0,-1 0,1 0,-1-1,0 1,0 0,1-1,-1 1,0 0,0-1,0 1,-1-1,1 0,0 1,-1-1,1 0,0 1,-1-1,0 0,1-1,-2 0,1 0,-1 0,0 0,1 1,-1-1,0 0,-1 1,1-1,0 1,-1-1,0 1,1-1,-1 1,0 0,0 0,0 0,-1 0,1 0,0 1,-1-1,1 1,-1-1,0 1,-44-13,41 13,1 0,-1 0,1-1,-1 1,1-1,0-1,0 1,0-1,0 1,-4-4,9 5,-1 1,1-1,0 0,0 1,-1-1,1 1,0-1,0 0,0 1,0-1,0 1,0-1,0 0,0 1,0-1,0 0,0 1,0-1,0 0,0 1,1-1,-1 1,0-1,0 1,1-1,-1 0,0 1,1-1,-1 1,1-1,-1 1,1 0,-1-1,1 1,-1-1,23-20,-15 14,-8 7,1-1,0 1,-1-1,1 0,0 1,-1-1,1 0,-1 1,1-1,-1 0,0 0,1 0,-1 0,0 1,1-1,-1 0,0 0,0 0,0 0,0 0,0 0,0 1,0-1,0 0,0 0,0 0,0 0,-1 0,1 1,0-1,-1 0,1 0,-1 0,-1-1,0 1,1-1,-1 1,0 0,-1 0,1-1,0 1,0 1,0-1,0 0,-1 1,1-1,-1 1,-10-2,0 0,0 1,0 1,-7 0,18 0,-1 0,1 0,0 1,-1-1,1 0,-1 1,1 0,0-1,0 1,-1 0,1 0,0 0,0 1,0-1,0 0,0 1,0-1,1 1,-1 0,0 0,0 1,1-1,1-1,0 1,-1 0,1 0,0 0,0 0,0 0,0 0,0 0,1-1,-1 1,1 0,-1 0,1 0,-1-1,1 1,0 0,0 0,0-1,0 1,0-1,0 1,1-1,-1 0,0 1,1-1,-1 0,2 1,0 2,1-1,0 0,0 0,1 0,-1 0,1 0,-1-1,1 0,0 0,0 0,-1 0,2-1,-1 0,0 0,0 0,0-1,0 0,0 0,4 0,2-2,1 0,-1-1,0 0,0-1,0 0,0 0,-1-2,1 1,-8 3,-1 1,1 1,0-1,-1 0,1 1,0-1,0 1,-1 0,1 0,0 0,0 0,-1 0,1 1,0-1,0 1,-1 0,1 0,0 0,-1 0,1 0,-1 1,0-1,1 1,-1-1,0 1,0 0,0 0,0 0,0 0,0 0,0 1,1 0,-1 1,1 0,0 0,-1-1,0 2,0-1,0 0,0 0,-1 1,1-1,-1 1,0-1,-1 1,1-1,-1 1,0-1,0 1,-1 3,0-5,-1 0,1 0,-1 0,0 0,0-1,0 1,0-1,-1 1,1-1,0 0,-1 0,0 0,1 0,-1-1,0 1,0-1,0 1,0-1,0 0,-1 0,1-1,0 1,0-1,-1 1,1-1,-2 0,-12 2,-1-1,1-1,-1-1,-5-1,19 1,-1 1,0-1,1-1,-1 1,1-1,0 1,-1-1,1-1,0 1,0-1,0 1,1-1,-1 0,1 0,-1-1,1 1,0-1,1 1,-1-1,0 0,1 0,0-1,0 1,0 0,1 0,-1-1,1 1,0-2,1 5,0 0,0 0,0 0,1 0,-1 0,0 0,1 0,-1 0,1 0,-1 0,1 0,-1 0,1 0,0 1,-1-1,1 0,0 0,-1 1,1-1,0 0,0 1,0-1,0 1,0-1,0 1,0 0,32-11,-10 4,-20 5,1 0,-1-1,0 1,0-1,0 0,0 0,0 0,-1-1,0 1,1-1,-1 1,1-3,-3 5,1 0,-1 0,1 0,-1 0,1 0,-1 0,0 0,1 0,-1 0,0 0,0 0,0 0,0 0,1 0,-2 0,1 0,0 0,0 0,0-1,0 1,-1 0,1 0,-1 0,1 0,0 0,-1 0,0 1,1-1,-1 0,0 0,1 0,-1 0,0 1,0-1,1 0,-1 1,0-1,0 0,0 1,0-1,0 1,0 0,0-1,0 1,0 0,0 0,0-1,-1 1,-2 0,0 0,1 1,-1-1,0 1,1 0,-1 0,0 0,1 0,-1 0,1 1,0 0,0-1,-1 1,1 1,0-1,0 0,1 1,-1-1,1 1,-1 0,1 0,0 0,0 0,0 0,0 1,-1 1,0 1,-1 1,1-1,0 0,1 1,0 0,0-1,0 1,0 0,1 0,1 0,-1 0,1 0,0 6,2-9,0 0,0-1,0 0,0 1,0-1,1 0,-1 0,1 0,0 0,0-1,0 1,0-1,0 1,0-1,1 0,-1-1,1 1,0 0,-1-1,1 0,0 0,0 0,0-1,0 1,0-1,1 0,0 1,1 0,-1 0,0-1,1 0,-1 0,0-1,1 1,-1-1,0 0,0-1,1 1,-1-1,0 0,0 0,-1-1,1 1,0-1,-1 0,1-1,-4 2,1 1,-1-1,0 0,-1 1,1-1,0 0,0 0,-1 0,1 0,-1 0,0 0,1 0,-1 1,0-1,0 0,0 0,-1 0,1 0,0 0,-1 0,1 0,-1 0,0 0,1 0,-1 1,0-1,0 0,0 1,-1-1,1 0,0 1,0 0,-1-1,1 1,-1 0,-1-1,-18-14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01T14:34:14.58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01T14:34:23.941"/>
    </inkml:context>
    <inkml:brush xml:id="br0">
      <inkml:brushProperty name="width" value="0.05" units="cm"/>
      <inkml:brushProperty name="height" value="0.05" units="cm"/>
      <inkml:brushProperty name="color" value="#E71224"/>
      <inkml:brushProperty name="ignorePressure" value="1"/>
    </inkml:brush>
  </inkml:definitions>
  <inkml:trace contextRef="#ctx0" brushRef="#br0">226 221,'0'-2,"0"0,0 0,-1 0,1 0,1 0,-1 0,0 0,0 0,1 0,-1 0,1 1,0-1,-1 0,1 0,0 0,0 1,0-1,0 1,0-1,1 1,-1-1,0 1,1-1,-1 1,1 0,0 0,-1 0,1 0,0 0,-1 0,1 1,0-1,0 0,0 1,0-1,0 1,0 0,0 0,-1 0,2 0,0 0,-1 1,1-1,0 1,-1 0,1 0,-1 0,1 0,-1 0,1 1,-1-1,0 1,0 0,1 0,-1-1,0 1,-1 1,1-1,0 0,-1 0,1 1,-1-1,0 0,1 1,-1 0,-1-1,1 1,0 0,0 2,0-2,-1 0,1 0,-1 1,0-1,0 0,0 1,0-1,-1 0,1 1,-1-1,0 0,0 0,0 1,0-1,0 0,-1 0,1 0,-1 0,0-1,0 1,-2 2,-1-1,1-1,-1 1,0 0,0-1,0 0,-1 0,1-1,-1 0,0 0,1 0,-6 1,-10 1,1-1,-1-1,0-1,0-1,0-1,-14-2,31 3,1 0,-1-1,0 0,1 0,-1 0,1 0,-1 0,1-1,0 1,-1-1,1 0,0 0,0 0,0 0,1-1,-1 1,0-1,1 0,0 0,0 0,0 0,0 0,0 0,0 0,1-1,-1 1,1-1,0 1,0-1,1 1,-1-1,1 0,-1 1,1-1,1-1,-1-4,0 0,2 0,-1-1,1 1,0 0,1 0,0 1,0-1,1 1,0-1,1 1,0 0,3-4,8-8,-9 9,0 1,1 0,1 0,0 1,0 0,1 0,2 0,-9 7,-1 1,0 0,1 0,-1 0,1 0,-1 0,1 0,0 1,-1-1,1 1,0 0,-1 0,1 0,0 0,-1 0,1 1,0-1,-1 1,1 0,-1 0,1 0,-1 0,1 0,-1 0,0 0,0 1,1 0,-1-1,0 1,0 0,0 0,-1 0,1 0,0 0,-1 0,2 3,0-2,-1 1,1 0,-1-1,0 1,0 0,0 0,0 1,-1-1,1 0,-1 0,0 1,-1-1,1 1,-1-1,0 1,0-1,0 2,-1-3,1 0,-1 0,0 0,0 0,0 0,-1 0,1-1,0 1,-1-1,0 1,0-1,0 1,0-1,0 0,0 0,0 0,-1 0,1 0,-1-1,1 1,-1-1,0 1,0-1,0 0,1 0,-2 0,-15 5,10-2,1-1,-1 0,0-1,0 0,-1 0,1-1,0 0,-1 0,-2-1,12 0,-1 0,1 0,-1 0,1 0,-1-1,1 1,-1 0,1 0,-1 0,1 0,-1-1,1 1,-1 0,1 0,-1-1,1 1,-1 0,1-1,0 1,-1-1,1 1,-1 0,1-1,0 1,0-1,-1 1,1-1,0 1,0-1,0 1,-1-1,1 1,11-14,25-6,-22 16,1 1,0 0,0 1,1 1,9 0,-21 0,1 1,-1 0,1 1,-1-1,1 1,-1 0,1 0,-1 0,0 0,0 1,1 0,-1 0,0 0,-1 0,1 1,0 0,-1-1,1 1,-1 0,3 4,-6-7,1 1,-1 0,0 0,1 0,-1-1,0 1,0 0,1 0,-1 0,0-1,0 1,0 0,0 0,0 0,0 0,0 0,-1-1,1 1,0 0,0 0,-1 0,1-1,0 1,-1 0,1 0,-1-1,1 1,-1 0,1-1,-1 1,0 0,1-1,-1 1,1-1,-1 1,0-1,0 0,1 1,-1-1,0 1,0-1,0 0,1 0,-1 0,0 1,0-1,0 0,0 0,-44 8,40-7,-1 0,1-1,-1 0,1 0,-1-1,1 1,0-1,-1-1,1 1,0-1,0 1,0-1,0-1,0 1,0-1,0 0,2 0,0 0,0 1,1-1,0 0,-1 0,1 0,0-1,0 1,1-1,-1 1,1-1,-1 1,1-1,0 0,1 1,-1-1,0 0,1 0,0 0,0 0,0 1,1-1,0-2,0 0,0 0,0 0,1 0,-1 0,1 0,1 1,-1-1,1 1,0 0,0 0,1 0,-1 0,1 0,0 1,1 0,-1-1,1 2,0-1,3-2,-4 4,-1 0,1 0,0 1,-1 0,1 0,0 0,0 0,0 0,-1 1,1-1,0 1,0 0,0 0,0 1,0-1,0 1,0 0,-1 0,1 0,0 1,-1-1,1 1,0 0,-1 0,0 0,0 0,0 0,0 1,0 0,2 2,0 0,-1 1,0 0,0 0,-1 0,1 1,-1-1,-1 1,1 0,-1 0,0-1,-1 1,0 1,0-1,0 0,-1 0,0 0,-1 0,1 0,-1 1,0-5,1 1,0 0,-1-1,0 1,0-1,0 1,0-1,-1 1,1-1,-1 0,0 0,0 1,0-1,0 0,-1-1,1 1,-1 0,0-1,1 0,-1 1,0-1,-1 0,1 0,0-1,0 1,-1-1,1 0,-1 1,1-2,-1 1,0 0,1-1,-1 1,0-1,1 0,-4-1,5 1,-1-1,1 0,-1 0,1 0,-1-1,1 1,-1 0,1-1,0 0,0 1,0-1,0 0,0 0,0 0,1-1,-1 1,1 0,-1 0,1-1,0 1,0-1,0 1,0-1,0 0,1 1,-1-1,1 0,-1 1,1 0,-1 0,1 0,-1 0,1 0,0 0,0 0,0 0,0 0,0 0,1 0,-1 0,0 0,1 0,-1 1,1-1,0 0,0 0,0 0,0 1,0-1,0 0,0 1,0-1,1 1,-1-1,1 1,-1 0,1 0,-1 0,1-1,0 2,-1-1,1 0,0 0,0 0,0 1,0 0,1 0,-1 0,0 1,0-1,0 1,0-1,0 1,0 0,0-1,0 1,0 0,0 0,0 0,0 1,0-1,-1 0,1 1,-1-1,1 1,-1 0,1-1,-1 1,0 0,0 0,0 0,0 0,3 5,0 1,0 0,-1 0,0 0,0 0,-1 2,0 1,0 0,-1 0,0 0,-1 0,0 0,-1 0,0 4,1-12,-1-1,1 0,0 0,0 0,-1 0,1 0,-1 1,0-1,0 0,0 0,0 0,0-1,0 1,0 0,-1 0,1-1,-1 1,1 0,-1-1,1 0,-1 1,0-1,0 0,0 0,0 0,0 0,0 0,0 0,0-1,0 1,0-1,0 1,0-1,-1 0,1 0,0 0,0 0,0 0,-2-1,1 0,0 0,0 0,1-1,-1 1,1-1,-1 0,1 0,0 0,-1 0,1 0,0 0,0 0,1-1,-1 1,0-1,1 0,0 1,-1-1,1 0,0 0,0 0,1 0,-1 0,1 0,-1 0,1-1,-3-15,1 0,1 0,1-11,0 24,-4 10,0 0,0 0,0-1,0 0,-1 1,0-2,-1 2,4-3,1 0,0 0,-1-1,1 1,-1-1,1 1,-1-1,1 1,-1-1,1 0,-1 1,1-1,-1 0,1 0,-1 0,1-1,-1 1,0 0,1 0,-1-1,1 1,-1-1,1 1,0-1,-1 0,1 0,0 1,-1-1,1 0,0 0,0 0,0-1,0 1,0 0,0 0,0 0,0-1,0 1,1-1,-1 1,0 0,0-2,1 0,-1 0,1-1,-1 1,1 0,0 0,0-1,0 1,1 0,-1-1,1 1,0 0,0 0,0 0,0 0,0 0,1 0,-1 0,1 0,0 0,1-1,2-2,-1-1,1 1,1 1,-1-1,1 1,-1 0,2 0,2-1,-5 3,0 1,1 0,-1 0,1 0,0 0,-1 1,1-1,0 1,0 1,0-1,0 1,0 0,0 0,0 0,-1 0,1 1,0 0,0 0,4 2,-6-2,0 1,0 0,-1-1,1 1,-1 0,1 0,-1 1,0-1,0 0,0 1,0-1,0 1,-1 0,1-1,-1 1,1 0,-1 0,0 0,0 0,-1 0,1 0,-1 1,1-1,-1 0,0 0,0 0,0 0,-1 1,1-1,-1 0,0 1,-1 4,0-1,0 1,-1-1,0 0,0 1,-1-1,0-1,0 1,-4 4,6-8,0 0,0-1,0 1,0-1,-1 1,1-1,-1 0,0 0,1 0,-1 0,0 0,0-1,0 1,0-1,-1 0,1 0,0 0,0 0,-1-1,1 1,-1-1,1 0,-1 0,2 0,1-1,-1 0,0 1,0-1,1 0,-1 0,1 0,-1 0,1 0,-1-1,1 1,0 0,-1-1,1 1,0-1,0 1,0-1,0 1,0-1,1 0,-1 1,0-1,1 0,-1 0,1 0,0 1,-1-2,1 2,0 0,-1-1,1 1,0 0,0 0,0-1,0 1,0 0,0-1,1 1,-1 0,0 0,1-1,-1 1,1 0,-1 0,1 0,-1-1,1 1,0 0,0 0,-1 0,1 0,0 0,0 0,0 1,0-1,0 0,0 0,1 1,-1-1,0 1,0-1,0 1,1-1,-1 1,1-1,-1 2,1-1,0 1,0-1,-1 1,1 0,0 0,-1 0,1 0,-1 0,1 0,-1 0,0 0,1 0,-1 1,0-1,0 1,0-1,0 1,0-1,0 1,0-1,0 1,-1 0,1 0,-1-1,1 1,-1 0,0 0,0 0,1-1,-1 2,0-1,1-1,-1 1,1 0,-1-1,0 1,0 0,1-1,-1 1,0 0,-1 0,1-1,0 1,0 0,-1-1,1 1,-1 0,1-1,-1 1,0-1,0 1,0-1,1 1,-1-1,-1 0,1 1,0-1,0 0,0 0,-1 0,1 0,0 0,-1 0,0 0,0 0,1-1,0 0,0 0,0 0,0 0,-1-1,1 1,0 0,0 0,0-1,0 1,0-1,0 1,0-1,0 1,0-1,0 0,0 1,0-1,0 0,0 0,0 0,1 1,-1-1,0 0,1 0,-1 0,0 0,1 0,0-1,-1 1,1 0,-1 0,1 0,0 0,0 0,0-1,0 1,0 0,0 0,0 0,0 0,0-1,1 1,-1 0,1-1,12-62,-10 55,-3 9,0-1,0 0,1 1,-1-1,0 1,0-1,0 0,0 1,0-1,0 0,0 1,0-1,0 0,0 1,0-1,0 0,0 1,0-1,-1 0,1 1,0-1,0 0,-1 1,1-1,0 1,-1-1,1 1,-1-1,1 1,-1-1,1 1,-1-1,1 1,-1 0,0-1,1 1,-1 0,1 0,-1-1,0 1,1 0,-1 0,0 0,1 0,-1 0,0-1,1 1,-1 1,0-1,1 0,-1 0,0 0,0 0,-2 1,-1-1,1 1,-1 0,1 0,-1 0,1 1,0-1,0 1,-3 1,-6 8</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01T14:34:35.734"/>
    </inkml:context>
    <inkml:brush xml:id="br0">
      <inkml:brushProperty name="width" value="0.05" units="cm"/>
      <inkml:brushProperty name="height" value="0.05" units="cm"/>
      <inkml:brushProperty name="color" value="#E71224"/>
      <inkml:brushProperty name="ignorePressure" value="1"/>
    </inkml:brush>
  </inkml:definitions>
  <inkml:trace contextRef="#ctx0" brushRef="#br0">215 211,'-2'-32,"1"24,0 1,1-1,0 0,0 0,0 0,1 0,0 1,1-1,0 0,0 1,1-3,-2 9,0-1,0 1,0 0,0 0,0 0,0 1,0-1,0 0,0 0,1 0,-1 1,0-1,0 1,1-1,-1 1,0-1,1 1,-1 0,1 0,-1 0,0 0,1 0,-1 0,0 0,1 0,-1 0,1 0,-1 1,0-1,1 1,-1-1,0 1,0-1,1 1,-1 0,0 0,0 0,0-1,0 1,0 0,0 0,0 0,0 1,4 3,0-1,-1 1,0 0,0 0,0 0,0 1,-1 0,2 4,-1 1,-1 0,0 0,-1 0,0 0,-1 1,0-1,-1 0,0 1,0-1,-2 6,1-12,0-1,0 1,0 0,0-1,-1 0,1 1,-1-1,0 0,-1 0,1 0,-1 0,0 0,0-1,0 1,0-1,0 0,-1 1,0-2,1 1,-1 0,0-1,0 0,-1 0,1 0,0 0,-3 0,-7 1,1 0,-1-1,0-1,0 0,0 0,0-2,0 0,0 0,-7-3,18 4,-1-1,0 1,1-1,0 0,-1-1,1 1,-1 0,1-1,0 0,0 0,0 0,0 0,0 0,1-1,-1 1,1-1,-1 0,1 1,0-1,0 0,0-1,1 1,-1 0,1 0,-1-1,1 1,0-1,0 1,1-1,-1 1,1-1,0 1,0-1,0 0,0 1,1-1,-1 1,1-2,1 0,-1 1,1-1,0 0,0 1,1-1,-1 1,1 0,0 0,0 0,0 0,1 0,0 1,-1 0,1 0,0 0,1 0,-1 0,2 0,-5 2,1 0,0 0,0 0,0 0,0 0,0 0,0 1,0-1,0 1,0 0,1-1,-1 1,0 0,0 0,0 1,0-1,0 0,1 1,-1-1,0 1,0-1,0 1,0 0,0 0,0 0,-1 0,1 0,0 1,0-1,-1 1,1-1,-1 1,1-1,-1 1,0 0,0-1,0 1,0 0,0 0,0 0,0 0,0 1,0-1,-1-1,1 1,-1 0,0-1,1 1,-1 0,0 0,0 0,0-1,0 1,0 0,0 0,-1-1,1 1,-1 0,1 0,-1-1,0 1,1-1,-1 1,0 0,0-1,0 1,0-1,0 0,-1 1,1-1,0 0,-1 0,1 0,-3 2,-1 0,1 0,-1-1,1 0,-1 0,0 0,1 0,-1-1,0 0,0 0,-5 0,6 0,0-1,0 0,0 0,0 0,-1 0,1-1,0 1,0-1,0 0,0-1,0 1,1-1,-1 1,0-2,2 2,1 0,-1 0,1 0,0-1,-1 1,1 0,0-1,0 1,0-1,0 1,0-1,1 0,-1 1,0-1,1 0,-1 0,1 1,0-1,-1 0,1 0,0 0,0 0,0 1,0-1,1 0,-1 0,0 0,1 1,-1-1,1 0,0 0,1-3,0 0,0 0,0 0,1 0,0 0,0 1,0 0,1-1,-1 1,1 0,0 0,0 1,2-2,8-4,0 0,0 1,11-4,7-4,-29 14,0-1,0 1,0-1,0 0,0 0,0 0,-1 0,0-1,1 1,-1-1,0 1,-1-1,2-1,-2 0,1 1,0 0,1 0,-1 0,1 0,0 1,0-1,0 1,0 0,0-1,3 0,-4 2,0 1,0 0,0-1,0 1,0 0,1 0,-1 0,0 1,0-1,1 0,-1 1,1 0,-1-1,0 1,1 0,-1 0,1 0,-1 1,0-1,1 1,-1-1,0 1,1 0,-1 0,0 0,0 0,0 0,1 0,-1 0,1 2,-1-1,0 1,1 0,-1 0,0 0,-1 0,1 0,0 0,-1 0,0 1,0-1,0 1,0-1,0 0,-1 1,1-1,-1 1,0 0,0-1,-1 1,1-1,-1 2,-1 21,0 0,2 0,1 1,-1 29,1-53,-1 0,0 0,0-1,-1 1,1 0,-1 0,1 0,-1-1,0 1,0 0,0-1,0 1,-1 0,1-1,-1 0,1 1,-1-1,0 0,0 0,0 0,0 0,0 0,0 0,-1-1,1 1,-1-1,1 0,-1 1,1-1,-1 0,0-1,0 1,1 0,-1-1,0 1,0-1,0 0,1 0,-1 0,0-1,0 1,-1-1,1 1,0-1,0 0,0 0,0 0,0 0,0 0,1-1,-1 1,0-1,1 0,-1 1,1-1,0 0,0-1,-1 1,2 0,-1-1,0 1,0-1,1 0,-1 1,1-1,0 0,0 0,0 0,0 0,0 0,1 0,-1 0,1 0,0 0,0 0,0 0,0 0,1 0,-1 0,1 0,0-2,0 2,0 0,1 1,-1-1,0 0,1 1,0-1,0 1,0 0,0 0,0 0,0 0,0 0,0 0,2 0,-3 1,0 0,1 0,-1 0,0 0,1 0,-1 1,1-1,0 1,-1-1,1 1,-1-1,1 1,0 0,-1 0,1 0,0 0,-1 0,1 0,0 0,-1 1,1-1,-1 1,1-1,0 1,-1-1,-7 1,6-2,-1 1,0-1,1 1,-1-1,1 1,-1-1,1 1,-1-1,1 1,0-1,-1 0,1 1,0-1,-1 0,1 1,0-1,0 0,-1 0,1 1,0-1,0 0,0 1,0-1,0 0,0 0,1-5,0 1,1 0,-1 0,1 0,0 0,1 1,-1-1,1 0,0 1,0 0,0 0,0 0,1 0,0 0,0 1,2-2,-4 3,0 0,0 1,0 0,0-1,0 1,0 0,1 0,-1 0,0 0,1 0,-1 1,1-1,-1 1,1 0,1-1,-3 2,1-1,-1 0,1 1,-1-1,0 1,1 0,-1-1,1 1,-1 0,0 0,0 0,0 0,1 0,-1 0,0 0,0 0,0 0,-1 1,1-1,0 0,0 0,-1 1,1-1,0 1,-1-1,0 1,1-1,0 2,-1 0,1 0,0 0,-1 0,0 0,0 0,0 0,0 0,0 0,-1 1,1-1,-1 0,0-1,1 1,-2 0,1 0,0 0,0 0,-1-1,0 1,1-1,-1 1,0-1,0 0,-1 1,1-1,0 0,-1-1,-1 2,-5 4,-1-1,1-1,-1 1,0-2,-1 1,1-2,-6 2,15-4,0-1,-1 1,1 0,0-1,0 0,-1 1,1-1,0 0,0 0,-1 1,1-1,0 0,-1 0,1-1,0 1,-1 0,1 0,0-1,0 1,-1 0,1-1,0 1,0-1,0 0,0 1,0-1,-1 0,1 0,0 0,1 0,-1 0,0 0,0 0,0 0,1 0,-1 0,0 0,1 0,-1 0,1-1,-1 1,1 0,0 0,-1-2,1 3,0 0,0 0,0-1,0 1,0 0,0 0,-1 0,1-1,0 1,0 0,0 0,-1 0,1 0,0 0,0 0,0-1,-1 1,1 0,0 0,0 0,0 0,-1 0,1 0,0 0,0 0,-1 0,1 0,0 0,0 0,-1 0,1 0,0 0,0 0,0 0,-1 0,1 1,0-1,0 0,0 0,-1 0,1 0,0 0,0 0,0 1,-1-1,1 0,0 0,0 0,-12 8,0 1,1 0,-1 0,0-1,-1-1,-10 5,19-10,1-1,-1 0,1 0,-1 0,0 0,1 0,-1-1,0 0,1 0,-1 0,0 0,1 0,1-1,0 1,0-1,0 0,0 1,0-1,0 0,1 0,-1 0,0-1,1 1,-1 0,1-1,-1 1,1-1,0 1,-1-1,1 1,0-1,0 0,0 0,0 0,0 0,1-1,-1 1,0-1,1 1,-1-1,1 1,0-1,0 1,0-1,0 1,0-1,1 1,-1-1,1 1,0 0,-1-1,1 1,0 0,0-1,1 1,-1 0,0 0,1 0,-1 0,1 0,0 0,-1 0,1 1,0-1,0 1,0-1,1 1,-1 0,0 0,1-1,12-6,0 1,1 0,0 1,10-3,-18 7,6-3,-2 2,0-1,0 0,0-1,-1 0,0-1,0 0,0 0,1-3,-12 9,0 0,0 0,-1 0,1 0,0 0,0 1,-1-1,1 0,0 0,0 0,-1 0,1 0,0 0,-1 0,1 0,0 0,0 0,-1-1,1 1,0 0,-1 0,1 0,0 0,0 0,-1 0,1-1,0 1,0 0,0 0,-1 0,1-1,0 1,0 0,0 0,0 0,-1-1,1 1,0 0,0-1,0 1,0 0,0 0,0-1,0 1,0 0,0 0,0-1,0 1,0 0,0-1,0 1,0 0,0 0,0-1,0 1,0 0,0-1,0 1,0 0,1 0,-1-1,0 1,0 0,0 0,1 0,-1-1,0 1,0 0,-23 2,19 0,1-1,0 1,-1-1,1 1,0 0,0 0,0 1,1-1,-1 1,0-1,1 1,0 0,0 0,0 0,0 0,0 0,0 0,1 0,-1 3,1-4,1 0,0-1,-1 1,1-1,0 1,0 0,0-1,1 1,-1 0,0-1,1 1,-1 0,1-1,-1 1,1-1,0 1,-1-1,1 1,0-1,0 0,0 1,0-1,0 0,1 0,-1 0,0 0,0 0,1 0,-1 0,1 0,-1 0,1-1,-1 1,1-1,-1 1,1-1,0 1,-1-1,1 0,0 0,-1 0,2 0,1 0,-1 0,0 0,0-1,0 1,0-1,0 0,0 1,0-1,0-1,0 1,-1 0,1-1,0 0,-1 1,1-1,-1 0,1 0,-1 0,0-1,0 1,0-1,0 1,-1-1,1 1,-1-1,1 0,-1 0,1-2,-1 3,0 0,0 0,0 0,0 0,-1 0,1 0,-1 0,1 0,-1 0,0 0,0 0,0-1,0 1,0 0,0 0,0 0,-1 0,1 0,-1 0,0-1,1 1,-1 0,0 1,0-1,0 0,-1 0,1 0,0 1,-1-1,1 0,-1 1,1-1,-1 1,0 0,0 0,0-1,1 1,-1 1,-1-2,0 2,0-1,0 1,0-1,0 1,0 0,-1 0,1 0,0 1,0-1,0 1,0 0,0 0,0 0,1 0,-1 0,0 0,0 1,1 0,-1-1,1 1,-1 0,1 0,0 0,0 1,0-1,0 0,0 1,0-1,0 3,-3 3,0 0,0 1,1 0,1-1,-1 1,1 0,1 1,0-1,0 2,1-7,1 1,-1-1,1 1,0 0,0-1,1 1,-1-1,1 1,0-1,1 1,-1-1,1 0,-1 0,1 0,0 1,1-2,-1 1,1 0,0 0,0-1,2 2,-2-2,0-1,0 0,0-1,0 1,0-1,1 1,-1-1,0 0,1 0,-1 0,1-1,-1 1,1-1,0 0,-1 0,1 0,-1 0,1-1,-1 0,1 1,-1-1,1 0,-1-1,0 1,1-1,-1 1,1-2,13-7,-19 8,-29 10,5-2,-19 6,36-9,0 0,0-1,0 0,0 0,0-1,0 0,-6-1,14 0,0 0,0 0,0 0,0-1,0 1,0 0,0-1,0 1,0-1,0 1,0-1,0 1,1-1,-1 1,0-1,0 0,1 0,-1 1,0-1,1 0,-1 0,0 0,1 0,-1 0,1 0,0 0,-1 1,1-1,0-1,0 1,-1 0,1 0,0 0,0 0,0 0,0 0,0 0,1 0,-1 0,0 0,0 0,1 0,-1 0,0 0,1 0,25-57,-14 34,-6-7,-6 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01T14:34:38.546"/>
    </inkml:context>
    <inkml:brush xml:id="br0">
      <inkml:brushProperty name="width" value="0.05" units="cm"/>
      <inkml:brushProperty name="height" value="0.05" units="cm"/>
      <inkml:brushProperty name="color" value="#E71224"/>
      <inkml:brushProperty name="ignorePressure" value="1"/>
    </inkml:brush>
  </inkml:definitions>
  <inkml:trace contextRef="#ctx0" brushRef="#br0">38 0,'6'0,"8"0,9 0,6 0,4 0,-9 0,-15 7,-16 1,-12 0,-10-2,-6-2,3-1</inkml:trace>
  <inkml:trace contextRef="#ctx0" brushRef="#br0" timeOffset="740.54">0 37,'7'0,"7"0,9 0,6 0,4 0,-2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01T14:36:20.229"/>
    </inkml:context>
    <inkml:brush xml:id="br0">
      <inkml:brushProperty name="width" value="0.05" units="cm"/>
      <inkml:brushProperty name="height" value="0.05" units="cm"/>
      <inkml:brushProperty name="color" value="#004F8B"/>
      <inkml:brushProperty name="ignorePressure" value="1"/>
    </inkml:brush>
  </inkml:definitions>
  <inkml:trace contextRef="#ctx0" brushRef="#br0">0 15,'0'-7,"0"-1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01T14:36:23.293"/>
    </inkml:context>
    <inkml:brush xml:id="br0">
      <inkml:brushProperty name="width" value="0.05" units="cm"/>
      <inkml:brushProperty name="height" value="0.05" units="cm"/>
      <inkml:brushProperty name="color" value="#004F8B"/>
      <inkml:brushProperty name="ignorePressure" value="1"/>
    </inkml:brush>
  </inkml:definitions>
  <inkml:trace contextRef="#ctx0" brushRef="#br0">1 0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13C42-868B-4BDD-9A59-2FB2AE0D23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7A7EE6-3609-4787-858A-D27BC1A6AF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32E26F-9922-427A-9390-46EE88EFF743}"/>
              </a:ext>
            </a:extLst>
          </p:cNvPr>
          <p:cNvSpPr>
            <a:spLocks noGrp="1"/>
          </p:cNvSpPr>
          <p:nvPr>
            <p:ph type="dt" sz="half" idx="10"/>
          </p:nvPr>
        </p:nvSpPr>
        <p:spPr/>
        <p:txBody>
          <a:bodyPr/>
          <a:lstStyle/>
          <a:p>
            <a:fld id="{C548DC90-F2CA-4220-99D8-F34460B9876D}" type="datetimeFigureOut">
              <a:rPr lang="en-US" smtClean="0"/>
              <a:t>5/4/2020</a:t>
            </a:fld>
            <a:endParaRPr lang="en-US"/>
          </a:p>
        </p:txBody>
      </p:sp>
      <p:sp>
        <p:nvSpPr>
          <p:cNvPr id="5" name="Footer Placeholder 4">
            <a:extLst>
              <a:ext uri="{FF2B5EF4-FFF2-40B4-BE49-F238E27FC236}">
                <a16:creationId xmlns:a16="http://schemas.microsoft.com/office/drawing/2014/main" id="{60E121A2-29C3-4C0D-B880-30C65B1256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DCB76C-0948-40DD-89AB-9EF68189253B}"/>
              </a:ext>
            </a:extLst>
          </p:cNvPr>
          <p:cNvSpPr>
            <a:spLocks noGrp="1"/>
          </p:cNvSpPr>
          <p:nvPr>
            <p:ph type="sldNum" sz="quarter" idx="12"/>
          </p:nvPr>
        </p:nvSpPr>
        <p:spPr/>
        <p:txBody>
          <a:bodyPr/>
          <a:lstStyle/>
          <a:p>
            <a:fld id="{9C1D8D83-FB50-45E8-9230-1A56F4F30E68}" type="slidenum">
              <a:rPr lang="en-US" smtClean="0"/>
              <a:t>‹#›</a:t>
            </a:fld>
            <a:endParaRPr lang="en-US"/>
          </a:p>
        </p:txBody>
      </p:sp>
    </p:spTree>
    <p:extLst>
      <p:ext uri="{BB962C8B-B14F-4D97-AF65-F5344CB8AC3E}">
        <p14:creationId xmlns:p14="http://schemas.microsoft.com/office/powerpoint/2010/main" val="1924043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28A04-DBCC-4033-A8F8-35CBF538FF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384D7A-9C66-4A4A-B2FA-3C2D0A4005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9A453A-973C-47E3-B0D3-49089CA82940}"/>
              </a:ext>
            </a:extLst>
          </p:cNvPr>
          <p:cNvSpPr>
            <a:spLocks noGrp="1"/>
          </p:cNvSpPr>
          <p:nvPr>
            <p:ph type="dt" sz="half" idx="10"/>
          </p:nvPr>
        </p:nvSpPr>
        <p:spPr/>
        <p:txBody>
          <a:bodyPr/>
          <a:lstStyle/>
          <a:p>
            <a:fld id="{C548DC90-F2CA-4220-99D8-F34460B9876D}" type="datetimeFigureOut">
              <a:rPr lang="en-US" smtClean="0"/>
              <a:t>5/4/2020</a:t>
            </a:fld>
            <a:endParaRPr lang="en-US"/>
          </a:p>
        </p:txBody>
      </p:sp>
      <p:sp>
        <p:nvSpPr>
          <p:cNvPr id="5" name="Footer Placeholder 4">
            <a:extLst>
              <a:ext uri="{FF2B5EF4-FFF2-40B4-BE49-F238E27FC236}">
                <a16:creationId xmlns:a16="http://schemas.microsoft.com/office/drawing/2014/main" id="{C142D338-9BC3-4038-887A-6BE55D98B7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9601FD-1A4D-42CB-8DA5-6D9AE08B4376}"/>
              </a:ext>
            </a:extLst>
          </p:cNvPr>
          <p:cNvSpPr>
            <a:spLocks noGrp="1"/>
          </p:cNvSpPr>
          <p:nvPr>
            <p:ph type="sldNum" sz="quarter" idx="12"/>
          </p:nvPr>
        </p:nvSpPr>
        <p:spPr/>
        <p:txBody>
          <a:bodyPr/>
          <a:lstStyle/>
          <a:p>
            <a:fld id="{9C1D8D83-FB50-45E8-9230-1A56F4F30E68}" type="slidenum">
              <a:rPr lang="en-US" smtClean="0"/>
              <a:t>‹#›</a:t>
            </a:fld>
            <a:endParaRPr lang="en-US"/>
          </a:p>
        </p:txBody>
      </p:sp>
    </p:spTree>
    <p:extLst>
      <p:ext uri="{BB962C8B-B14F-4D97-AF65-F5344CB8AC3E}">
        <p14:creationId xmlns:p14="http://schemas.microsoft.com/office/powerpoint/2010/main" val="3984504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B86EA0-E76C-44ED-949B-D212136248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21FBED-A98C-485E-85BE-00FFD218B1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A11BB9-966D-4CA1-B944-8F5924A91FE4}"/>
              </a:ext>
            </a:extLst>
          </p:cNvPr>
          <p:cNvSpPr>
            <a:spLocks noGrp="1"/>
          </p:cNvSpPr>
          <p:nvPr>
            <p:ph type="dt" sz="half" idx="10"/>
          </p:nvPr>
        </p:nvSpPr>
        <p:spPr/>
        <p:txBody>
          <a:bodyPr/>
          <a:lstStyle/>
          <a:p>
            <a:fld id="{C548DC90-F2CA-4220-99D8-F34460B9876D}" type="datetimeFigureOut">
              <a:rPr lang="en-US" smtClean="0"/>
              <a:t>5/4/2020</a:t>
            </a:fld>
            <a:endParaRPr lang="en-US"/>
          </a:p>
        </p:txBody>
      </p:sp>
      <p:sp>
        <p:nvSpPr>
          <p:cNvPr id="5" name="Footer Placeholder 4">
            <a:extLst>
              <a:ext uri="{FF2B5EF4-FFF2-40B4-BE49-F238E27FC236}">
                <a16:creationId xmlns:a16="http://schemas.microsoft.com/office/drawing/2014/main" id="{3BCA6B7D-E60B-411D-A8D3-EC2F85AD61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873F6C-B5DA-482B-9B95-B9041940E632}"/>
              </a:ext>
            </a:extLst>
          </p:cNvPr>
          <p:cNvSpPr>
            <a:spLocks noGrp="1"/>
          </p:cNvSpPr>
          <p:nvPr>
            <p:ph type="sldNum" sz="quarter" idx="12"/>
          </p:nvPr>
        </p:nvSpPr>
        <p:spPr/>
        <p:txBody>
          <a:bodyPr/>
          <a:lstStyle/>
          <a:p>
            <a:fld id="{9C1D8D83-FB50-45E8-9230-1A56F4F30E68}" type="slidenum">
              <a:rPr lang="en-US" smtClean="0"/>
              <a:t>‹#›</a:t>
            </a:fld>
            <a:endParaRPr lang="en-US"/>
          </a:p>
        </p:txBody>
      </p:sp>
    </p:spTree>
    <p:extLst>
      <p:ext uri="{BB962C8B-B14F-4D97-AF65-F5344CB8AC3E}">
        <p14:creationId xmlns:p14="http://schemas.microsoft.com/office/powerpoint/2010/main" val="3501422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A1EE5-AAEE-47D2-88F2-C383469750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4D3267-CE72-40DF-BACD-D06A96477E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6CDFDE-7539-4BE2-83C7-C17A760B00F9}"/>
              </a:ext>
            </a:extLst>
          </p:cNvPr>
          <p:cNvSpPr>
            <a:spLocks noGrp="1"/>
          </p:cNvSpPr>
          <p:nvPr>
            <p:ph type="dt" sz="half" idx="10"/>
          </p:nvPr>
        </p:nvSpPr>
        <p:spPr/>
        <p:txBody>
          <a:bodyPr/>
          <a:lstStyle/>
          <a:p>
            <a:fld id="{C548DC90-F2CA-4220-99D8-F34460B9876D}" type="datetimeFigureOut">
              <a:rPr lang="en-US" smtClean="0"/>
              <a:t>5/4/2020</a:t>
            </a:fld>
            <a:endParaRPr lang="en-US"/>
          </a:p>
        </p:txBody>
      </p:sp>
      <p:sp>
        <p:nvSpPr>
          <p:cNvPr id="5" name="Footer Placeholder 4">
            <a:extLst>
              <a:ext uri="{FF2B5EF4-FFF2-40B4-BE49-F238E27FC236}">
                <a16:creationId xmlns:a16="http://schemas.microsoft.com/office/drawing/2014/main" id="{9ED26329-999B-40D2-A509-CF79948999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ADC61A-C58A-4EC5-BFF5-48230C62B4FE}"/>
              </a:ext>
            </a:extLst>
          </p:cNvPr>
          <p:cNvSpPr>
            <a:spLocks noGrp="1"/>
          </p:cNvSpPr>
          <p:nvPr>
            <p:ph type="sldNum" sz="quarter" idx="12"/>
          </p:nvPr>
        </p:nvSpPr>
        <p:spPr/>
        <p:txBody>
          <a:bodyPr/>
          <a:lstStyle/>
          <a:p>
            <a:fld id="{9C1D8D83-FB50-45E8-9230-1A56F4F30E68}" type="slidenum">
              <a:rPr lang="en-US" smtClean="0"/>
              <a:t>‹#›</a:t>
            </a:fld>
            <a:endParaRPr lang="en-US"/>
          </a:p>
        </p:txBody>
      </p:sp>
    </p:spTree>
    <p:extLst>
      <p:ext uri="{BB962C8B-B14F-4D97-AF65-F5344CB8AC3E}">
        <p14:creationId xmlns:p14="http://schemas.microsoft.com/office/powerpoint/2010/main" val="3574514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4CEB5-08A1-4A66-9105-25E79D3F29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D91117-1FD8-4944-AC9E-73DBB0696F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519989-9452-44B6-ABAC-49CFC538F9EF}"/>
              </a:ext>
            </a:extLst>
          </p:cNvPr>
          <p:cNvSpPr>
            <a:spLocks noGrp="1"/>
          </p:cNvSpPr>
          <p:nvPr>
            <p:ph type="dt" sz="half" idx="10"/>
          </p:nvPr>
        </p:nvSpPr>
        <p:spPr/>
        <p:txBody>
          <a:bodyPr/>
          <a:lstStyle/>
          <a:p>
            <a:fld id="{C548DC90-F2CA-4220-99D8-F34460B9876D}" type="datetimeFigureOut">
              <a:rPr lang="en-US" smtClean="0"/>
              <a:t>5/4/2020</a:t>
            </a:fld>
            <a:endParaRPr lang="en-US"/>
          </a:p>
        </p:txBody>
      </p:sp>
      <p:sp>
        <p:nvSpPr>
          <p:cNvPr id="5" name="Footer Placeholder 4">
            <a:extLst>
              <a:ext uri="{FF2B5EF4-FFF2-40B4-BE49-F238E27FC236}">
                <a16:creationId xmlns:a16="http://schemas.microsoft.com/office/drawing/2014/main" id="{FCA5B31B-296F-4DC9-92D7-B835D86304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2F621C-A725-41B1-9D3B-D9ED91DC1D7B}"/>
              </a:ext>
            </a:extLst>
          </p:cNvPr>
          <p:cNvSpPr>
            <a:spLocks noGrp="1"/>
          </p:cNvSpPr>
          <p:nvPr>
            <p:ph type="sldNum" sz="quarter" idx="12"/>
          </p:nvPr>
        </p:nvSpPr>
        <p:spPr/>
        <p:txBody>
          <a:bodyPr/>
          <a:lstStyle/>
          <a:p>
            <a:fld id="{9C1D8D83-FB50-45E8-9230-1A56F4F30E68}" type="slidenum">
              <a:rPr lang="en-US" smtClean="0"/>
              <a:t>‹#›</a:t>
            </a:fld>
            <a:endParaRPr lang="en-US"/>
          </a:p>
        </p:txBody>
      </p:sp>
    </p:spTree>
    <p:extLst>
      <p:ext uri="{BB962C8B-B14F-4D97-AF65-F5344CB8AC3E}">
        <p14:creationId xmlns:p14="http://schemas.microsoft.com/office/powerpoint/2010/main" val="3973825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3E1D1-B54F-4618-BD2C-A4767835BD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0EF724-2F6F-4DAE-B3A5-4D7412311B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A9898C-EA10-499F-AAAC-53E5883E4F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5F2968-8E53-47B0-A6A8-53336EE89D68}"/>
              </a:ext>
            </a:extLst>
          </p:cNvPr>
          <p:cNvSpPr>
            <a:spLocks noGrp="1"/>
          </p:cNvSpPr>
          <p:nvPr>
            <p:ph type="dt" sz="half" idx="10"/>
          </p:nvPr>
        </p:nvSpPr>
        <p:spPr/>
        <p:txBody>
          <a:bodyPr/>
          <a:lstStyle/>
          <a:p>
            <a:fld id="{C548DC90-F2CA-4220-99D8-F34460B9876D}" type="datetimeFigureOut">
              <a:rPr lang="en-US" smtClean="0"/>
              <a:t>5/4/2020</a:t>
            </a:fld>
            <a:endParaRPr lang="en-US"/>
          </a:p>
        </p:txBody>
      </p:sp>
      <p:sp>
        <p:nvSpPr>
          <p:cNvPr id="6" name="Footer Placeholder 5">
            <a:extLst>
              <a:ext uri="{FF2B5EF4-FFF2-40B4-BE49-F238E27FC236}">
                <a16:creationId xmlns:a16="http://schemas.microsoft.com/office/drawing/2014/main" id="{686656FB-8853-40BD-B6AE-8FD1CB56A9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CF9E6-425D-42B7-9B48-7FC5194EC735}"/>
              </a:ext>
            </a:extLst>
          </p:cNvPr>
          <p:cNvSpPr>
            <a:spLocks noGrp="1"/>
          </p:cNvSpPr>
          <p:nvPr>
            <p:ph type="sldNum" sz="quarter" idx="12"/>
          </p:nvPr>
        </p:nvSpPr>
        <p:spPr/>
        <p:txBody>
          <a:bodyPr/>
          <a:lstStyle/>
          <a:p>
            <a:fld id="{9C1D8D83-FB50-45E8-9230-1A56F4F30E68}" type="slidenum">
              <a:rPr lang="en-US" smtClean="0"/>
              <a:t>‹#›</a:t>
            </a:fld>
            <a:endParaRPr lang="en-US"/>
          </a:p>
        </p:txBody>
      </p:sp>
    </p:spTree>
    <p:extLst>
      <p:ext uri="{BB962C8B-B14F-4D97-AF65-F5344CB8AC3E}">
        <p14:creationId xmlns:p14="http://schemas.microsoft.com/office/powerpoint/2010/main" val="3070690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42C4F-63DD-46B4-AC3E-4CDA5EEE3F0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405282-B2B1-4EE6-98EA-86B412EDB4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64557E-5570-4A03-A833-4665EEB34C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AE739C-3E78-4AF5-B3F6-949CD42089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0F0440-2DA8-4996-A527-3594FEF3AE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4B1B87-945A-4ACF-A6D1-38EC01DF0F1A}"/>
              </a:ext>
            </a:extLst>
          </p:cNvPr>
          <p:cNvSpPr>
            <a:spLocks noGrp="1"/>
          </p:cNvSpPr>
          <p:nvPr>
            <p:ph type="dt" sz="half" idx="10"/>
          </p:nvPr>
        </p:nvSpPr>
        <p:spPr/>
        <p:txBody>
          <a:bodyPr/>
          <a:lstStyle/>
          <a:p>
            <a:fld id="{C548DC90-F2CA-4220-99D8-F34460B9876D}" type="datetimeFigureOut">
              <a:rPr lang="en-US" smtClean="0"/>
              <a:t>5/4/2020</a:t>
            </a:fld>
            <a:endParaRPr lang="en-US"/>
          </a:p>
        </p:txBody>
      </p:sp>
      <p:sp>
        <p:nvSpPr>
          <p:cNvPr id="8" name="Footer Placeholder 7">
            <a:extLst>
              <a:ext uri="{FF2B5EF4-FFF2-40B4-BE49-F238E27FC236}">
                <a16:creationId xmlns:a16="http://schemas.microsoft.com/office/drawing/2014/main" id="{ABF780CB-FDB3-406F-8DC6-913FF74BDB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DE6C86C-BFFF-4639-BDB1-169E44C3849A}"/>
              </a:ext>
            </a:extLst>
          </p:cNvPr>
          <p:cNvSpPr>
            <a:spLocks noGrp="1"/>
          </p:cNvSpPr>
          <p:nvPr>
            <p:ph type="sldNum" sz="quarter" idx="12"/>
          </p:nvPr>
        </p:nvSpPr>
        <p:spPr/>
        <p:txBody>
          <a:bodyPr/>
          <a:lstStyle/>
          <a:p>
            <a:fld id="{9C1D8D83-FB50-45E8-9230-1A56F4F30E68}" type="slidenum">
              <a:rPr lang="en-US" smtClean="0"/>
              <a:t>‹#›</a:t>
            </a:fld>
            <a:endParaRPr lang="en-US"/>
          </a:p>
        </p:txBody>
      </p:sp>
    </p:spTree>
    <p:extLst>
      <p:ext uri="{BB962C8B-B14F-4D97-AF65-F5344CB8AC3E}">
        <p14:creationId xmlns:p14="http://schemas.microsoft.com/office/powerpoint/2010/main" val="3131775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4F38C-7C63-4084-977E-9BABA5AA82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ADBFBD-AE58-4EDC-8A6E-D862A4DF48DA}"/>
              </a:ext>
            </a:extLst>
          </p:cNvPr>
          <p:cNvSpPr>
            <a:spLocks noGrp="1"/>
          </p:cNvSpPr>
          <p:nvPr>
            <p:ph type="dt" sz="half" idx="10"/>
          </p:nvPr>
        </p:nvSpPr>
        <p:spPr/>
        <p:txBody>
          <a:bodyPr/>
          <a:lstStyle/>
          <a:p>
            <a:fld id="{C548DC90-F2CA-4220-99D8-F34460B9876D}" type="datetimeFigureOut">
              <a:rPr lang="en-US" smtClean="0"/>
              <a:t>5/4/2020</a:t>
            </a:fld>
            <a:endParaRPr lang="en-US"/>
          </a:p>
        </p:txBody>
      </p:sp>
      <p:sp>
        <p:nvSpPr>
          <p:cNvPr id="4" name="Footer Placeholder 3">
            <a:extLst>
              <a:ext uri="{FF2B5EF4-FFF2-40B4-BE49-F238E27FC236}">
                <a16:creationId xmlns:a16="http://schemas.microsoft.com/office/drawing/2014/main" id="{816BCED7-D8F5-498C-9259-5A0293E763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199130-D28A-4088-A453-82058BF2B6A2}"/>
              </a:ext>
            </a:extLst>
          </p:cNvPr>
          <p:cNvSpPr>
            <a:spLocks noGrp="1"/>
          </p:cNvSpPr>
          <p:nvPr>
            <p:ph type="sldNum" sz="quarter" idx="12"/>
          </p:nvPr>
        </p:nvSpPr>
        <p:spPr/>
        <p:txBody>
          <a:bodyPr/>
          <a:lstStyle/>
          <a:p>
            <a:fld id="{9C1D8D83-FB50-45E8-9230-1A56F4F30E68}" type="slidenum">
              <a:rPr lang="en-US" smtClean="0"/>
              <a:t>‹#›</a:t>
            </a:fld>
            <a:endParaRPr lang="en-US"/>
          </a:p>
        </p:txBody>
      </p:sp>
    </p:spTree>
    <p:extLst>
      <p:ext uri="{BB962C8B-B14F-4D97-AF65-F5344CB8AC3E}">
        <p14:creationId xmlns:p14="http://schemas.microsoft.com/office/powerpoint/2010/main" val="3816212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1BCFCD-0EC4-4C1F-B07D-D83B839371F8}"/>
              </a:ext>
            </a:extLst>
          </p:cNvPr>
          <p:cNvSpPr>
            <a:spLocks noGrp="1"/>
          </p:cNvSpPr>
          <p:nvPr>
            <p:ph type="dt" sz="half" idx="10"/>
          </p:nvPr>
        </p:nvSpPr>
        <p:spPr/>
        <p:txBody>
          <a:bodyPr/>
          <a:lstStyle/>
          <a:p>
            <a:fld id="{C548DC90-F2CA-4220-99D8-F34460B9876D}" type="datetimeFigureOut">
              <a:rPr lang="en-US" smtClean="0"/>
              <a:t>5/4/2020</a:t>
            </a:fld>
            <a:endParaRPr lang="en-US"/>
          </a:p>
        </p:txBody>
      </p:sp>
      <p:sp>
        <p:nvSpPr>
          <p:cNvPr id="3" name="Footer Placeholder 2">
            <a:extLst>
              <a:ext uri="{FF2B5EF4-FFF2-40B4-BE49-F238E27FC236}">
                <a16:creationId xmlns:a16="http://schemas.microsoft.com/office/drawing/2014/main" id="{4F2A62F8-3D9A-4FA3-A836-B4E80D78A5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135B37-9565-4B55-A171-356978584A9D}"/>
              </a:ext>
            </a:extLst>
          </p:cNvPr>
          <p:cNvSpPr>
            <a:spLocks noGrp="1"/>
          </p:cNvSpPr>
          <p:nvPr>
            <p:ph type="sldNum" sz="quarter" idx="12"/>
          </p:nvPr>
        </p:nvSpPr>
        <p:spPr/>
        <p:txBody>
          <a:bodyPr/>
          <a:lstStyle/>
          <a:p>
            <a:fld id="{9C1D8D83-FB50-45E8-9230-1A56F4F30E68}" type="slidenum">
              <a:rPr lang="en-US" smtClean="0"/>
              <a:t>‹#›</a:t>
            </a:fld>
            <a:endParaRPr lang="en-US"/>
          </a:p>
        </p:txBody>
      </p:sp>
    </p:spTree>
    <p:extLst>
      <p:ext uri="{BB962C8B-B14F-4D97-AF65-F5344CB8AC3E}">
        <p14:creationId xmlns:p14="http://schemas.microsoft.com/office/powerpoint/2010/main" val="2424290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048EB-2A19-4554-88DB-58CD2BA2FB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89815D-DEA5-4211-8C14-1B7533260C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01DD918-0646-45E4-B241-62D5653410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9DE7B5-EE06-4001-88E8-4CE174E43C9D}"/>
              </a:ext>
            </a:extLst>
          </p:cNvPr>
          <p:cNvSpPr>
            <a:spLocks noGrp="1"/>
          </p:cNvSpPr>
          <p:nvPr>
            <p:ph type="dt" sz="half" idx="10"/>
          </p:nvPr>
        </p:nvSpPr>
        <p:spPr/>
        <p:txBody>
          <a:bodyPr/>
          <a:lstStyle/>
          <a:p>
            <a:fld id="{C548DC90-F2CA-4220-99D8-F34460B9876D}" type="datetimeFigureOut">
              <a:rPr lang="en-US" smtClean="0"/>
              <a:t>5/4/2020</a:t>
            </a:fld>
            <a:endParaRPr lang="en-US"/>
          </a:p>
        </p:txBody>
      </p:sp>
      <p:sp>
        <p:nvSpPr>
          <p:cNvPr id="6" name="Footer Placeholder 5">
            <a:extLst>
              <a:ext uri="{FF2B5EF4-FFF2-40B4-BE49-F238E27FC236}">
                <a16:creationId xmlns:a16="http://schemas.microsoft.com/office/drawing/2014/main" id="{303A8DC8-F3C6-41EB-B46D-90C886FC15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4EBC48-DF0F-4ABE-B7CB-8D00BB237099}"/>
              </a:ext>
            </a:extLst>
          </p:cNvPr>
          <p:cNvSpPr>
            <a:spLocks noGrp="1"/>
          </p:cNvSpPr>
          <p:nvPr>
            <p:ph type="sldNum" sz="quarter" idx="12"/>
          </p:nvPr>
        </p:nvSpPr>
        <p:spPr/>
        <p:txBody>
          <a:bodyPr/>
          <a:lstStyle/>
          <a:p>
            <a:fld id="{9C1D8D83-FB50-45E8-9230-1A56F4F30E68}" type="slidenum">
              <a:rPr lang="en-US" smtClean="0"/>
              <a:t>‹#›</a:t>
            </a:fld>
            <a:endParaRPr lang="en-US"/>
          </a:p>
        </p:txBody>
      </p:sp>
    </p:spTree>
    <p:extLst>
      <p:ext uri="{BB962C8B-B14F-4D97-AF65-F5344CB8AC3E}">
        <p14:creationId xmlns:p14="http://schemas.microsoft.com/office/powerpoint/2010/main" val="554143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2FD16-19B0-4084-B95A-C6A375F0D2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8CBB08-EFD8-4B9E-A657-757142A3D1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00C597-AF34-4EEC-99A5-802E84484B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C5419C-8D84-4F15-A718-71CA90E2236C}"/>
              </a:ext>
            </a:extLst>
          </p:cNvPr>
          <p:cNvSpPr>
            <a:spLocks noGrp="1"/>
          </p:cNvSpPr>
          <p:nvPr>
            <p:ph type="dt" sz="half" idx="10"/>
          </p:nvPr>
        </p:nvSpPr>
        <p:spPr/>
        <p:txBody>
          <a:bodyPr/>
          <a:lstStyle/>
          <a:p>
            <a:fld id="{C548DC90-F2CA-4220-99D8-F34460B9876D}" type="datetimeFigureOut">
              <a:rPr lang="en-US" smtClean="0"/>
              <a:t>5/4/2020</a:t>
            </a:fld>
            <a:endParaRPr lang="en-US"/>
          </a:p>
        </p:txBody>
      </p:sp>
      <p:sp>
        <p:nvSpPr>
          <p:cNvPr id="6" name="Footer Placeholder 5">
            <a:extLst>
              <a:ext uri="{FF2B5EF4-FFF2-40B4-BE49-F238E27FC236}">
                <a16:creationId xmlns:a16="http://schemas.microsoft.com/office/drawing/2014/main" id="{7A2EE4CD-D721-4023-8F8D-D1707F8E1A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CE7A79-BB2E-4ADC-ABC6-8577B89309D6}"/>
              </a:ext>
            </a:extLst>
          </p:cNvPr>
          <p:cNvSpPr>
            <a:spLocks noGrp="1"/>
          </p:cNvSpPr>
          <p:nvPr>
            <p:ph type="sldNum" sz="quarter" idx="12"/>
          </p:nvPr>
        </p:nvSpPr>
        <p:spPr/>
        <p:txBody>
          <a:bodyPr/>
          <a:lstStyle/>
          <a:p>
            <a:fld id="{9C1D8D83-FB50-45E8-9230-1A56F4F30E68}" type="slidenum">
              <a:rPr lang="en-US" smtClean="0"/>
              <a:t>‹#›</a:t>
            </a:fld>
            <a:endParaRPr lang="en-US"/>
          </a:p>
        </p:txBody>
      </p:sp>
    </p:spTree>
    <p:extLst>
      <p:ext uri="{BB962C8B-B14F-4D97-AF65-F5344CB8AC3E}">
        <p14:creationId xmlns:p14="http://schemas.microsoft.com/office/powerpoint/2010/main" val="3350757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duotone>
              <a:schemeClr val="accent5">
                <a:shade val="45000"/>
                <a:satMod val="135000"/>
              </a:schemeClr>
              <a:prstClr val="white"/>
            </a:duotone>
            <a:extLst>
              <a:ext uri="{BEBA8EAE-BF5A-486C-A8C5-ECC9F3942E4B}">
                <a14:imgProps xmlns:a14="http://schemas.microsoft.com/office/drawing/2010/main">
                  <a14:imgLayer r:embed="rId14">
                    <a14:imgEffect>
                      <a14:colorTemperature colorTemp="6491"/>
                    </a14:imgEffect>
                    <a14:imgEffect>
                      <a14:saturation sat="94000"/>
                    </a14:imgEffect>
                    <a14:imgEffect>
                      <a14:brightnessContrast bright="-4000" contrast="-4000"/>
                    </a14:imgEffect>
                  </a14:imgLayer>
                </a14:imgProps>
              </a:ext>
            </a:extLst>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43686E-BF68-4D1B-930C-FE1ECF6E63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8362B4-228D-4B48-A4F1-8C8860B8E5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900A16-2D73-4D35-8DC7-3E9A0319AF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48DC90-F2CA-4220-99D8-F34460B9876D}" type="datetimeFigureOut">
              <a:rPr lang="en-US" smtClean="0"/>
              <a:t>5/4/2020</a:t>
            </a:fld>
            <a:endParaRPr lang="en-US"/>
          </a:p>
        </p:txBody>
      </p:sp>
      <p:sp>
        <p:nvSpPr>
          <p:cNvPr id="5" name="Footer Placeholder 4">
            <a:extLst>
              <a:ext uri="{FF2B5EF4-FFF2-40B4-BE49-F238E27FC236}">
                <a16:creationId xmlns:a16="http://schemas.microsoft.com/office/drawing/2014/main" id="{7E6D8AA9-269F-4349-98B5-464C721889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19C7FA8-36F4-4D65-86F4-D7FF4243A0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1D8D83-FB50-45E8-9230-1A56F4F30E68}" type="slidenum">
              <a:rPr lang="en-US" smtClean="0"/>
              <a:t>‹#›</a:t>
            </a:fld>
            <a:endParaRPr lang="en-US"/>
          </a:p>
        </p:txBody>
      </p:sp>
    </p:spTree>
    <p:extLst>
      <p:ext uri="{BB962C8B-B14F-4D97-AF65-F5344CB8AC3E}">
        <p14:creationId xmlns:p14="http://schemas.microsoft.com/office/powerpoint/2010/main" val="31948296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nl.wikipedia.org/wiki/California_State_University_-_Los_Angeles"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11.png"/><Relationship Id="rId7"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110.png"/><Relationship Id="rId4" Type="http://schemas.openxmlformats.org/officeDocument/2006/relationships/customXml" Target="../ink/ink1.xml"/><Relationship Id="rId9"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customXml" Target="../ink/ink6.xml"/><Relationship Id="rId13"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18.png"/><Relationship Id="rId12" Type="http://schemas.openxmlformats.org/officeDocument/2006/relationships/customXml" Target="../ink/ink8.xml"/><Relationship Id="rId17" Type="http://schemas.openxmlformats.org/officeDocument/2006/relationships/customXml" Target="../ink/ink12.xml"/><Relationship Id="rId2" Type="http://schemas.openxmlformats.org/officeDocument/2006/relationships/image" Target="../media/image15.png"/><Relationship Id="rId16" Type="http://schemas.openxmlformats.org/officeDocument/2006/relationships/customXml" Target="../ink/ink11.xml"/><Relationship Id="rId1" Type="http://schemas.openxmlformats.org/officeDocument/2006/relationships/slideLayout" Target="../slideLayouts/slideLayout2.xml"/><Relationship Id="rId6" Type="http://schemas.openxmlformats.org/officeDocument/2006/relationships/customXml" Target="../ink/ink5.xml"/><Relationship Id="rId11" Type="http://schemas.openxmlformats.org/officeDocument/2006/relationships/image" Target="../media/image20.png"/><Relationship Id="rId5" Type="http://schemas.openxmlformats.org/officeDocument/2006/relationships/image" Target="../media/image17.png"/><Relationship Id="rId15" Type="http://schemas.openxmlformats.org/officeDocument/2006/relationships/customXml" Target="../ink/ink10.xml"/><Relationship Id="rId10" Type="http://schemas.openxmlformats.org/officeDocument/2006/relationships/customXml" Target="../ink/ink7.xml"/><Relationship Id="rId4" Type="http://schemas.openxmlformats.org/officeDocument/2006/relationships/customXml" Target="../ink/ink4.xml"/><Relationship Id="rId9" Type="http://schemas.openxmlformats.org/officeDocument/2006/relationships/image" Target="../media/image19.png"/><Relationship Id="rId14" Type="http://schemas.openxmlformats.org/officeDocument/2006/relationships/customXml" Target="../ink/ink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zinovadr/trained-nfl-data-ready-for-analysis#predLBInv.csv" TargetMode="External"/><Relationship Id="rId2" Type="http://schemas.openxmlformats.org/officeDocument/2006/relationships/hyperlink" Target="https://nam01.safelinks.protection.outlook.com/?url=https%3A%2F%2Fwww.kaggle.com%2Fzinovadr%2Ftrained-nfl-data-ready-for-analysis%23predLBInv.csv&amp;data=02%7C01%7Csedulak%40calstatela.edu%7Cf8a8c68cb343450d958708d7d74d1b93%7Cce8a2002448f4f5882b1d86f73e3afdd%7C0%7C0%7C637214598481632175&amp;sdata=%2BNq7ggsp9tpgQhyLuFy1pxvdbBhppI6dbYy6hoV9vQ4%3D&amp;reserved=0"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ign on the side of a building&#10;&#10;Description automatically generated">
            <a:extLst>
              <a:ext uri="{FF2B5EF4-FFF2-40B4-BE49-F238E27FC236}">
                <a16:creationId xmlns:a16="http://schemas.microsoft.com/office/drawing/2014/main" id="{69C87C05-3996-4551-8EAF-B26ECA355E17}"/>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r="6663" b="-1"/>
          <a:stretch/>
        </p:blipFill>
        <p:spPr>
          <a:xfrm>
            <a:off x="5542977" y="2019877"/>
            <a:ext cx="6433591" cy="4428682"/>
          </a:xfrm>
          <a:custGeom>
            <a:avLst/>
            <a:gdLst/>
            <a:ahLst/>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p:spPr>
      </p:pic>
      <p:sp>
        <p:nvSpPr>
          <p:cNvPr id="2" name="Title 1">
            <a:extLst>
              <a:ext uri="{FF2B5EF4-FFF2-40B4-BE49-F238E27FC236}">
                <a16:creationId xmlns:a16="http://schemas.microsoft.com/office/drawing/2014/main" id="{631349AC-A73F-441A-B7AC-41E4B24186C3}"/>
              </a:ext>
            </a:extLst>
          </p:cNvPr>
          <p:cNvSpPr>
            <a:spLocks noGrp="1"/>
          </p:cNvSpPr>
          <p:nvPr>
            <p:ph type="title"/>
          </p:nvPr>
        </p:nvSpPr>
        <p:spPr>
          <a:xfrm>
            <a:off x="242727" y="242295"/>
            <a:ext cx="5175433" cy="3483544"/>
          </a:xfrm>
        </p:spPr>
        <p:txBody>
          <a:bodyPr>
            <a:normAutofit/>
          </a:bodyPr>
          <a:lstStyle/>
          <a:p>
            <a:pPr algn="ctr"/>
            <a:r>
              <a:rPr lang="en-US" b="1" u="sng" dirty="0"/>
              <a:t>Welcome to Team</a:t>
            </a:r>
            <a:br>
              <a:rPr lang="en-US" b="1" u="sng" dirty="0"/>
            </a:br>
            <a:r>
              <a:rPr lang="en-US" b="1" u="sng" dirty="0"/>
              <a:t>Alpha Analyzer</a:t>
            </a:r>
            <a:endParaRPr lang="en-US" b="1" u="sng" dirty="0">
              <a:solidFill>
                <a:srgbClr val="FF0000"/>
              </a:solidFill>
            </a:endParaRPr>
          </a:p>
        </p:txBody>
      </p:sp>
    </p:spTree>
    <p:extLst>
      <p:ext uri="{BB962C8B-B14F-4D97-AF65-F5344CB8AC3E}">
        <p14:creationId xmlns:p14="http://schemas.microsoft.com/office/powerpoint/2010/main" val="1148083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6C52E-6AFC-4FDF-A9B9-40670604B6AE}"/>
              </a:ext>
            </a:extLst>
          </p:cNvPr>
          <p:cNvSpPr>
            <a:spLocks noGrp="1"/>
          </p:cNvSpPr>
          <p:nvPr>
            <p:ph type="title"/>
          </p:nvPr>
        </p:nvSpPr>
        <p:spPr/>
        <p:txBody>
          <a:bodyPr/>
          <a:lstStyle/>
          <a:p>
            <a:r>
              <a:rPr lang="en-US" dirty="0"/>
              <a:t>  </a:t>
            </a:r>
            <a:r>
              <a:rPr lang="en-US" b="1" u="sng" dirty="0"/>
              <a:t>Flow Chart of Project</a:t>
            </a:r>
          </a:p>
        </p:txBody>
      </p:sp>
      <p:sp>
        <p:nvSpPr>
          <p:cNvPr id="4" name="Rectangle 3">
            <a:extLst>
              <a:ext uri="{FF2B5EF4-FFF2-40B4-BE49-F238E27FC236}">
                <a16:creationId xmlns:a16="http://schemas.microsoft.com/office/drawing/2014/main" id="{CEF11010-5296-4115-9E77-41CEE4030B0A}"/>
              </a:ext>
            </a:extLst>
          </p:cNvPr>
          <p:cNvSpPr/>
          <p:nvPr/>
        </p:nvSpPr>
        <p:spPr>
          <a:xfrm>
            <a:off x="1280160" y="2222694"/>
            <a:ext cx="2546252" cy="12063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Download data from Kaggle.com</a:t>
            </a:r>
          </a:p>
        </p:txBody>
      </p:sp>
      <p:sp>
        <p:nvSpPr>
          <p:cNvPr id="6" name="Rectangle 5">
            <a:extLst>
              <a:ext uri="{FF2B5EF4-FFF2-40B4-BE49-F238E27FC236}">
                <a16:creationId xmlns:a16="http://schemas.microsoft.com/office/drawing/2014/main" id="{1D6CB608-5299-4B6B-85DA-73E8C8A87794}"/>
              </a:ext>
            </a:extLst>
          </p:cNvPr>
          <p:cNvSpPr/>
          <p:nvPr/>
        </p:nvSpPr>
        <p:spPr>
          <a:xfrm>
            <a:off x="4822874" y="2222694"/>
            <a:ext cx="2546252" cy="12063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t>Uploaded.csv file from local system to HDFS system using SCP command</a:t>
            </a:r>
          </a:p>
        </p:txBody>
      </p:sp>
      <p:sp>
        <p:nvSpPr>
          <p:cNvPr id="7" name="Rectangle 6">
            <a:extLst>
              <a:ext uri="{FF2B5EF4-FFF2-40B4-BE49-F238E27FC236}">
                <a16:creationId xmlns:a16="http://schemas.microsoft.com/office/drawing/2014/main" id="{31E21343-0D0C-4F88-90F1-BC2AA84E6AB9}"/>
              </a:ext>
            </a:extLst>
          </p:cNvPr>
          <p:cNvSpPr/>
          <p:nvPr/>
        </p:nvSpPr>
        <p:spPr>
          <a:xfrm>
            <a:off x="8032653" y="2178731"/>
            <a:ext cx="2546252" cy="12063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Connect to Oracle BCDE account using </a:t>
            </a:r>
            <a:r>
              <a:rPr lang="en-US" dirty="0" err="1"/>
              <a:t>ssh</a:t>
            </a:r>
            <a:r>
              <a:rPr lang="en-US" dirty="0"/>
              <a:t> command line interface to store and analyze data</a:t>
            </a:r>
          </a:p>
          <a:p>
            <a:pPr algn="ctr"/>
            <a:endParaRPr lang="en-US" dirty="0"/>
          </a:p>
        </p:txBody>
      </p:sp>
      <p:sp>
        <p:nvSpPr>
          <p:cNvPr id="8" name="Rectangle 7">
            <a:extLst>
              <a:ext uri="{FF2B5EF4-FFF2-40B4-BE49-F238E27FC236}">
                <a16:creationId xmlns:a16="http://schemas.microsoft.com/office/drawing/2014/main" id="{62614E36-D3F1-46EC-8E9D-C86AFE609B6B}"/>
              </a:ext>
            </a:extLst>
          </p:cNvPr>
          <p:cNvSpPr/>
          <p:nvPr/>
        </p:nvSpPr>
        <p:spPr>
          <a:xfrm>
            <a:off x="1315329" y="3826068"/>
            <a:ext cx="2546252" cy="12063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Creating Visualization using Tableau by  creating bar graphs and other charts</a:t>
            </a:r>
          </a:p>
        </p:txBody>
      </p:sp>
      <p:sp>
        <p:nvSpPr>
          <p:cNvPr id="9" name="Rectangle 8">
            <a:extLst>
              <a:ext uri="{FF2B5EF4-FFF2-40B4-BE49-F238E27FC236}">
                <a16:creationId xmlns:a16="http://schemas.microsoft.com/office/drawing/2014/main" id="{D024390E-70EF-4EFB-A3EA-71013035FEB6}"/>
              </a:ext>
            </a:extLst>
          </p:cNvPr>
          <p:cNvSpPr/>
          <p:nvPr/>
        </p:nvSpPr>
        <p:spPr>
          <a:xfrm>
            <a:off x="4822874" y="3823965"/>
            <a:ext cx="2546252" cy="12063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Creating external tables and analyzing information by using SQL commands</a:t>
            </a:r>
          </a:p>
        </p:txBody>
      </p:sp>
      <p:sp>
        <p:nvSpPr>
          <p:cNvPr id="10" name="Rectangle 9">
            <a:extLst>
              <a:ext uri="{FF2B5EF4-FFF2-40B4-BE49-F238E27FC236}">
                <a16:creationId xmlns:a16="http://schemas.microsoft.com/office/drawing/2014/main" id="{AB100B5D-3CA3-4712-9929-2CE35C579DA3}"/>
              </a:ext>
            </a:extLst>
          </p:cNvPr>
          <p:cNvSpPr/>
          <p:nvPr/>
        </p:nvSpPr>
        <p:spPr>
          <a:xfrm>
            <a:off x="8088337" y="3823964"/>
            <a:ext cx="2546252" cy="12063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Connecting the Data to Beeline by giving password</a:t>
            </a:r>
          </a:p>
        </p:txBody>
      </p:sp>
      <p:sp>
        <p:nvSpPr>
          <p:cNvPr id="11" name="Arrow: Right 10">
            <a:extLst>
              <a:ext uri="{FF2B5EF4-FFF2-40B4-BE49-F238E27FC236}">
                <a16:creationId xmlns:a16="http://schemas.microsoft.com/office/drawing/2014/main" id="{AF9C2868-7312-4526-ABB7-1370CBC2DDB4}"/>
              </a:ext>
            </a:extLst>
          </p:cNvPr>
          <p:cNvSpPr/>
          <p:nvPr/>
        </p:nvSpPr>
        <p:spPr>
          <a:xfrm>
            <a:off x="3861581" y="2609850"/>
            <a:ext cx="961293" cy="438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932C5353-9554-4855-9245-0F7880409623}"/>
              </a:ext>
            </a:extLst>
          </p:cNvPr>
          <p:cNvSpPr/>
          <p:nvPr/>
        </p:nvSpPr>
        <p:spPr>
          <a:xfrm>
            <a:off x="7404296" y="2596667"/>
            <a:ext cx="628358" cy="4799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Down 13">
            <a:extLst>
              <a:ext uri="{FF2B5EF4-FFF2-40B4-BE49-F238E27FC236}">
                <a16:creationId xmlns:a16="http://schemas.microsoft.com/office/drawing/2014/main" id="{CF509BD0-B41A-4FEC-B029-4B427621459C}"/>
              </a:ext>
            </a:extLst>
          </p:cNvPr>
          <p:cNvSpPr/>
          <p:nvPr/>
        </p:nvSpPr>
        <p:spPr>
          <a:xfrm>
            <a:off x="9163050" y="3428999"/>
            <a:ext cx="400050" cy="444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Left 14">
            <a:extLst>
              <a:ext uri="{FF2B5EF4-FFF2-40B4-BE49-F238E27FC236}">
                <a16:creationId xmlns:a16="http://schemas.microsoft.com/office/drawing/2014/main" id="{D686EC5C-52A1-4F74-A540-DCACDA290BAA}"/>
              </a:ext>
            </a:extLst>
          </p:cNvPr>
          <p:cNvSpPr/>
          <p:nvPr/>
        </p:nvSpPr>
        <p:spPr>
          <a:xfrm>
            <a:off x="7369126" y="4114800"/>
            <a:ext cx="628357" cy="47990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Left 15">
            <a:extLst>
              <a:ext uri="{FF2B5EF4-FFF2-40B4-BE49-F238E27FC236}">
                <a16:creationId xmlns:a16="http://schemas.microsoft.com/office/drawing/2014/main" id="{772B4338-E129-4FA2-A05A-B156325FDC7D}"/>
              </a:ext>
            </a:extLst>
          </p:cNvPr>
          <p:cNvSpPr/>
          <p:nvPr/>
        </p:nvSpPr>
        <p:spPr>
          <a:xfrm>
            <a:off x="3861581" y="4114800"/>
            <a:ext cx="961293" cy="6286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846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_TBSV23ud8tae3E4szI5EDA">
            <a:extLst>
              <a:ext uri="{FF2B5EF4-FFF2-40B4-BE49-F238E27FC236}">
                <a16:creationId xmlns:a16="http://schemas.microsoft.com/office/drawing/2014/main" id="{A4B4694E-1F7E-45DA-866C-587ECB79874F}"/>
              </a:ext>
            </a:extLst>
          </p:cNvPr>
          <p:cNvPicPr>
            <a:picLocks noGrp="1" noChangeAspect="1"/>
          </p:cNvPicPr>
          <p:nvPr isPhoto="1">
            <p:ph idx="1"/>
          </p:nvPr>
        </p:nvPicPr>
        <p:blipFill rotWithShape="1">
          <a:blip r:embed="rId2">
            <a:extLst>
              <a:ext uri="{28A0092B-C50C-407E-A947-70E740481C1C}">
                <a14:useLocalDpi xmlns:a14="http://schemas.microsoft.com/office/drawing/2010/main" val="0"/>
              </a:ext>
            </a:extLst>
          </a:blip>
          <a:srcRect r="7110"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789F6412-F8D7-4411-B51A-8E36FE851CBC}"/>
              </a:ext>
            </a:extLst>
          </p:cNvPr>
          <p:cNvSpPr>
            <a:spLocks noGrp="1"/>
          </p:cNvSpPr>
          <p:nvPr>
            <p:ph type="title"/>
          </p:nvPr>
        </p:nvSpPr>
        <p:spPr>
          <a:xfrm>
            <a:off x="210589" y="224443"/>
            <a:ext cx="3627120" cy="2709275"/>
          </a:xfrm>
          <a:prstGeom prst="ellipse">
            <a:avLst/>
          </a:prstGeom>
          <a:solidFill>
            <a:srgbClr val="231815"/>
          </a:solidFill>
          <a:ln w="174625" cmpd="thinThick">
            <a:solidFill>
              <a:srgbClr val="231815"/>
            </a:solidFill>
          </a:ln>
        </p:spPr>
        <p:txBody>
          <a:bodyPr vert="horz" lIns="91440" tIns="45720" rIns="91440" bIns="45720" rtlCol="0" anchor="ctr">
            <a:normAutofit/>
          </a:bodyPr>
          <a:lstStyle/>
          <a:p>
            <a:pPr algn="ctr"/>
            <a:r>
              <a:rPr lang="en-US" sz="2800" dirty="0">
                <a:solidFill>
                  <a:srgbClr val="FFFFFF"/>
                </a:solidFill>
              </a:rPr>
              <a:t>Analysis using Visualizations</a:t>
            </a:r>
          </a:p>
        </p:txBody>
      </p:sp>
    </p:spTree>
    <p:extLst>
      <p:ext uri="{BB962C8B-B14F-4D97-AF65-F5344CB8AC3E}">
        <p14:creationId xmlns:p14="http://schemas.microsoft.com/office/powerpoint/2010/main" val="3274296656"/>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68FC6D-0A52-4490-894F-2BA619C08B79}"/>
              </a:ext>
            </a:extLst>
          </p:cNvPr>
          <p:cNvSpPr>
            <a:spLocks noGrp="1"/>
          </p:cNvSpPr>
          <p:nvPr>
            <p:ph idx="1"/>
          </p:nvPr>
        </p:nvSpPr>
        <p:spPr/>
        <p:txBody>
          <a:bodyPr/>
          <a:lstStyle/>
          <a:p>
            <a:r>
              <a:rPr lang="en-US" dirty="0"/>
              <a:t>In the below visualization we have analyzed the NFL data to find out two important attributes.</a:t>
            </a:r>
          </a:p>
          <a:p>
            <a:r>
              <a:rPr lang="en-US" dirty="0"/>
              <a:t> One being the field type and the other being the injuries caused in defensive back position type </a:t>
            </a:r>
          </a:p>
          <a:p>
            <a:r>
              <a:rPr lang="en-US" dirty="0"/>
              <a:t>We could see the number of injuries on natural type are more when compare to Synthetic type.</a:t>
            </a:r>
          </a:p>
          <a:p>
            <a:r>
              <a:rPr lang="en-US" dirty="0"/>
              <a:t>Injuries to knee are more than injuries to Ankle on Natural field.</a:t>
            </a:r>
          </a:p>
          <a:p>
            <a:endParaRPr lang="en-US" dirty="0"/>
          </a:p>
          <a:p>
            <a:endParaRPr lang="en-US" dirty="0"/>
          </a:p>
          <a:p>
            <a:endParaRPr lang="en-US" dirty="0"/>
          </a:p>
        </p:txBody>
      </p:sp>
    </p:spTree>
    <p:extLst>
      <p:ext uri="{BB962C8B-B14F-4D97-AF65-F5344CB8AC3E}">
        <p14:creationId xmlns:p14="http://schemas.microsoft.com/office/powerpoint/2010/main" val="1273141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EBFDB7D-DD97-44CE-AFFB-458781A3DB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E3863D76-E0D3-40D7-887E-A01A32087E5E}"/>
              </a:ext>
            </a:extLst>
          </p:cNvPr>
          <p:cNvPicPr>
            <a:picLocks noGrp="1" noChangeAspect="1"/>
          </p:cNvPicPr>
          <p:nvPr>
            <p:ph idx="1"/>
          </p:nvPr>
        </p:nvPicPr>
        <p:blipFill rotWithShape="1">
          <a:blip r:embed="rId2"/>
          <a:srcRect r="42302"/>
          <a:stretch/>
        </p:blipFill>
        <p:spPr>
          <a:xfrm>
            <a:off x="-1" y="135299"/>
            <a:ext cx="7566992" cy="6722701"/>
          </a:xfrm>
          <a:custGeom>
            <a:avLst/>
            <a:gdLst/>
            <a:ahLst/>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p:spPr>
      </p:pic>
      <p:sp>
        <p:nvSpPr>
          <p:cNvPr id="14" name="Freeform 5">
            <a:extLst>
              <a:ext uri="{FF2B5EF4-FFF2-40B4-BE49-F238E27FC236}">
                <a16:creationId xmlns:a16="http://schemas.microsoft.com/office/drawing/2014/main" id="{50F864A1-23CF-4954-887F-3C4458622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16056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6" name="Freeform 5">
            <a:extLst>
              <a:ext uri="{FF2B5EF4-FFF2-40B4-BE49-F238E27FC236}">
                <a16:creationId xmlns:a16="http://schemas.microsoft.com/office/drawing/2014/main" id="{8D313E8C-7457-407E-BDA5-EACA44D38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96066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2867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EBFDB7D-DD97-44CE-AFFB-458781A3DB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004C31A4-6C44-441B-87A5-75358D5FB0A7}"/>
              </a:ext>
            </a:extLst>
          </p:cNvPr>
          <p:cNvPicPr>
            <a:picLocks noGrp="1" noChangeAspect="1"/>
          </p:cNvPicPr>
          <p:nvPr>
            <p:ph idx="1"/>
          </p:nvPr>
        </p:nvPicPr>
        <p:blipFill rotWithShape="1">
          <a:blip r:embed="rId2"/>
          <a:srcRect l="1" t="-1" r="41390" b="-1"/>
          <a:stretch/>
        </p:blipFill>
        <p:spPr>
          <a:xfrm>
            <a:off x="21" y="10"/>
            <a:ext cx="7630152" cy="6857990"/>
          </a:xfrm>
          <a:custGeom>
            <a:avLst/>
            <a:gdLst/>
            <a:ahLst/>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p:spPr>
      </p:pic>
      <p:sp>
        <p:nvSpPr>
          <p:cNvPr id="11" name="Freeform 5">
            <a:extLst>
              <a:ext uri="{FF2B5EF4-FFF2-40B4-BE49-F238E27FC236}">
                <a16:creationId xmlns:a16="http://schemas.microsoft.com/office/drawing/2014/main" id="{50F864A1-23CF-4954-887F-3C4458622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16056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3" name="Freeform 5">
            <a:extLst>
              <a:ext uri="{FF2B5EF4-FFF2-40B4-BE49-F238E27FC236}">
                <a16:creationId xmlns:a16="http://schemas.microsoft.com/office/drawing/2014/main" id="{8D313E8C-7457-407E-BDA5-EACA44D38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96066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756C584F-2A01-41BA-A997-B5A91D5CD4E6}"/>
              </a:ext>
            </a:extLst>
          </p:cNvPr>
          <p:cNvSpPr txBox="1"/>
          <p:nvPr/>
        </p:nvSpPr>
        <p:spPr>
          <a:xfrm>
            <a:off x="8538260" y="236145"/>
            <a:ext cx="3114675" cy="769441"/>
          </a:xfrm>
          <a:prstGeom prst="rect">
            <a:avLst/>
          </a:prstGeom>
          <a:noFill/>
        </p:spPr>
        <p:txBody>
          <a:bodyPr wrap="square" rtlCol="0">
            <a:spAutoFit/>
          </a:bodyPr>
          <a:lstStyle/>
          <a:p>
            <a:r>
              <a:rPr lang="en-US" sz="4400" dirty="0"/>
              <a:t>Comparison</a:t>
            </a:r>
          </a:p>
        </p:txBody>
      </p:sp>
      <p:sp>
        <p:nvSpPr>
          <p:cNvPr id="7" name="TextBox 6">
            <a:extLst>
              <a:ext uri="{FF2B5EF4-FFF2-40B4-BE49-F238E27FC236}">
                <a16:creationId xmlns:a16="http://schemas.microsoft.com/office/drawing/2014/main" id="{520F5133-8942-430C-AA97-D5C3AE46E903}"/>
              </a:ext>
            </a:extLst>
          </p:cNvPr>
          <p:cNvSpPr txBox="1"/>
          <p:nvPr/>
        </p:nvSpPr>
        <p:spPr>
          <a:xfrm>
            <a:off x="7630173" y="2838244"/>
            <a:ext cx="4108174" cy="3693319"/>
          </a:xfrm>
          <a:prstGeom prst="rect">
            <a:avLst/>
          </a:prstGeom>
          <a:noFill/>
        </p:spPr>
        <p:txBody>
          <a:bodyPr wrap="square" rtlCol="0">
            <a:spAutoFit/>
          </a:bodyPr>
          <a:lstStyle/>
          <a:p>
            <a:r>
              <a:rPr lang="en-US" dirty="0"/>
              <a:t>Percentage of injury to Ankle is 97% on Natural Turf which is quite high when compared to percent of injury to Ankle on Synthetic</a:t>
            </a:r>
          </a:p>
          <a:p>
            <a:endParaRPr lang="en-US" dirty="0"/>
          </a:p>
          <a:p>
            <a:r>
              <a:rPr lang="en-US" dirty="0"/>
              <a:t>Percentage of injury to knee is 83% more on natural compared to synthetic turf</a:t>
            </a:r>
          </a:p>
          <a:p>
            <a:endParaRPr lang="en-US" dirty="0"/>
          </a:p>
          <a:p>
            <a:r>
              <a:rPr lang="en-US" dirty="0"/>
              <a:t>If you observe the percentage of knee injuries on synthetic are more than the percentage of  Ankle injuries on synthetic  Turf.</a:t>
            </a:r>
          </a:p>
          <a:p>
            <a:endParaRPr lang="en-US" dirty="0"/>
          </a:p>
        </p:txBody>
      </p:sp>
    </p:spTree>
    <p:extLst>
      <p:ext uri="{BB962C8B-B14F-4D97-AF65-F5344CB8AC3E}">
        <p14:creationId xmlns:p14="http://schemas.microsoft.com/office/powerpoint/2010/main" val="1249314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999A7-41A4-4A65-A4DB-9FEB09541C38}"/>
              </a:ext>
            </a:extLst>
          </p:cNvPr>
          <p:cNvSpPr>
            <a:spLocks noGrp="1"/>
          </p:cNvSpPr>
          <p:nvPr>
            <p:ph type="title"/>
          </p:nvPr>
        </p:nvSpPr>
        <p:spPr>
          <a:xfrm>
            <a:off x="-1" y="92765"/>
            <a:ext cx="12191999" cy="675861"/>
          </a:xfrm>
        </p:spPr>
        <p:txBody>
          <a:bodyPr>
            <a:normAutofit fontScale="90000"/>
          </a:bodyPr>
          <a:lstStyle/>
          <a:p>
            <a:pPr algn="ctr"/>
            <a:r>
              <a:rPr lang="en-US" b="1" i="1" dirty="0"/>
              <a:t>Natural vs. Synthetic Field</a:t>
            </a:r>
          </a:p>
        </p:txBody>
      </p:sp>
      <p:pic>
        <p:nvPicPr>
          <p:cNvPr id="7" name="Content Placeholder 6" descr="A screenshot of a cell phone&#10;&#10;Description automatically generated">
            <a:extLst>
              <a:ext uri="{FF2B5EF4-FFF2-40B4-BE49-F238E27FC236}">
                <a16:creationId xmlns:a16="http://schemas.microsoft.com/office/drawing/2014/main" id="{9A20BB76-EA94-4A67-AF18-D8B4ED866092}"/>
              </a:ext>
            </a:extLst>
          </p:cNvPr>
          <p:cNvPicPr>
            <a:picLocks noGrp="1"/>
          </p:cNvPicPr>
          <p:nvPr>
            <p:ph idx="1"/>
          </p:nvPr>
        </p:nvPicPr>
        <p:blipFill rotWithShape="1">
          <a:blip r:embed="rId2"/>
          <a:stretch/>
        </p:blipFill>
        <p:spPr>
          <a:xfrm>
            <a:off x="0" y="861391"/>
            <a:ext cx="12191999" cy="5996609"/>
          </a:xfrm>
          <a:prstGeom prst="rect">
            <a:avLst/>
          </a:prstGeom>
        </p:spPr>
      </p:pic>
    </p:spTree>
    <p:extLst>
      <p:ext uri="{BB962C8B-B14F-4D97-AF65-F5344CB8AC3E}">
        <p14:creationId xmlns:p14="http://schemas.microsoft.com/office/powerpoint/2010/main" val="2508273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7D1F2-7042-4214-B341-8459BF23894C}"/>
              </a:ext>
            </a:extLst>
          </p:cNvPr>
          <p:cNvSpPr>
            <a:spLocks noGrp="1"/>
          </p:cNvSpPr>
          <p:nvPr>
            <p:ph type="title"/>
          </p:nvPr>
        </p:nvSpPr>
        <p:spPr/>
        <p:txBody>
          <a:bodyPr/>
          <a:lstStyle/>
          <a:p>
            <a:pPr algn="ctr"/>
            <a:r>
              <a:rPr lang="en-US" b="1" i="1" dirty="0"/>
              <a:t>Natural vs. Synthetic Field</a:t>
            </a:r>
            <a:endParaRPr lang="en-US" i="1" dirty="0"/>
          </a:p>
        </p:txBody>
      </p:sp>
      <p:sp>
        <p:nvSpPr>
          <p:cNvPr id="3" name="Content Placeholder 2">
            <a:extLst>
              <a:ext uri="{FF2B5EF4-FFF2-40B4-BE49-F238E27FC236}">
                <a16:creationId xmlns:a16="http://schemas.microsoft.com/office/drawing/2014/main" id="{58CEE3E1-0005-4CE8-971D-9A8AF34FDDC0}"/>
              </a:ext>
            </a:extLst>
          </p:cNvPr>
          <p:cNvSpPr>
            <a:spLocks noGrp="1"/>
          </p:cNvSpPr>
          <p:nvPr>
            <p:ph idx="1"/>
          </p:nvPr>
        </p:nvSpPr>
        <p:spPr/>
        <p:txBody>
          <a:bodyPr/>
          <a:lstStyle/>
          <a:p>
            <a:r>
              <a:rPr lang="en-US" dirty="0"/>
              <a:t>In the above table we have taken field type, Play type and the injury to knee and ankle figures to analyze the number of injuries in particular play type  on natural and synthetic ground.</a:t>
            </a:r>
          </a:p>
          <a:p>
            <a:r>
              <a:rPr lang="en-US" dirty="0"/>
              <a:t>From the above table we can clearly see that injuries to players have caused by play type “pass” are more on natural turf.</a:t>
            </a:r>
          </a:p>
          <a:p>
            <a:r>
              <a:rPr lang="en-US" dirty="0"/>
              <a:t>While on synthetic turf the number of injuries to knee are more while pass play type </a:t>
            </a:r>
          </a:p>
          <a:p>
            <a:r>
              <a:rPr lang="en-US" dirty="0"/>
              <a:t>Injuries to body part Ankle are more on synthetic turf while play type is Punt</a:t>
            </a:r>
          </a:p>
          <a:p>
            <a:endParaRPr lang="en-US" dirty="0"/>
          </a:p>
          <a:p>
            <a:pPr marL="0" indent="0">
              <a:buNone/>
            </a:pPr>
            <a:endParaRPr lang="en-US" dirty="0"/>
          </a:p>
        </p:txBody>
      </p:sp>
    </p:spTree>
    <p:extLst>
      <p:ext uri="{BB962C8B-B14F-4D97-AF65-F5344CB8AC3E}">
        <p14:creationId xmlns:p14="http://schemas.microsoft.com/office/powerpoint/2010/main" val="2706240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AC67A-7412-4856-A0C1-9799537B4900}"/>
              </a:ext>
            </a:extLst>
          </p:cNvPr>
          <p:cNvSpPr>
            <a:spLocks noGrp="1"/>
          </p:cNvSpPr>
          <p:nvPr>
            <p:ph type="title"/>
          </p:nvPr>
        </p:nvSpPr>
        <p:spPr>
          <a:xfrm>
            <a:off x="838200" y="0"/>
            <a:ext cx="10518913" cy="742122"/>
          </a:xfrm>
        </p:spPr>
        <p:txBody>
          <a:bodyPr/>
          <a:lstStyle/>
          <a:p>
            <a:pPr algn="ctr"/>
            <a:r>
              <a:rPr lang="en-US" b="1" i="1" dirty="0"/>
              <a:t>Weather Conditions vs. Injuries</a:t>
            </a:r>
            <a:endParaRPr lang="en-US" dirty="0"/>
          </a:p>
        </p:txBody>
      </p:sp>
      <p:pic>
        <p:nvPicPr>
          <p:cNvPr id="10" name="Content Placeholder 9">
            <a:extLst>
              <a:ext uri="{FF2B5EF4-FFF2-40B4-BE49-F238E27FC236}">
                <a16:creationId xmlns:a16="http://schemas.microsoft.com/office/drawing/2014/main" id="{3E85188A-436F-4B1F-A6C1-0D798D060BF3}"/>
              </a:ext>
            </a:extLst>
          </p:cNvPr>
          <p:cNvPicPr>
            <a:picLocks noGrp="1" noChangeAspect="1"/>
          </p:cNvPicPr>
          <p:nvPr>
            <p:ph idx="1"/>
          </p:nvPr>
        </p:nvPicPr>
        <p:blipFill rotWithShape="1">
          <a:blip r:embed="rId2"/>
          <a:srcRect r="16395"/>
          <a:stretch/>
        </p:blipFill>
        <p:spPr>
          <a:xfrm>
            <a:off x="185530" y="742122"/>
            <a:ext cx="11913705" cy="5926749"/>
          </a:xfrm>
          <a:prstGeom prst="rect">
            <a:avLst/>
          </a:prstGeom>
        </p:spPr>
      </p:pic>
    </p:spTree>
    <p:extLst>
      <p:ext uri="{BB962C8B-B14F-4D97-AF65-F5344CB8AC3E}">
        <p14:creationId xmlns:p14="http://schemas.microsoft.com/office/powerpoint/2010/main" val="2219245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62A8F-5ACB-4A5E-91A1-F3BD3BF48066}"/>
              </a:ext>
            </a:extLst>
          </p:cNvPr>
          <p:cNvSpPr>
            <a:spLocks noGrp="1"/>
          </p:cNvSpPr>
          <p:nvPr>
            <p:ph type="title"/>
          </p:nvPr>
        </p:nvSpPr>
        <p:spPr/>
        <p:txBody>
          <a:bodyPr/>
          <a:lstStyle/>
          <a:p>
            <a:pPr algn="ctr"/>
            <a:r>
              <a:rPr lang="en-US" b="1" i="1" dirty="0"/>
              <a:t>Weather Conditions vs. Injuries</a:t>
            </a:r>
          </a:p>
        </p:txBody>
      </p:sp>
      <p:sp>
        <p:nvSpPr>
          <p:cNvPr id="3" name="Content Placeholder 2">
            <a:extLst>
              <a:ext uri="{FF2B5EF4-FFF2-40B4-BE49-F238E27FC236}">
                <a16:creationId xmlns:a16="http://schemas.microsoft.com/office/drawing/2014/main" id="{DA60985B-1D27-42A7-BA3C-8F2379098D88}"/>
              </a:ext>
            </a:extLst>
          </p:cNvPr>
          <p:cNvSpPr>
            <a:spLocks noGrp="1"/>
          </p:cNvSpPr>
          <p:nvPr>
            <p:ph idx="1"/>
          </p:nvPr>
        </p:nvSpPr>
        <p:spPr/>
        <p:txBody>
          <a:bodyPr/>
          <a:lstStyle/>
          <a:p>
            <a:r>
              <a:rPr lang="en-US" dirty="0"/>
              <a:t>The above visualization has field_type, weather and the number of injury fields.</a:t>
            </a:r>
          </a:p>
          <a:p>
            <a:r>
              <a:rPr lang="en-US" dirty="0"/>
              <a:t>Reason for using these attributes is to analyze the max temperature and min temperatures and the type of weather results in a greater number of injuries on both Turfs.</a:t>
            </a:r>
          </a:p>
        </p:txBody>
      </p:sp>
    </p:spTree>
    <p:extLst>
      <p:ext uri="{BB962C8B-B14F-4D97-AF65-F5344CB8AC3E}">
        <p14:creationId xmlns:p14="http://schemas.microsoft.com/office/powerpoint/2010/main" val="469346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EE3D5-5932-4832-A10A-E40382490E83}"/>
              </a:ext>
            </a:extLst>
          </p:cNvPr>
          <p:cNvSpPr>
            <a:spLocks noGrp="1"/>
          </p:cNvSpPr>
          <p:nvPr>
            <p:ph type="title"/>
          </p:nvPr>
        </p:nvSpPr>
        <p:spPr>
          <a:xfrm>
            <a:off x="7589520" y="1"/>
            <a:ext cx="4602480" cy="1149770"/>
          </a:xfrm>
        </p:spPr>
        <p:txBody>
          <a:bodyPr>
            <a:normAutofit/>
          </a:bodyPr>
          <a:lstStyle/>
          <a:p>
            <a:pPr algn="ctr"/>
            <a:r>
              <a:rPr lang="en-US" b="1" i="1" dirty="0"/>
              <a:t>Line Backer Analysis</a:t>
            </a:r>
          </a:p>
        </p:txBody>
      </p:sp>
      <p:pic>
        <p:nvPicPr>
          <p:cNvPr id="4" name="Content Placeholder 3" descr="A screenshot of a cell phone&#10;&#10;Description automatically generated">
            <a:extLst>
              <a:ext uri="{FF2B5EF4-FFF2-40B4-BE49-F238E27FC236}">
                <a16:creationId xmlns:a16="http://schemas.microsoft.com/office/drawing/2014/main" id="{C814E2A7-CB36-428B-8251-8BAA3835767C}"/>
              </a:ext>
            </a:extLst>
          </p:cNvPr>
          <p:cNvPicPr>
            <a:picLocks noGrp="1"/>
          </p:cNvPicPr>
          <p:nvPr>
            <p:ph idx="1"/>
          </p:nvPr>
        </p:nvPicPr>
        <p:blipFill rotWithShape="1">
          <a:blip r:embed="rId2"/>
          <a:srcRect l="2710" r="9279"/>
          <a:stretch/>
        </p:blipFill>
        <p:spPr>
          <a:xfrm>
            <a:off x="106018" y="0"/>
            <a:ext cx="7329103" cy="6692349"/>
          </a:xfrm>
          <a:prstGeom prst="rect">
            <a:avLst/>
          </a:prstGeom>
        </p:spPr>
      </p:pic>
      <p:pic>
        <p:nvPicPr>
          <p:cNvPr id="3" name="Picture 2">
            <a:extLst>
              <a:ext uri="{FF2B5EF4-FFF2-40B4-BE49-F238E27FC236}">
                <a16:creationId xmlns:a16="http://schemas.microsoft.com/office/drawing/2014/main" id="{1FDEA322-389B-4148-9AE1-2B1AEBC02518}"/>
              </a:ext>
            </a:extLst>
          </p:cNvPr>
          <p:cNvPicPr>
            <a:picLocks noChangeAspect="1"/>
          </p:cNvPicPr>
          <p:nvPr/>
        </p:nvPicPr>
        <p:blipFill>
          <a:blip r:embed="rId3"/>
          <a:stretch>
            <a:fillRect/>
          </a:stretch>
        </p:blipFill>
        <p:spPr>
          <a:xfrm>
            <a:off x="7861296" y="2174323"/>
            <a:ext cx="4330704" cy="3072574"/>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B69A3FE2-538B-47B6-8E57-41C6EC928CBB}"/>
                  </a:ext>
                </a:extLst>
              </p14:cNvPr>
              <p14:cNvContentPartPr/>
              <p14:nvPr/>
            </p14:nvContentPartPr>
            <p14:xfrm>
              <a:off x="9180788" y="3206614"/>
              <a:ext cx="111960" cy="103320"/>
            </p14:xfrm>
          </p:contentPart>
        </mc:Choice>
        <mc:Fallback xmlns="">
          <p:pic>
            <p:nvPicPr>
              <p:cNvPr id="5" name="Ink 4">
                <a:extLst>
                  <a:ext uri="{FF2B5EF4-FFF2-40B4-BE49-F238E27FC236}">
                    <a16:creationId xmlns:a16="http://schemas.microsoft.com/office/drawing/2014/main" id="{B69A3FE2-538B-47B6-8E57-41C6EC928CBB}"/>
                  </a:ext>
                </a:extLst>
              </p:cNvPr>
              <p:cNvPicPr/>
              <p:nvPr/>
            </p:nvPicPr>
            <p:blipFill>
              <a:blip r:embed="rId5"/>
              <a:stretch>
                <a:fillRect/>
              </a:stretch>
            </p:blipFill>
            <p:spPr>
              <a:xfrm>
                <a:off x="9171788" y="3197614"/>
                <a:ext cx="129600" cy="120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86813E2A-45ED-443D-B51B-36E2B01F8435}"/>
                  </a:ext>
                </a:extLst>
              </p14:cNvPr>
              <p14:cNvContentPartPr/>
              <p14:nvPr/>
            </p14:nvContentPartPr>
            <p14:xfrm>
              <a:off x="9846068" y="3086734"/>
              <a:ext cx="143640" cy="109800"/>
            </p14:xfrm>
          </p:contentPart>
        </mc:Choice>
        <mc:Fallback xmlns="">
          <p:pic>
            <p:nvPicPr>
              <p:cNvPr id="6" name="Ink 5">
                <a:extLst>
                  <a:ext uri="{FF2B5EF4-FFF2-40B4-BE49-F238E27FC236}">
                    <a16:creationId xmlns:a16="http://schemas.microsoft.com/office/drawing/2014/main" id="{86813E2A-45ED-443D-B51B-36E2B01F8435}"/>
                  </a:ext>
                </a:extLst>
              </p:cNvPr>
              <p:cNvPicPr/>
              <p:nvPr/>
            </p:nvPicPr>
            <p:blipFill>
              <a:blip r:embed="rId7"/>
              <a:stretch>
                <a:fillRect/>
              </a:stretch>
            </p:blipFill>
            <p:spPr>
              <a:xfrm>
                <a:off x="9837068" y="3078094"/>
                <a:ext cx="16128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D633BFC1-9030-45E7-98CC-47458C948346}"/>
                  </a:ext>
                </a:extLst>
              </p14:cNvPr>
              <p14:cNvContentPartPr/>
              <p14:nvPr/>
            </p14:nvContentPartPr>
            <p14:xfrm>
              <a:off x="10560668" y="3217774"/>
              <a:ext cx="116640" cy="85320"/>
            </p14:xfrm>
          </p:contentPart>
        </mc:Choice>
        <mc:Fallback xmlns="">
          <p:pic>
            <p:nvPicPr>
              <p:cNvPr id="7" name="Ink 6">
                <a:extLst>
                  <a:ext uri="{FF2B5EF4-FFF2-40B4-BE49-F238E27FC236}">
                    <a16:creationId xmlns:a16="http://schemas.microsoft.com/office/drawing/2014/main" id="{D633BFC1-9030-45E7-98CC-47458C948346}"/>
                  </a:ext>
                </a:extLst>
              </p:cNvPr>
              <p:cNvPicPr/>
              <p:nvPr/>
            </p:nvPicPr>
            <p:blipFill>
              <a:blip r:embed="rId9"/>
              <a:stretch>
                <a:fillRect/>
              </a:stretch>
            </p:blipFill>
            <p:spPr>
              <a:xfrm>
                <a:off x="10551668" y="3209134"/>
                <a:ext cx="134280" cy="102960"/>
              </a:xfrm>
              <a:prstGeom prst="rect">
                <a:avLst/>
              </a:prstGeom>
            </p:spPr>
          </p:pic>
        </mc:Fallback>
      </mc:AlternateContent>
    </p:spTree>
    <p:extLst>
      <p:ext uri="{BB962C8B-B14F-4D97-AF65-F5344CB8AC3E}">
        <p14:creationId xmlns:p14="http://schemas.microsoft.com/office/powerpoint/2010/main" val="2155986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5E889-929A-4F82-9E68-14313AE7E3AE}"/>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F8F3E25A-95FA-4D99-945E-C7BB26CB90A9}"/>
              </a:ext>
            </a:extLst>
          </p:cNvPr>
          <p:cNvSpPr>
            <a:spLocks noGrp="1"/>
          </p:cNvSpPr>
          <p:nvPr>
            <p:ph type="subTitle" idx="1"/>
          </p:nvPr>
        </p:nvSpPr>
        <p:spPr/>
        <p:txBody>
          <a:bodyPr/>
          <a:lstStyle/>
          <a:p>
            <a:endParaRPr lang="en-US" dirty="0"/>
          </a:p>
        </p:txBody>
      </p:sp>
      <p:pic>
        <p:nvPicPr>
          <p:cNvPr id="4" name="Picture 3" descr="nfllogo_101319getty">
            <a:extLst>
              <a:ext uri="{FF2B5EF4-FFF2-40B4-BE49-F238E27FC236}">
                <a16:creationId xmlns:a16="http://schemas.microsoft.com/office/drawing/2014/main" id="{3047FF70-5E0A-442F-A6E9-7279322ED68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350" y="251097"/>
            <a:ext cx="12185650" cy="6858000"/>
          </a:xfrm>
          <a:prstGeom prst="rect">
            <a:avLst/>
          </a:prstGeom>
        </p:spPr>
      </p:pic>
      <p:sp>
        <p:nvSpPr>
          <p:cNvPr id="5" name="Rectangle 4">
            <a:extLst>
              <a:ext uri="{FF2B5EF4-FFF2-40B4-BE49-F238E27FC236}">
                <a16:creationId xmlns:a16="http://schemas.microsoft.com/office/drawing/2014/main" id="{12D19EAA-3808-43F8-A431-A6C653DB241D}"/>
              </a:ext>
            </a:extLst>
          </p:cNvPr>
          <p:cNvSpPr/>
          <p:nvPr/>
        </p:nvSpPr>
        <p:spPr>
          <a:xfrm>
            <a:off x="4535372" y="3918714"/>
            <a:ext cx="7650278" cy="2862322"/>
          </a:xfrm>
          <a:prstGeom prst="rect">
            <a:avLst/>
          </a:prstGeom>
        </p:spPr>
        <p:txBody>
          <a:bodyPr wrap="square">
            <a:spAutoFit/>
          </a:bodyPr>
          <a:lstStyle/>
          <a:p>
            <a:r>
              <a:rPr lang="en-US" sz="3600" b="1" u="sng"/>
              <a:t>Group 2:</a:t>
            </a:r>
            <a:endParaRPr lang="en-US" sz="3600" b="1" u="sng" dirty="0"/>
          </a:p>
          <a:p>
            <a:r>
              <a:rPr lang="en-US" sz="3600" b="1" dirty="0"/>
              <a:t>Bajineni Ashok Archana Kumari</a:t>
            </a:r>
          </a:p>
          <a:p>
            <a:r>
              <a:rPr lang="en-US" sz="3600" b="1" dirty="0"/>
              <a:t>Choksi Mrudul</a:t>
            </a:r>
          </a:p>
          <a:p>
            <a:r>
              <a:rPr lang="en-US" sz="3600" b="1" dirty="0"/>
              <a:t>Edulakanti Srinivas</a:t>
            </a:r>
          </a:p>
          <a:p>
            <a:r>
              <a:rPr lang="en-US" sz="3600" b="1" dirty="0"/>
              <a:t>Elahi Adnan</a:t>
            </a:r>
          </a:p>
        </p:txBody>
      </p:sp>
    </p:spTree>
    <p:extLst>
      <p:ext uri="{BB962C8B-B14F-4D97-AF65-F5344CB8AC3E}">
        <p14:creationId xmlns:p14="http://schemas.microsoft.com/office/powerpoint/2010/main" val="898542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4E48D6-77B9-417D-AA85-F7CBA91B18E2}"/>
              </a:ext>
            </a:extLst>
          </p:cNvPr>
          <p:cNvSpPr>
            <a:spLocks noGrp="1"/>
          </p:cNvSpPr>
          <p:nvPr>
            <p:ph idx="1"/>
          </p:nvPr>
        </p:nvSpPr>
        <p:spPr/>
        <p:txBody>
          <a:bodyPr/>
          <a:lstStyle/>
          <a:p>
            <a:r>
              <a:rPr lang="en-US" dirty="0"/>
              <a:t>We have analysis for the linebackers on both field types</a:t>
            </a:r>
          </a:p>
          <a:p>
            <a:r>
              <a:rPr lang="en-US" dirty="0"/>
              <a:t>On the overall we could see the number of injuries on the natural field type are more as usual.</a:t>
            </a:r>
          </a:p>
          <a:p>
            <a:r>
              <a:rPr lang="en-US" dirty="0"/>
              <a:t>Two important things we analyzed from the above visualization is there is not much gap between injury figures in both field types.</a:t>
            </a:r>
          </a:p>
          <a:p>
            <a:r>
              <a:rPr lang="en-US" dirty="0"/>
              <a:t>The other being when you compare the figures between the defensive and line backer you will see injuries for line back position are more.</a:t>
            </a:r>
          </a:p>
        </p:txBody>
      </p:sp>
    </p:spTree>
    <p:extLst>
      <p:ext uri="{BB962C8B-B14F-4D97-AF65-F5344CB8AC3E}">
        <p14:creationId xmlns:p14="http://schemas.microsoft.com/office/powerpoint/2010/main" val="3203146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6ECBA-9D91-40B8-9839-1A3AE5444528}"/>
              </a:ext>
            </a:extLst>
          </p:cNvPr>
          <p:cNvSpPr>
            <a:spLocks noGrp="1"/>
          </p:cNvSpPr>
          <p:nvPr>
            <p:ph type="title"/>
          </p:nvPr>
        </p:nvSpPr>
        <p:spPr>
          <a:xfrm>
            <a:off x="577035" y="205410"/>
            <a:ext cx="10169987" cy="1053548"/>
          </a:xfrm>
        </p:spPr>
        <p:txBody>
          <a:bodyPr>
            <a:normAutofit fontScale="90000"/>
          </a:bodyPr>
          <a:lstStyle/>
          <a:p>
            <a:br>
              <a:rPr lang="en-US" b="1" u="sng" dirty="0"/>
            </a:br>
            <a:r>
              <a:rPr lang="en-US" b="1" u="sng" dirty="0"/>
              <a:t>Game Identifier with injuries - PredLB</a:t>
            </a:r>
            <a:br>
              <a:rPr lang="en-US" dirty="0"/>
            </a:br>
            <a:endParaRPr lang="en-US" dirty="0"/>
          </a:p>
        </p:txBody>
      </p:sp>
      <p:pic>
        <p:nvPicPr>
          <p:cNvPr id="4" name="Content Placeholder 3" descr="A screenshot of a cell phone&#10;&#10;Description automatically generated">
            <a:extLst>
              <a:ext uri="{FF2B5EF4-FFF2-40B4-BE49-F238E27FC236}">
                <a16:creationId xmlns:a16="http://schemas.microsoft.com/office/drawing/2014/main" id="{6BE3CBC2-3BE2-4076-A393-B54E098C7993}"/>
              </a:ext>
            </a:extLst>
          </p:cNvPr>
          <p:cNvPicPr>
            <a:picLocks noGrp="1"/>
          </p:cNvPicPr>
          <p:nvPr>
            <p:ph idx="1"/>
          </p:nvPr>
        </p:nvPicPr>
        <p:blipFill>
          <a:blip r:embed="rId2"/>
          <a:stretch>
            <a:fillRect/>
          </a:stretch>
        </p:blipFill>
        <p:spPr>
          <a:xfrm>
            <a:off x="967409" y="1258957"/>
            <a:ext cx="9647582" cy="5393634"/>
          </a:xfrm>
          <a:prstGeom prst="rect">
            <a:avLst/>
          </a:prstGeom>
        </p:spPr>
      </p:pic>
    </p:spTree>
    <p:extLst>
      <p:ext uri="{BB962C8B-B14F-4D97-AF65-F5344CB8AC3E}">
        <p14:creationId xmlns:p14="http://schemas.microsoft.com/office/powerpoint/2010/main" val="1875871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5E38A-5B00-4D9D-B0B3-24C7EC4F5657}"/>
              </a:ext>
            </a:extLst>
          </p:cNvPr>
          <p:cNvSpPr>
            <a:spLocks noGrp="1"/>
          </p:cNvSpPr>
          <p:nvPr>
            <p:ph type="title"/>
          </p:nvPr>
        </p:nvSpPr>
        <p:spPr>
          <a:xfrm>
            <a:off x="838200" y="365125"/>
            <a:ext cx="9276644" cy="1325563"/>
          </a:xfrm>
        </p:spPr>
        <p:txBody>
          <a:bodyPr/>
          <a:lstStyle/>
          <a:p>
            <a:r>
              <a:rPr lang="en-US" b="1" u="sng" dirty="0"/>
              <a:t>Game Identifier with injuries - PredLB</a:t>
            </a:r>
            <a:endParaRPr lang="en-US" dirty="0">
              <a:solidFill>
                <a:srgbClr val="FF0000"/>
              </a:solidFill>
            </a:endParaRPr>
          </a:p>
        </p:txBody>
      </p:sp>
      <p:sp>
        <p:nvSpPr>
          <p:cNvPr id="3" name="Content Placeholder 2">
            <a:extLst>
              <a:ext uri="{FF2B5EF4-FFF2-40B4-BE49-F238E27FC236}">
                <a16:creationId xmlns:a16="http://schemas.microsoft.com/office/drawing/2014/main" id="{7F209E8D-1547-4288-A670-08E602639D69}"/>
              </a:ext>
            </a:extLst>
          </p:cNvPr>
          <p:cNvSpPr>
            <a:spLocks noGrp="1"/>
          </p:cNvSpPr>
          <p:nvPr>
            <p:ph idx="1"/>
          </p:nvPr>
        </p:nvSpPr>
        <p:spPr/>
        <p:txBody>
          <a:bodyPr/>
          <a:lstStyle/>
          <a:p>
            <a:r>
              <a:rPr lang="en-US" dirty="0"/>
              <a:t>The above visualization was performed to analyze the injuries as per Game Id</a:t>
            </a:r>
          </a:p>
          <a:p>
            <a:pPr marL="0" indent="0">
              <a:buNone/>
            </a:pPr>
            <a:endParaRPr lang="en-US" dirty="0"/>
          </a:p>
          <a:p>
            <a:r>
              <a:rPr lang="en-US" dirty="0"/>
              <a:t>Two types of variables are used to arrive at the decision Game Id and predict Column</a:t>
            </a:r>
          </a:p>
          <a:p>
            <a:endParaRPr lang="en-US" dirty="0"/>
          </a:p>
          <a:p>
            <a:r>
              <a:rPr lang="en-US" dirty="0"/>
              <a:t>Number of Injuries for Game Id 36607-2 is highest and the number of injuries for Game Id 36607-17 is lowest</a:t>
            </a:r>
          </a:p>
        </p:txBody>
      </p:sp>
    </p:spTree>
    <p:extLst>
      <p:ext uri="{BB962C8B-B14F-4D97-AF65-F5344CB8AC3E}">
        <p14:creationId xmlns:p14="http://schemas.microsoft.com/office/powerpoint/2010/main" val="12654049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9F337-1FF8-465B-AAB4-322B256BF96E}"/>
              </a:ext>
            </a:extLst>
          </p:cNvPr>
          <p:cNvSpPr>
            <a:spLocks noGrp="1"/>
          </p:cNvSpPr>
          <p:nvPr>
            <p:ph type="title"/>
          </p:nvPr>
        </p:nvSpPr>
        <p:spPr>
          <a:xfrm>
            <a:off x="6715593" y="0"/>
            <a:ext cx="5606322" cy="1723870"/>
          </a:xfrm>
        </p:spPr>
        <p:txBody>
          <a:bodyPr vert="horz" lIns="91440" tIns="45720" rIns="91440" bIns="45720" rtlCol="0" anchor="ctr">
            <a:normAutofit/>
          </a:bodyPr>
          <a:lstStyle/>
          <a:p>
            <a:r>
              <a:rPr lang="en-US" dirty="0"/>
              <a:t> </a:t>
            </a:r>
            <a:r>
              <a:rPr lang="en-US" b="1" i="1" dirty="0"/>
              <a:t>Wide Receiver Analysis</a:t>
            </a:r>
          </a:p>
        </p:txBody>
      </p:sp>
      <p:pic>
        <p:nvPicPr>
          <p:cNvPr id="4" name="Content Placeholder 3" descr="A screenshot of a cell phone&#10;&#10;Description automatically generated">
            <a:extLst>
              <a:ext uri="{FF2B5EF4-FFF2-40B4-BE49-F238E27FC236}">
                <a16:creationId xmlns:a16="http://schemas.microsoft.com/office/drawing/2014/main" id="{F9CE4797-A226-4D34-B5CF-DB8E9D3811AD}"/>
              </a:ext>
            </a:extLst>
          </p:cNvPr>
          <p:cNvPicPr>
            <a:picLocks noGrp="1"/>
          </p:cNvPicPr>
          <p:nvPr>
            <p:ph idx="1"/>
          </p:nvPr>
        </p:nvPicPr>
        <p:blipFill rotWithShape="1">
          <a:blip r:embed="rId2"/>
          <a:srcRect l="-1" t="9891" r="17637" b="1"/>
          <a:stretch/>
        </p:blipFill>
        <p:spPr>
          <a:xfrm>
            <a:off x="19" y="10"/>
            <a:ext cx="6715573" cy="6857990"/>
          </a:xfrm>
          <a:prstGeom prst="rect">
            <a:avLst/>
          </a:prstGeom>
        </p:spPr>
      </p:pic>
      <p:pic>
        <p:nvPicPr>
          <p:cNvPr id="3" name="Picture 2">
            <a:extLst>
              <a:ext uri="{FF2B5EF4-FFF2-40B4-BE49-F238E27FC236}">
                <a16:creationId xmlns:a16="http://schemas.microsoft.com/office/drawing/2014/main" id="{093B1222-85CA-4E00-B127-01B2EC05744A}"/>
              </a:ext>
            </a:extLst>
          </p:cNvPr>
          <p:cNvPicPr>
            <a:picLocks noChangeAspect="1"/>
          </p:cNvPicPr>
          <p:nvPr/>
        </p:nvPicPr>
        <p:blipFill>
          <a:blip r:embed="rId3"/>
          <a:stretch>
            <a:fillRect/>
          </a:stretch>
        </p:blipFill>
        <p:spPr>
          <a:xfrm>
            <a:off x="7499391" y="1892675"/>
            <a:ext cx="4328535" cy="3072650"/>
          </a:xfrm>
          <a:prstGeom prst="rect">
            <a:avLst/>
          </a:prstGeom>
        </p:spPr>
      </p:pic>
      <mc:AlternateContent xmlns:mc="http://schemas.openxmlformats.org/markup-compatibility/2006" xmlns:p14="http://schemas.microsoft.com/office/powerpoint/2010/main">
        <mc:Choice Requires="p14">
          <p:contentPart p14:bwMode="auto" r:id="rId4">
            <p14:nvContentPartPr>
              <p14:cNvPr id="17" name="Ink 16">
                <a:extLst>
                  <a:ext uri="{FF2B5EF4-FFF2-40B4-BE49-F238E27FC236}">
                    <a16:creationId xmlns:a16="http://schemas.microsoft.com/office/drawing/2014/main" id="{CD055162-1ED9-40CA-B6F6-E1897B4C9144}"/>
                  </a:ext>
                </a:extLst>
              </p14:cNvPr>
              <p14:cNvContentPartPr/>
              <p14:nvPr/>
            </p14:nvContentPartPr>
            <p14:xfrm>
              <a:off x="7778948" y="3776426"/>
              <a:ext cx="360" cy="360"/>
            </p14:xfrm>
          </p:contentPart>
        </mc:Choice>
        <mc:Fallback xmlns="">
          <p:pic>
            <p:nvPicPr>
              <p:cNvPr id="17" name="Ink 16">
                <a:extLst>
                  <a:ext uri="{FF2B5EF4-FFF2-40B4-BE49-F238E27FC236}">
                    <a16:creationId xmlns:a16="http://schemas.microsoft.com/office/drawing/2014/main" id="{CD055162-1ED9-40CA-B6F6-E1897B4C9144}"/>
                  </a:ext>
                </a:extLst>
              </p:cNvPr>
              <p:cNvPicPr/>
              <p:nvPr/>
            </p:nvPicPr>
            <p:blipFill>
              <a:blip r:embed="rId5"/>
              <a:stretch>
                <a:fillRect/>
              </a:stretch>
            </p:blipFill>
            <p:spPr>
              <a:xfrm>
                <a:off x="7769948" y="376778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8" name="Ink 17">
                <a:extLst>
                  <a:ext uri="{FF2B5EF4-FFF2-40B4-BE49-F238E27FC236}">
                    <a16:creationId xmlns:a16="http://schemas.microsoft.com/office/drawing/2014/main" id="{E2E67E9A-4F33-4F6F-9931-3EB990B35586}"/>
                  </a:ext>
                </a:extLst>
              </p14:cNvPr>
              <p14:cNvContentPartPr/>
              <p14:nvPr/>
            </p14:nvContentPartPr>
            <p14:xfrm>
              <a:off x="7697588" y="3697226"/>
              <a:ext cx="120600" cy="130680"/>
            </p14:xfrm>
          </p:contentPart>
        </mc:Choice>
        <mc:Fallback xmlns="">
          <p:pic>
            <p:nvPicPr>
              <p:cNvPr id="18" name="Ink 17">
                <a:extLst>
                  <a:ext uri="{FF2B5EF4-FFF2-40B4-BE49-F238E27FC236}">
                    <a16:creationId xmlns:a16="http://schemas.microsoft.com/office/drawing/2014/main" id="{E2E67E9A-4F33-4F6F-9931-3EB990B35586}"/>
                  </a:ext>
                </a:extLst>
              </p:cNvPr>
              <p:cNvPicPr/>
              <p:nvPr/>
            </p:nvPicPr>
            <p:blipFill>
              <a:blip r:embed="rId7"/>
              <a:stretch>
                <a:fillRect/>
              </a:stretch>
            </p:blipFill>
            <p:spPr>
              <a:xfrm>
                <a:off x="7688588" y="3688226"/>
                <a:ext cx="138240" cy="1483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9" name="Ink 18">
                <a:extLst>
                  <a:ext uri="{FF2B5EF4-FFF2-40B4-BE49-F238E27FC236}">
                    <a16:creationId xmlns:a16="http://schemas.microsoft.com/office/drawing/2014/main" id="{23172B14-F376-46A3-B94F-854AE27FA85B}"/>
                  </a:ext>
                </a:extLst>
              </p14:cNvPr>
              <p14:cNvContentPartPr/>
              <p14:nvPr/>
            </p14:nvContentPartPr>
            <p14:xfrm>
              <a:off x="11478308" y="3700826"/>
              <a:ext cx="127440" cy="132480"/>
            </p14:xfrm>
          </p:contentPart>
        </mc:Choice>
        <mc:Fallback xmlns="">
          <p:pic>
            <p:nvPicPr>
              <p:cNvPr id="19" name="Ink 18">
                <a:extLst>
                  <a:ext uri="{FF2B5EF4-FFF2-40B4-BE49-F238E27FC236}">
                    <a16:creationId xmlns:a16="http://schemas.microsoft.com/office/drawing/2014/main" id="{23172B14-F376-46A3-B94F-854AE27FA85B}"/>
                  </a:ext>
                </a:extLst>
              </p:cNvPr>
              <p:cNvPicPr/>
              <p:nvPr/>
            </p:nvPicPr>
            <p:blipFill>
              <a:blip r:embed="rId9"/>
              <a:stretch>
                <a:fillRect/>
              </a:stretch>
            </p:blipFill>
            <p:spPr>
              <a:xfrm>
                <a:off x="11469668" y="3691826"/>
                <a:ext cx="145080" cy="1501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2" name="Ink 21">
                <a:extLst>
                  <a:ext uri="{FF2B5EF4-FFF2-40B4-BE49-F238E27FC236}">
                    <a16:creationId xmlns:a16="http://schemas.microsoft.com/office/drawing/2014/main" id="{CD65A1B3-D680-43F0-AFBE-23C472206599}"/>
                  </a:ext>
                </a:extLst>
              </p14:cNvPr>
              <p14:cNvContentPartPr/>
              <p14:nvPr/>
            </p14:nvContentPartPr>
            <p14:xfrm>
              <a:off x="7712348" y="3763466"/>
              <a:ext cx="63360" cy="13320"/>
            </p14:xfrm>
          </p:contentPart>
        </mc:Choice>
        <mc:Fallback xmlns="">
          <p:pic>
            <p:nvPicPr>
              <p:cNvPr id="22" name="Ink 21">
                <a:extLst>
                  <a:ext uri="{FF2B5EF4-FFF2-40B4-BE49-F238E27FC236}">
                    <a16:creationId xmlns:a16="http://schemas.microsoft.com/office/drawing/2014/main" id="{CD65A1B3-D680-43F0-AFBE-23C472206599}"/>
                  </a:ext>
                </a:extLst>
              </p:cNvPr>
              <p:cNvPicPr/>
              <p:nvPr/>
            </p:nvPicPr>
            <p:blipFill>
              <a:blip r:embed="rId11"/>
              <a:stretch>
                <a:fillRect/>
              </a:stretch>
            </p:blipFill>
            <p:spPr>
              <a:xfrm>
                <a:off x="7703399" y="3754466"/>
                <a:ext cx="8090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3" name="Ink 22">
                <a:extLst>
                  <a:ext uri="{FF2B5EF4-FFF2-40B4-BE49-F238E27FC236}">
                    <a16:creationId xmlns:a16="http://schemas.microsoft.com/office/drawing/2014/main" id="{1B371AFA-5B3B-44BE-9521-81F23B7914D8}"/>
                  </a:ext>
                </a:extLst>
              </p14:cNvPr>
              <p14:cNvContentPartPr/>
              <p14:nvPr/>
            </p14:nvContentPartPr>
            <p14:xfrm>
              <a:off x="5022068" y="4566266"/>
              <a:ext cx="360" cy="5400"/>
            </p14:xfrm>
          </p:contentPart>
        </mc:Choice>
        <mc:Fallback xmlns="">
          <p:pic>
            <p:nvPicPr>
              <p:cNvPr id="23" name="Ink 22">
                <a:extLst>
                  <a:ext uri="{FF2B5EF4-FFF2-40B4-BE49-F238E27FC236}">
                    <a16:creationId xmlns:a16="http://schemas.microsoft.com/office/drawing/2014/main" id="{1B371AFA-5B3B-44BE-9521-81F23B7914D8}"/>
                  </a:ext>
                </a:extLst>
              </p:cNvPr>
              <p:cNvPicPr/>
              <p:nvPr/>
            </p:nvPicPr>
            <p:blipFill>
              <a:blip r:embed="rId13"/>
              <a:stretch>
                <a:fillRect/>
              </a:stretch>
            </p:blipFill>
            <p:spPr>
              <a:xfrm>
                <a:off x="5013068" y="4557266"/>
                <a:ext cx="18000"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4" name="Ink 23">
                <a:extLst>
                  <a:ext uri="{FF2B5EF4-FFF2-40B4-BE49-F238E27FC236}">
                    <a16:creationId xmlns:a16="http://schemas.microsoft.com/office/drawing/2014/main" id="{5BC3C365-777E-4A3D-B75F-6EB8C77EE092}"/>
                  </a:ext>
                </a:extLst>
              </p14:cNvPr>
              <p14:cNvContentPartPr/>
              <p14:nvPr/>
            </p14:nvContentPartPr>
            <p14:xfrm>
              <a:off x="7513268" y="807866"/>
              <a:ext cx="360" cy="360"/>
            </p14:xfrm>
          </p:contentPart>
        </mc:Choice>
        <mc:Fallback xmlns="">
          <p:pic>
            <p:nvPicPr>
              <p:cNvPr id="24" name="Ink 23">
                <a:extLst>
                  <a:ext uri="{FF2B5EF4-FFF2-40B4-BE49-F238E27FC236}">
                    <a16:creationId xmlns:a16="http://schemas.microsoft.com/office/drawing/2014/main" id="{5BC3C365-777E-4A3D-B75F-6EB8C77EE092}"/>
                  </a:ext>
                </a:extLst>
              </p:cNvPr>
              <p:cNvPicPr/>
              <p:nvPr/>
            </p:nvPicPr>
            <p:blipFill>
              <a:blip r:embed="rId13"/>
              <a:stretch>
                <a:fillRect/>
              </a:stretch>
            </p:blipFill>
            <p:spPr>
              <a:xfrm>
                <a:off x="7504628" y="79886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5" name="Ink 24">
                <a:extLst>
                  <a:ext uri="{FF2B5EF4-FFF2-40B4-BE49-F238E27FC236}">
                    <a16:creationId xmlns:a16="http://schemas.microsoft.com/office/drawing/2014/main" id="{100CE133-243C-4478-AE87-7722152EE839}"/>
                  </a:ext>
                </a:extLst>
              </p14:cNvPr>
              <p14:cNvContentPartPr/>
              <p14:nvPr/>
            </p14:nvContentPartPr>
            <p14:xfrm>
              <a:off x="7049588" y="807866"/>
              <a:ext cx="360" cy="360"/>
            </p14:xfrm>
          </p:contentPart>
        </mc:Choice>
        <mc:Fallback xmlns="">
          <p:pic>
            <p:nvPicPr>
              <p:cNvPr id="25" name="Ink 24">
                <a:extLst>
                  <a:ext uri="{FF2B5EF4-FFF2-40B4-BE49-F238E27FC236}">
                    <a16:creationId xmlns:a16="http://schemas.microsoft.com/office/drawing/2014/main" id="{100CE133-243C-4478-AE87-7722152EE839}"/>
                  </a:ext>
                </a:extLst>
              </p:cNvPr>
              <p:cNvPicPr/>
              <p:nvPr/>
            </p:nvPicPr>
            <p:blipFill>
              <a:blip r:embed="rId13"/>
              <a:stretch>
                <a:fillRect/>
              </a:stretch>
            </p:blipFill>
            <p:spPr>
              <a:xfrm>
                <a:off x="7040588" y="79886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6" name="Ink 25">
                <a:extLst>
                  <a:ext uri="{FF2B5EF4-FFF2-40B4-BE49-F238E27FC236}">
                    <a16:creationId xmlns:a16="http://schemas.microsoft.com/office/drawing/2014/main" id="{3C166676-43DD-445F-8B46-4F39A24F64BA}"/>
                  </a:ext>
                </a:extLst>
              </p14:cNvPr>
              <p14:cNvContentPartPr/>
              <p14:nvPr/>
            </p14:nvContentPartPr>
            <p14:xfrm>
              <a:off x="7725668" y="768266"/>
              <a:ext cx="360" cy="360"/>
            </p14:xfrm>
          </p:contentPart>
        </mc:Choice>
        <mc:Fallback xmlns="">
          <p:pic>
            <p:nvPicPr>
              <p:cNvPr id="26" name="Ink 25">
                <a:extLst>
                  <a:ext uri="{FF2B5EF4-FFF2-40B4-BE49-F238E27FC236}">
                    <a16:creationId xmlns:a16="http://schemas.microsoft.com/office/drawing/2014/main" id="{3C166676-43DD-445F-8B46-4F39A24F64BA}"/>
                  </a:ext>
                </a:extLst>
              </p:cNvPr>
              <p:cNvPicPr/>
              <p:nvPr/>
            </p:nvPicPr>
            <p:blipFill>
              <a:blip r:embed="rId13"/>
              <a:stretch>
                <a:fillRect/>
              </a:stretch>
            </p:blipFill>
            <p:spPr>
              <a:xfrm>
                <a:off x="7717028" y="75926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7" name="Ink 26">
                <a:extLst>
                  <a:ext uri="{FF2B5EF4-FFF2-40B4-BE49-F238E27FC236}">
                    <a16:creationId xmlns:a16="http://schemas.microsoft.com/office/drawing/2014/main" id="{7846F0E1-A6E0-480E-AFF4-DA41BB4AFDF0}"/>
                  </a:ext>
                </a:extLst>
              </p14:cNvPr>
              <p14:cNvContentPartPr/>
              <p14:nvPr/>
            </p14:nvContentPartPr>
            <p14:xfrm>
              <a:off x="6970388" y="794906"/>
              <a:ext cx="360" cy="360"/>
            </p14:xfrm>
          </p:contentPart>
        </mc:Choice>
        <mc:Fallback xmlns="">
          <p:pic>
            <p:nvPicPr>
              <p:cNvPr id="27" name="Ink 26">
                <a:extLst>
                  <a:ext uri="{FF2B5EF4-FFF2-40B4-BE49-F238E27FC236}">
                    <a16:creationId xmlns:a16="http://schemas.microsoft.com/office/drawing/2014/main" id="{7846F0E1-A6E0-480E-AFF4-DA41BB4AFDF0}"/>
                  </a:ext>
                </a:extLst>
              </p:cNvPr>
              <p:cNvPicPr/>
              <p:nvPr/>
            </p:nvPicPr>
            <p:blipFill>
              <a:blip r:embed="rId13"/>
              <a:stretch>
                <a:fillRect/>
              </a:stretch>
            </p:blipFill>
            <p:spPr>
              <a:xfrm>
                <a:off x="6961748" y="785906"/>
                <a:ext cx="18000" cy="18000"/>
              </a:xfrm>
              <a:prstGeom prst="rect">
                <a:avLst/>
              </a:prstGeom>
            </p:spPr>
          </p:pic>
        </mc:Fallback>
      </mc:AlternateContent>
    </p:spTree>
    <p:extLst>
      <p:ext uri="{BB962C8B-B14F-4D97-AF65-F5344CB8AC3E}">
        <p14:creationId xmlns:p14="http://schemas.microsoft.com/office/powerpoint/2010/main" val="41514504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86116-7B24-4F90-9297-F44B8739708F}"/>
              </a:ext>
            </a:extLst>
          </p:cNvPr>
          <p:cNvSpPr>
            <a:spLocks noGrp="1"/>
          </p:cNvSpPr>
          <p:nvPr>
            <p:ph type="title"/>
          </p:nvPr>
        </p:nvSpPr>
        <p:spPr/>
        <p:txBody>
          <a:bodyPr/>
          <a:lstStyle/>
          <a:p>
            <a:pPr algn="ctr"/>
            <a:r>
              <a:rPr lang="en-US" b="1" i="1" dirty="0"/>
              <a:t>Wide Receiver Analysis</a:t>
            </a:r>
          </a:p>
        </p:txBody>
      </p:sp>
      <p:sp>
        <p:nvSpPr>
          <p:cNvPr id="3" name="Content Placeholder 2">
            <a:extLst>
              <a:ext uri="{FF2B5EF4-FFF2-40B4-BE49-F238E27FC236}">
                <a16:creationId xmlns:a16="http://schemas.microsoft.com/office/drawing/2014/main" id="{81FC2E46-7CB7-4B7B-8F80-D231452E6333}"/>
              </a:ext>
            </a:extLst>
          </p:cNvPr>
          <p:cNvSpPr>
            <a:spLocks noGrp="1"/>
          </p:cNvSpPr>
          <p:nvPr>
            <p:ph idx="1"/>
          </p:nvPr>
        </p:nvSpPr>
        <p:spPr/>
        <p:txBody>
          <a:bodyPr/>
          <a:lstStyle/>
          <a:p>
            <a:r>
              <a:rPr lang="en-US" dirty="0"/>
              <a:t>We have used field type, stadium type and the amount of injuries to identify the number of injuries in  indoors and outdoors.</a:t>
            </a:r>
          </a:p>
          <a:p>
            <a:r>
              <a:rPr lang="en-US" dirty="0"/>
              <a:t>The number of knee injuries on synthetic floor in outside stadium are more when compared to natural field type.</a:t>
            </a:r>
          </a:p>
          <a:p>
            <a:r>
              <a:rPr lang="en-US" dirty="0"/>
              <a:t>Knee injuries are higher in all three types of positions types. </a:t>
            </a:r>
          </a:p>
          <a:p>
            <a:endParaRPr lang="en-US" dirty="0"/>
          </a:p>
          <a:p>
            <a:endParaRPr lang="en-US" dirty="0"/>
          </a:p>
        </p:txBody>
      </p:sp>
    </p:spTree>
    <p:extLst>
      <p:ext uri="{BB962C8B-B14F-4D97-AF65-F5344CB8AC3E}">
        <p14:creationId xmlns:p14="http://schemas.microsoft.com/office/powerpoint/2010/main" val="18516065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F56DB-36C2-4087-A57F-30613A6446B6}"/>
              </a:ext>
            </a:extLst>
          </p:cNvPr>
          <p:cNvSpPr>
            <a:spLocks noGrp="1"/>
          </p:cNvSpPr>
          <p:nvPr>
            <p:ph type="title"/>
          </p:nvPr>
        </p:nvSpPr>
        <p:spPr>
          <a:xfrm>
            <a:off x="947853" y="342822"/>
            <a:ext cx="3657601" cy="1325563"/>
          </a:xfrm>
        </p:spPr>
        <p:txBody>
          <a:bodyPr/>
          <a:lstStyle/>
          <a:p>
            <a:pPr algn="ctr"/>
            <a:r>
              <a:rPr lang="en-US" b="1" u="sng" dirty="0"/>
              <a:t>Conclusion:</a:t>
            </a:r>
          </a:p>
        </p:txBody>
      </p:sp>
      <p:sp>
        <p:nvSpPr>
          <p:cNvPr id="3" name="Content Placeholder 2">
            <a:extLst>
              <a:ext uri="{FF2B5EF4-FFF2-40B4-BE49-F238E27FC236}">
                <a16:creationId xmlns:a16="http://schemas.microsoft.com/office/drawing/2014/main" id="{3BB4FBEA-8D86-485C-9BB9-88F331311939}"/>
              </a:ext>
            </a:extLst>
          </p:cNvPr>
          <p:cNvSpPr>
            <a:spLocks noGrp="1"/>
          </p:cNvSpPr>
          <p:nvPr>
            <p:ph idx="1"/>
          </p:nvPr>
        </p:nvSpPr>
        <p:spPr/>
        <p:txBody>
          <a:bodyPr/>
          <a:lstStyle/>
          <a:p>
            <a:r>
              <a:rPr lang="en-US" dirty="0"/>
              <a:t>This project was taken to analyze to see the number of injuries in particular type of position, field type , stadium type because we wanted to identify  most least preferred ground types .The reason being the investors and sponsors would spend so much of money on players well being and the profit would be maximized only when the important players play matches without missing. We came to conclusion to advise  investors , stakeholders, sponsors, players and fans is playing on synthetic field will result in less number of injuries .</a:t>
            </a:r>
          </a:p>
        </p:txBody>
      </p:sp>
    </p:spTree>
    <p:extLst>
      <p:ext uri="{BB962C8B-B14F-4D97-AF65-F5344CB8AC3E}">
        <p14:creationId xmlns:p14="http://schemas.microsoft.com/office/powerpoint/2010/main" val="9817878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E649B-DDFD-5D4D-B121-FDAEB6307DEA}"/>
              </a:ext>
            </a:extLst>
          </p:cNvPr>
          <p:cNvSpPr>
            <a:spLocks noGrp="1"/>
          </p:cNvSpPr>
          <p:nvPr>
            <p:ph type="title"/>
          </p:nvPr>
        </p:nvSpPr>
        <p:spPr>
          <a:xfrm>
            <a:off x="751609" y="822325"/>
            <a:ext cx="10688782" cy="1325563"/>
          </a:xfrm>
        </p:spPr>
        <p:txBody>
          <a:bodyPr/>
          <a:lstStyle/>
          <a:p>
            <a:r>
              <a:rPr lang="en-US" b="1" dirty="0"/>
              <a:t>                    Questions and Answers</a:t>
            </a:r>
          </a:p>
        </p:txBody>
      </p:sp>
      <p:sp>
        <p:nvSpPr>
          <p:cNvPr id="3" name="Content Placeholder 2">
            <a:extLst>
              <a:ext uri="{FF2B5EF4-FFF2-40B4-BE49-F238E27FC236}">
                <a16:creationId xmlns:a16="http://schemas.microsoft.com/office/drawing/2014/main" id="{7FEAE617-585D-A646-B6C3-E765D60AE673}"/>
              </a:ext>
            </a:extLst>
          </p:cNvPr>
          <p:cNvSpPr>
            <a:spLocks noGrp="1"/>
          </p:cNvSpPr>
          <p:nvPr>
            <p:ph idx="1"/>
          </p:nvPr>
        </p:nvSpPr>
        <p:spPr>
          <a:xfrm>
            <a:off x="3241964" y="3793835"/>
            <a:ext cx="4793672" cy="930564"/>
          </a:xfrm>
        </p:spPr>
        <p:txBody>
          <a:bodyPr>
            <a:normAutofit/>
          </a:bodyPr>
          <a:lstStyle/>
          <a:p>
            <a:pPr marL="0" indent="0">
              <a:buNone/>
            </a:pPr>
            <a:r>
              <a:rPr lang="en-US" sz="4400" dirty="0"/>
              <a:t>          Thank you</a:t>
            </a:r>
          </a:p>
        </p:txBody>
      </p:sp>
    </p:spTree>
    <p:extLst>
      <p:ext uri="{BB962C8B-B14F-4D97-AF65-F5344CB8AC3E}">
        <p14:creationId xmlns:p14="http://schemas.microsoft.com/office/powerpoint/2010/main" val="3168855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AE330-EFC8-4E26-ABFE-0F0EDD10526E}"/>
              </a:ext>
            </a:extLst>
          </p:cNvPr>
          <p:cNvSpPr>
            <a:spLocks noGrp="1"/>
          </p:cNvSpPr>
          <p:nvPr>
            <p:ph type="title"/>
          </p:nvPr>
        </p:nvSpPr>
        <p:spPr/>
        <p:txBody>
          <a:bodyPr/>
          <a:lstStyle/>
          <a:p>
            <a:r>
              <a:rPr lang="en-US" b="1" u="sng" dirty="0"/>
              <a:t>Abstract</a:t>
            </a:r>
          </a:p>
        </p:txBody>
      </p:sp>
      <p:sp>
        <p:nvSpPr>
          <p:cNvPr id="3" name="Content Placeholder 2">
            <a:extLst>
              <a:ext uri="{FF2B5EF4-FFF2-40B4-BE49-F238E27FC236}">
                <a16:creationId xmlns:a16="http://schemas.microsoft.com/office/drawing/2014/main" id="{A7626940-F388-4878-B45D-8DF85B61A751}"/>
              </a:ext>
            </a:extLst>
          </p:cNvPr>
          <p:cNvSpPr>
            <a:spLocks noGrp="1"/>
          </p:cNvSpPr>
          <p:nvPr>
            <p:ph idx="1"/>
          </p:nvPr>
        </p:nvSpPr>
        <p:spPr/>
        <p:txBody>
          <a:bodyPr>
            <a:normAutofit/>
          </a:bodyPr>
          <a:lstStyle/>
          <a:p>
            <a:pPr>
              <a:lnSpc>
                <a:spcPct val="100000"/>
              </a:lnSpc>
            </a:pPr>
            <a:r>
              <a:rPr lang="en-US" dirty="0"/>
              <a:t>Data and analytics have been part of the sports industry from many years. However it is only recently advanced techniques like Hadoop, hive and many tools are utilized for facilitating the operations of sports franchises. while part of the reason is related with ability to collect more filtered data an equal important factor for the team and the associations to analyze about the playing turf. Different association and  people associated with the teams, sports clubs and other stakeholders in the industry invest in analytics.</a:t>
            </a:r>
          </a:p>
          <a:p>
            <a:endParaRPr lang="en-US" dirty="0"/>
          </a:p>
        </p:txBody>
      </p:sp>
    </p:spTree>
    <p:extLst>
      <p:ext uri="{BB962C8B-B14F-4D97-AF65-F5344CB8AC3E}">
        <p14:creationId xmlns:p14="http://schemas.microsoft.com/office/powerpoint/2010/main" val="2777155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D279F-707A-4B95-AB1C-FB5BAB37E942}"/>
              </a:ext>
            </a:extLst>
          </p:cNvPr>
          <p:cNvSpPr>
            <a:spLocks noGrp="1"/>
          </p:cNvSpPr>
          <p:nvPr>
            <p:ph type="title"/>
          </p:nvPr>
        </p:nvSpPr>
        <p:spPr/>
        <p:txBody>
          <a:bodyPr/>
          <a:lstStyle/>
          <a:p>
            <a:r>
              <a:rPr lang="en-US" b="1" u="sng" dirty="0"/>
              <a:t>Abstract Contin….</a:t>
            </a:r>
          </a:p>
        </p:txBody>
      </p:sp>
      <p:sp>
        <p:nvSpPr>
          <p:cNvPr id="3" name="Content Placeholder 2">
            <a:extLst>
              <a:ext uri="{FF2B5EF4-FFF2-40B4-BE49-F238E27FC236}">
                <a16:creationId xmlns:a16="http://schemas.microsoft.com/office/drawing/2014/main" id="{57BC8367-BB65-4D36-8BA8-4D9C776D72B8}"/>
              </a:ext>
            </a:extLst>
          </p:cNvPr>
          <p:cNvSpPr>
            <a:spLocks noGrp="1"/>
          </p:cNvSpPr>
          <p:nvPr>
            <p:ph idx="1"/>
          </p:nvPr>
        </p:nvSpPr>
        <p:spPr/>
        <p:txBody>
          <a:bodyPr/>
          <a:lstStyle/>
          <a:p>
            <a:pPr>
              <a:lnSpc>
                <a:spcPct val="100000"/>
              </a:lnSpc>
            </a:pPr>
            <a:r>
              <a:rPr lang="en-US" dirty="0"/>
              <a:t>we are excited to analyze a NFL game as the datasets and variables are available to examine the effects of playing the game on synthetic turf versus natural turf to understand how the player moves on the field and the factors that results in low extremity injuries. These files have data about injuries, player plays and player movement during the game.</a:t>
            </a:r>
          </a:p>
          <a:p>
            <a:endParaRPr lang="en-US" dirty="0"/>
          </a:p>
        </p:txBody>
      </p:sp>
    </p:spTree>
    <p:extLst>
      <p:ext uri="{BB962C8B-B14F-4D97-AF65-F5344CB8AC3E}">
        <p14:creationId xmlns:p14="http://schemas.microsoft.com/office/powerpoint/2010/main" val="2296382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EF1A8-AF55-4C7A-A5C3-CD72BD4AFED5}"/>
              </a:ext>
            </a:extLst>
          </p:cNvPr>
          <p:cNvSpPr>
            <a:spLocks noGrp="1"/>
          </p:cNvSpPr>
          <p:nvPr>
            <p:ph type="title"/>
          </p:nvPr>
        </p:nvSpPr>
        <p:spPr/>
        <p:txBody>
          <a:bodyPr/>
          <a:lstStyle/>
          <a:p>
            <a:r>
              <a:rPr lang="en-US" b="1" u="sng" dirty="0"/>
              <a:t>Data Set</a:t>
            </a:r>
          </a:p>
        </p:txBody>
      </p:sp>
      <p:sp>
        <p:nvSpPr>
          <p:cNvPr id="3" name="Content Placeholder 2">
            <a:extLst>
              <a:ext uri="{FF2B5EF4-FFF2-40B4-BE49-F238E27FC236}">
                <a16:creationId xmlns:a16="http://schemas.microsoft.com/office/drawing/2014/main" id="{221B6191-E6BA-4E01-A927-793C4C0FE473}"/>
              </a:ext>
            </a:extLst>
          </p:cNvPr>
          <p:cNvSpPr>
            <a:spLocks noGrp="1"/>
          </p:cNvSpPr>
          <p:nvPr>
            <p:ph idx="1"/>
          </p:nvPr>
        </p:nvSpPr>
        <p:spPr/>
        <p:txBody>
          <a:bodyPr/>
          <a:lstStyle/>
          <a:p>
            <a:pPr marL="0" indent="0">
              <a:buNone/>
            </a:pPr>
            <a:endParaRPr lang="en-US" dirty="0"/>
          </a:p>
          <a:p>
            <a:pPr marL="0" indent="0">
              <a:buNone/>
            </a:pPr>
            <a:endParaRPr lang="en-US" dirty="0">
              <a:hlinkClick r:id="rId2" tooltip="Original URL: https://www.kaggle.com/zinovadr/trained-nfl-data-ready-for-analysis#predLBInv.csv. Click or tap if you trust this link.">
                <a:extLst>
                  <a:ext uri="{A12FA001-AC4F-418D-AE19-62706E023703}">
                    <ahyp:hlinkClr xmlns:ahyp="http://schemas.microsoft.com/office/drawing/2018/hyperlinkcolor" val="tx"/>
                  </a:ext>
                </a:extLst>
              </a:hlinkClick>
            </a:endParaRPr>
          </a:p>
          <a:p>
            <a:r>
              <a:rPr lang="en-US" dirty="0">
                <a:hlinkClick r:id="rId3" tooltip="Original URL: https://www.kaggle.com/zinovadr/trained-nfl-data-ready-for-analysis#predLBInv.csv. Click or tap if you trust this link.">
                  <a:extLst>
                    <a:ext uri="{A12FA001-AC4F-418D-AE19-62706E023703}">
                      <ahyp:hlinkClr xmlns:ahyp="http://schemas.microsoft.com/office/drawing/2018/hyperlinkcolor" val="tx"/>
                    </a:ext>
                  </a:extLst>
                </a:hlinkClick>
              </a:rPr>
              <a:t>https://www.kaggle.com/zinovadr/trained-nfl-data-ready-for-analysis#predLBInv.csv</a:t>
            </a:r>
            <a:endParaRPr lang="en-US" dirty="0"/>
          </a:p>
          <a:p>
            <a:endParaRPr lang="en-US" dirty="0"/>
          </a:p>
          <a:p>
            <a:r>
              <a:rPr lang="en-US" dirty="0"/>
              <a:t>Data Set size 9 GB</a:t>
            </a:r>
          </a:p>
          <a:p>
            <a:endParaRPr lang="en-US" dirty="0"/>
          </a:p>
        </p:txBody>
      </p:sp>
    </p:spTree>
    <p:extLst>
      <p:ext uri="{BB962C8B-B14F-4D97-AF65-F5344CB8AC3E}">
        <p14:creationId xmlns:p14="http://schemas.microsoft.com/office/powerpoint/2010/main" val="541157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61D50-076E-4670-9A24-89139243B1AC}"/>
              </a:ext>
            </a:extLst>
          </p:cNvPr>
          <p:cNvSpPr>
            <a:spLocks noGrp="1"/>
          </p:cNvSpPr>
          <p:nvPr>
            <p:ph type="title"/>
          </p:nvPr>
        </p:nvSpPr>
        <p:spPr/>
        <p:txBody>
          <a:bodyPr/>
          <a:lstStyle/>
          <a:p>
            <a:r>
              <a:rPr lang="en-US" b="1" u="sng" dirty="0"/>
              <a:t> NFL Game Background</a:t>
            </a:r>
          </a:p>
        </p:txBody>
      </p:sp>
      <p:sp>
        <p:nvSpPr>
          <p:cNvPr id="3" name="Content Placeholder 2">
            <a:extLst>
              <a:ext uri="{FF2B5EF4-FFF2-40B4-BE49-F238E27FC236}">
                <a16:creationId xmlns:a16="http://schemas.microsoft.com/office/drawing/2014/main" id="{546F1B76-85B7-4777-A2C8-EA9E7B6C61E9}"/>
              </a:ext>
            </a:extLst>
          </p:cNvPr>
          <p:cNvSpPr>
            <a:spLocks noGrp="1"/>
          </p:cNvSpPr>
          <p:nvPr>
            <p:ph idx="1"/>
          </p:nvPr>
        </p:nvSpPr>
        <p:spPr/>
        <p:txBody>
          <a:bodyPr/>
          <a:lstStyle/>
          <a:p>
            <a:r>
              <a:rPr lang="en-US" dirty="0"/>
              <a:t>In Gridiron football there are 11 players from each side </a:t>
            </a:r>
          </a:p>
          <a:p>
            <a:r>
              <a:rPr lang="en-US" dirty="0"/>
              <a:t>Purpose of game is to move the ball to the opposition’s end zone that is either the person holding the ball should run or pass the ball to the other teammates until the ball is moved to end zone.</a:t>
            </a:r>
          </a:p>
          <a:p>
            <a:pPr marL="0" indent="0">
              <a:buNone/>
            </a:pPr>
            <a:endParaRPr lang="en-US" dirty="0"/>
          </a:p>
          <a:p>
            <a:pPr marL="0" indent="0">
              <a:buNone/>
            </a:pPr>
            <a:r>
              <a:rPr lang="en-US" dirty="0"/>
              <a:t>Player positions on the field</a:t>
            </a:r>
          </a:p>
          <a:p>
            <a:r>
              <a:rPr lang="en-US" dirty="0"/>
              <a:t>Defensive Back</a:t>
            </a:r>
          </a:p>
          <a:p>
            <a:r>
              <a:rPr lang="en-US" dirty="0"/>
              <a:t>Line Backers</a:t>
            </a:r>
          </a:p>
          <a:p>
            <a:r>
              <a:rPr lang="en-US" dirty="0"/>
              <a:t>Wide receiver </a:t>
            </a:r>
          </a:p>
        </p:txBody>
      </p:sp>
    </p:spTree>
    <p:extLst>
      <p:ext uri="{BB962C8B-B14F-4D97-AF65-F5344CB8AC3E}">
        <p14:creationId xmlns:p14="http://schemas.microsoft.com/office/powerpoint/2010/main" val="3046755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BD80D-7456-4C1C-8964-A636CFD78600}"/>
              </a:ext>
            </a:extLst>
          </p:cNvPr>
          <p:cNvSpPr>
            <a:spLocks noGrp="1"/>
          </p:cNvSpPr>
          <p:nvPr>
            <p:ph type="title"/>
          </p:nvPr>
        </p:nvSpPr>
        <p:spPr/>
        <p:txBody>
          <a:bodyPr/>
          <a:lstStyle/>
          <a:p>
            <a:r>
              <a:rPr lang="en-US" b="1" u="sng" dirty="0"/>
              <a:t>Position Type:</a:t>
            </a:r>
          </a:p>
        </p:txBody>
      </p:sp>
      <p:sp>
        <p:nvSpPr>
          <p:cNvPr id="3" name="Content Placeholder 2">
            <a:extLst>
              <a:ext uri="{FF2B5EF4-FFF2-40B4-BE49-F238E27FC236}">
                <a16:creationId xmlns:a16="http://schemas.microsoft.com/office/drawing/2014/main" id="{DACAACBC-E9E3-4E4F-90CC-D8C33B92D709}"/>
              </a:ext>
            </a:extLst>
          </p:cNvPr>
          <p:cNvSpPr>
            <a:spLocks noGrp="1"/>
          </p:cNvSpPr>
          <p:nvPr>
            <p:ph idx="1"/>
          </p:nvPr>
        </p:nvSpPr>
        <p:spPr/>
        <p:txBody>
          <a:bodyPr/>
          <a:lstStyle/>
          <a:p>
            <a:r>
              <a:rPr lang="en-US" b="1" i="1" dirty="0"/>
              <a:t>Defensive Backs</a:t>
            </a:r>
          </a:p>
          <a:p>
            <a:pPr marL="0" indent="0">
              <a:buNone/>
            </a:pPr>
            <a:r>
              <a:rPr lang="en-US" dirty="0"/>
              <a:t>Who take positions somewhat back from the line of scrimmage, they are distinguished from the defensive line players and line backers and who take positions directly behind or close to the line of scrimmage.</a:t>
            </a:r>
          </a:p>
          <a:p>
            <a:r>
              <a:rPr lang="en-US" b="1" i="1" dirty="0"/>
              <a:t>Linebacker</a:t>
            </a:r>
          </a:p>
          <a:p>
            <a:pPr marL="0" indent="0">
              <a:buNone/>
            </a:pPr>
            <a:r>
              <a:rPr lang="en-US" dirty="0"/>
              <a:t>Linebackers are members of defensive team and they are approximately 3 to 5 yards behind the line of scrimmage behind the defensive lineman, therefore back up the line. Linebackers generally align themselves be snapped by standing upright in a two-point stance.</a:t>
            </a:r>
          </a:p>
        </p:txBody>
      </p:sp>
    </p:spTree>
    <p:extLst>
      <p:ext uri="{BB962C8B-B14F-4D97-AF65-F5344CB8AC3E}">
        <p14:creationId xmlns:p14="http://schemas.microsoft.com/office/powerpoint/2010/main" val="1476806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16939-EAC5-41FB-B3B6-0E6D5FC92E23}"/>
              </a:ext>
            </a:extLst>
          </p:cNvPr>
          <p:cNvSpPr>
            <a:spLocks noGrp="1"/>
          </p:cNvSpPr>
          <p:nvPr>
            <p:ph type="title"/>
          </p:nvPr>
        </p:nvSpPr>
        <p:spPr/>
        <p:txBody>
          <a:bodyPr/>
          <a:lstStyle/>
          <a:p>
            <a:r>
              <a:rPr lang="en-US" b="1" u="sng" dirty="0"/>
              <a:t>Position Type:</a:t>
            </a:r>
          </a:p>
        </p:txBody>
      </p:sp>
      <p:sp>
        <p:nvSpPr>
          <p:cNvPr id="3" name="Content Placeholder 2">
            <a:extLst>
              <a:ext uri="{FF2B5EF4-FFF2-40B4-BE49-F238E27FC236}">
                <a16:creationId xmlns:a16="http://schemas.microsoft.com/office/drawing/2014/main" id="{16F75777-7B9A-43B3-800A-F92CF6B5864E}"/>
              </a:ext>
            </a:extLst>
          </p:cNvPr>
          <p:cNvSpPr>
            <a:spLocks noGrp="1"/>
          </p:cNvSpPr>
          <p:nvPr>
            <p:ph idx="1"/>
          </p:nvPr>
        </p:nvSpPr>
        <p:spPr>
          <a:xfrm>
            <a:off x="838200" y="1825625"/>
            <a:ext cx="4602480" cy="4351338"/>
          </a:xfrm>
        </p:spPr>
        <p:txBody>
          <a:bodyPr/>
          <a:lstStyle/>
          <a:p>
            <a:r>
              <a:rPr lang="en-US" b="1" i="1" dirty="0"/>
              <a:t>Wide receiver </a:t>
            </a:r>
          </a:p>
          <a:p>
            <a:pPr marL="0" indent="0">
              <a:buNone/>
            </a:pPr>
            <a:r>
              <a:rPr lang="en-US" dirty="0"/>
              <a:t>This is an offensive position in gridiron football and is a key player. They get their name because they are split out wide farthest away from the rest of the team. Wide receivers are fastest players on the field.</a:t>
            </a:r>
          </a:p>
          <a:p>
            <a:pPr marL="0" indent="0">
              <a:buNone/>
            </a:pPr>
            <a:endParaRPr lang="en-US" dirty="0"/>
          </a:p>
        </p:txBody>
      </p:sp>
      <p:pic>
        <p:nvPicPr>
          <p:cNvPr id="5" name="Picture 4" descr="A black and red text&#10;&#10;Description automatically generated">
            <a:extLst>
              <a:ext uri="{FF2B5EF4-FFF2-40B4-BE49-F238E27FC236}">
                <a16:creationId xmlns:a16="http://schemas.microsoft.com/office/drawing/2014/main" id="{697D5468-D179-41E2-93D7-1C2FC6DDC9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6440" y="1381030"/>
            <a:ext cx="6172200" cy="4380325"/>
          </a:xfrm>
          <a:prstGeom prst="rect">
            <a:avLst/>
          </a:prstGeom>
        </p:spPr>
      </p:pic>
    </p:spTree>
    <p:extLst>
      <p:ext uri="{BB962C8B-B14F-4D97-AF65-F5344CB8AC3E}">
        <p14:creationId xmlns:p14="http://schemas.microsoft.com/office/powerpoint/2010/main" val="86048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D16DA-DDCC-4236-9097-AF08C60DD25B}"/>
              </a:ext>
            </a:extLst>
          </p:cNvPr>
          <p:cNvSpPr>
            <a:spLocks noGrp="1"/>
          </p:cNvSpPr>
          <p:nvPr>
            <p:ph type="title"/>
          </p:nvPr>
        </p:nvSpPr>
        <p:spPr>
          <a:xfrm>
            <a:off x="838200" y="176211"/>
            <a:ext cx="10515600" cy="1009651"/>
          </a:xfrm>
        </p:spPr>
        <p:txBody>
          <a:bodyPr/>
          <a:lstStyle/>
          <a:p>
            <a:r>
              <a:rPr lang="en-US" b="1" u="sng" dirty="0"/>
              <a:t>System Specification</a:t>
            </a:r>
          </a:p>
        </p:txBody>
      </p:sp>
      <p:sp>
        <p:nvSpPr>
          <p:cNvPr id="3" name="Content Placeholder 2">
            <a:extLst>
              <a:ext uri="{FF2B5EF4-FFF2-40B4-BE49-F238E27FC236}">
                <a16:creationId xmlns:a16="http://schemas.microsoft.com/office/drawing/2014/main" id="{676CB240-2C81-465E-97A7-4C63FFA0D8EF}"/>
              </a:ext>
            </a:extLst>
          </p:cNvPr>
          <p:cNvSpPr>
            <a:spLocks noGrp="1"/>
          </p:cNvSpPr>
          <p:nvPr>
            <p:ph idx="1"/>
          </p:nvPr>
        </p:nvSpPr>
        <p:spPr>
          <a:xfrm>
            <a:off x="838200" y="1399309"/>
            <a:ext cx="10515600" cy="4777654"/>
          </a:xfrm>
        </p:spPr>
        <p:txBody>
          <a:bodyPr>
            <a:normAutofit/>
          </a:bodyPr>
          <a:lstStyle/>
          <a:p>
            <a:r>
              <a:rPr lang="en-US" b="1" dirty="0"/>
              <a:t>Cluster version</a:t>
            </a:r>
            <a:r>
              <a:rPr lang="en-US" dirty="0"/>
              <a:t> : Hadoop 2.7.1.2.4.2.0-258</a:t>
            </a:r>
          </a:p>
          <a:p>
            <a:r>
              <a:rPr lang="en-US" b="1" dirty="0"/>
              <a:t>Cluster size</a:t>
            </a:r>
            <a:r>
              <a:rPr lang="en-US" dirty="0"/>
              <a:t> : 1003.6 GB</a:t>
            </a:r>
          </a:p>
          <a:p>
            <a:r>
              <a:rPr lang="en-US" b="1" dirty="0"/>
              <a:t>Cluster Number of Nodes</a:t>
            </a:r>
            <a:r>
              <a:rPr lang="en-US" dirty="0"/>
              <a:t>: 3 (1 Master Node 2 Slave Nodes)</a:t>
            </a:r>
          </a:p>
          <a:p>
            <a:r>
              <a:rPr lang="en-US" b="1" dirty="0"/>
              <a:t>Number of Processors</a:t>
            </a:r>
            <a:r>
              <a:rPr lang="en-US" dirty="0"/>
              <a:t>: 32</a:t>
            </a:r>
          </a:p>
          <a:p>
            <a:r>
              <a:rPr lang="en-US" b="1" dirty="0"/>
              <a:t>Memory</a:t>
            </a:r>
            <a:r>
              <a:rPr lang="en-US" dirty="0"/>
              <a:t>: 241.821 GB</a:t>
            </a:r>
          </a:p>
          <a:p>
            <a:r>
              <a:rPr lang="en-US" b="1" dirty="0"/>
              <a:t>CPU Model Name</a:t>
            </a:r>
            <a:r>
              <a:rPr lang="en-US" dirty="0"/>
              <a:t> : Intel(R) Xeon(R) CPU E5-2699C v4 @ 2.20GHz</a:t>
            </a:r>
          </a:p>
          <a:p>
            <a:r>
              <a:rPr lang="en-US" b="1" dirty="0"/>
              <a:t>CPU Speed</a:t>
            </a:r>
            <a:r>
              <a:rPr lang="en-US" dirty="0"/>
              <a:t> : 2.20GHz</a:t>
            </a:r>
          </a:p>
          <a:p>
            <a:r>
              <a:rPr lang="en-US" b="1" dirty="0"/>
              <a:t>Hive version</a:t>
            </a:r>
            <a:r>
              <a:rPr lang="en-US" dirty="0"/>
              <a:t>: Apache Hive version 1.2.1000.2.4.2.0-258 </a:t>
            </a:r>
          </a:p>
        </p:txBody>
      </p:sp>
    </p:spTree>
    <p:extLst>
      <p:ext uri="{BB962C8B-B14F-4D97-AF65-F5344CB8AC3E}">
        <p14:creationId xmlns:p14="http://schemas.microsoft.com/office/powerpoint/2010/main" val="8923021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1368</TotalTime>
  <Words>1119</Words>
  <Application>Microsoft Office PowerPoint</Application>
  <PresentationFormat>Widescreen</PresentationFormat>
  <Paragraphs>91</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Welcome to Team Alpha Analyzer</vt:lpstr>
      <vt:lpstr>PowerPoint Presentation</vt:lpstr>
      <vt:lpstr>Abstract</vt:lpstr>
      <vt:lpstr>Abstract Contin….</vt:lpstr>
      <vt:lpstr>Data Set</vt:lpstr>
      <vt:lpstr> NFL Game Background</vt:lpstr>
      <vt:lpstr>Position Type:</vt:lpstr>
      <vt:lpstr>Position Type:</vt:lpstr>
      <vt:lpstr>System Specification</vt:lpstr>
      <vt:lpstr>  Flow Chart of Project</vt:lpstr>
      <vt:lpstr>Analysis using Visualizations</vt:lpstr>
      <vt:lpstr>PowerPoint Presentation</vt:lpstr>
      <vt:lpstr>PowerPoint Presentation</vt:lpstr>
      <vt:lpstr>PowerPoint Presentation</vt:lpstr>
      <vt:lpstr>Natural vs. Synthetic Field</vt:lpstr>
      <vt:lpstr>Natural vs. Synthetic Field</vt:lpstr>
      <vt:lpstr>Weather Conditions vs. Injuries</vt:lpstr>
      <vt:lpstr>Weather Conditions vs. Injuries</vt:lpstr>
      <vt:lpstr>Line Backer Analysis</vt:lpstr>
      <vt:lpstr>PowerPoint Presentation</vt:lpstr>
      <vt:lpstr> Game Identifier with injuries - PredLB </vt:lpstr>
      <vt:lpstr>Game Identifier with injuries - PredLB</vt:lpstr>
      <vt:lpstr> Wide Receiver Analysis</vt:lpstr>
      <vt:lpstr>Wide Receiver Analysis</vt:lpstr>
      <vt:lpstr>Conclusion:</vt:lpstr>
      <vt:lpstr>                    Questions and Answers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 e</dc:creator>
  <cp:lastModifiedBy>srinivas e</cp:lastModifiedBy>
  <cp:revision>42</cp:revision>
  <dcterms:created xsi:type="dcterms:W3CDTF">2020-04-30T04:33:45Z</dcterms:created>
  <dcterms:modified xsi:type="dcterms:W3CDTF">2020-05-05T00:29:54Z</dcterms:modified>
</cp:coreProperties>
</file>