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76" r:id="rId7"/>
    <p:sldId id="28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0" r:id="rId17"/>
    <p:sldId id="287" r:id="rId18"/>
    <p:sldId id="269" r:id="rId19"/>
    <p:sldId id="281" r:id="rId20"/>
    <p:sldId id="282" r:id="rId21"/>
    <p:sldId id="270" r:id="rId22"/>
    <p:sldId id="271" r:id="rId23"/>
    <p:sldId id="283" r:id="rId24"/>
    <p:sldId id="284" r:id="rId25"/>
    <p:sldId id="288" r:id="rId26"/>
    <p:sldId id="272" r:id="rId27"/>
    <p:sldId id="285" r:id="rId28"/>
    <p:sldId id="275" r:id="rId29"/>
    <p:sldId id="273" r:id="rId30"/>
    <p:sldId id="274" r:id="rId31"/>
    <p:sldId id="277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5118" autoAdjust="0"/>
  </p:normalViewPr>
  <p:slideViewPr>
    <p:cSldViewPr snapToGrid="0">
      <p:cViewPr varScale="1">
        <p:scale>
          <a:sx n="69" d="100"/>
          <a:sy n="69" d="100"/>
        </p:scale>
        <p:origin x="90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2E511-3CFB-4F11-8EF4-C7BE4ABF094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D51E-2ACB-40CF-BF7C-B4A610611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0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0984-01BF-44FF-9E85-C5B5DB4889C0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B2-2487-4F0D-A754-9A396FD70E8F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92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B2-2487-4F0D-A754-9A396FD70E8F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94996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B2-2487-4F0D-A754-9A396FD70E8F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56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B2-2487-4F0D-A754-9A396FD70E8F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87077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C3B2-2487-4F0D-A754-9A396FD70E8F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88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FF83-7220-4FD4-8C60-A83920C37FD1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7700D-D246-44A9-9168-3E7C900CF366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D9AA-BECA-4A62-8B72-04B8B4576DEE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40DB-B1E5-49EB-9782-6FA9E5A4B73B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0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5E2A-A750-4A0E-9406-970E3616D87E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89B5-88EB-424A-A82A-52BDDD3258A6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7A29-C54C-4F14-9375-910EF7BDEA09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CB93-DA04-4BE7-BA53-7CAEE9311DA0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F7B0-DB1B-416A-A141-BC1DC1E6A687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3E9F-F6AF-415D-9AB0-B2DB0816E415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C3B2-2487-4F0D-A754-9A396FD70E8F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0AD94B-F746-4458-9FAF-82C0799DF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solutions/chatbots/what-is-a-chatbot/" TargetMode="External"/><Relationship Id="rId2" Type="http://schemas.openxmlformats.org/officeDocument/2006/relationships/hyperlink" Target="https://blog.hubspot.com/marketing/facebook-bots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in/azure/bot-service/abs-quickstart?view=azure-bot-service-4.0" TargetMode="External"/><Relationship Id="rId4" Type="http://schemas.openxmlformats.org/officeDocument/2006/relationships/hyperlink" Target="https://searchenterpriseai.techtarget.com/definition/AI-Artificial-Intelligen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forbesagencycouncil/2018/06/04/using-facebook-messenger-and-chatbots-to-grow-your-audience/#2709098a733b" TargetMode="External"/><Relationship Id="rId2" Type="http://schemas.openxmlformats.org/officeDocument/2006/relationships/hyperlink" Target="https://docs.microsoft.com/en-us/azure/bot-service/bot-service-channel-connect-facebook?view=azure-bot-service-4.0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9304A4-0ABC-4DC4-83D0-32A6B57B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55" y="3835923"/>
            <a:ext cx="5346613" cy="2096693"/>
          </a:xfrm>
        </p:spPr>
        <p:txBody>
          <a:bodyPr anchor="ctr">
            <a:normAutofit/>
          </a:bodyPr>
          <a:lstStyle/>
          <a:p>
            <a:pPr algn="r"/>
            <a:r>
              <a:rPr lang="en-US" sz="6600" b="1" dirty="0" err="1">
                <a:solidFill>
                  <a:schemeClr val="tx2">
                    <a:lumMod val="75000"/>
                  </a:schemeClr>
                </a:solidFill>
              </a:rPr>
              <a:t>ChatBot</a:t>
            </a:r>
            <a:r>
              <a:rPr lang="en-US" sz="6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A550-9467-4A93-86DF-CA353A6B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1790" y="3246438"/>
            <a:ext cx="834462" cy="4111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0AD94B-F746-4458-9FAF-82C0799DF6BD}" type="slidenum">
              <a:rPr lang="en-US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7DFC23-C148-4F29-BDC5-F935EDB77F37}"/>
              </a:ext>
            </a:extLst>
          </p:cNvPr>
          <p:cNvSpPr txBox="1"/>
          <p:nvPr/>
        </p:nvSpPr>
        <p:spPr>
          <a:xfrm>
            <a:off x="1448790" y="1080655"/>
            <a:ext cx="5913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Arial Black" panose="020B0A04020102020204" pitchFamily="34" charset="0"/>
                <a:cs typeface="Aldhabi" panose="020B0604020202020204" pitchFamily="2" charset="-78"/>
              </a:rPr>
              <a:t>Group Members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  <a:cs typeface="Aldhabi" panose="020B0604020202020204" pitchFamily="2" charset="-78"/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  <a:cs typeface="Aldhabi" panose="020B0604020202020204" pitchFamily="2" charset="-78"/>
              </a:rPr>
              <a:t>Archana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  <a:cs typeface="Aldhabi" panose="020B0604020202020204" pitchFamily="2" charset="-78"/>
              </a:rPr>
              <a:t>Srinivas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  <a:cs typeface="Aldhabi" panose="020B0604020202020204" pitchFamily="2" charset="-78"/>
              </a:rPr>
              <a:t>Albert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  <a:cs typeface="Aldhabi" panose="020B0604020202020204" pitchFamily="2" charset="-78"/>
              </a:rPr>
              <a:t>Uche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  <a:cs typeface="Aldhabi" panose="020B0604020202020204" pitchFamily="2" charset="-78"/>
              </a:rPr>
              <a:t>Noelle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ED64-E781-4023-94EA-876C72FC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54F9-525D-4B2E-85EB-5F2FA78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Age of Digitization where the businesses are promoted on</a:t>
            </a:r>
          </a:p>
          <a:p>
            <a:pPr marL="0" indent="0">
              <a:buNone/>
            </a:pPr>
            <a:r>
              <a:rPr lang="en-US" dirty="0"/>
              <a:t> social media platforms , websites, mobile applications using messaging</a:t>
            </a:r>
          </a:p>
          <a:p>
            <a:pPr marL="0" indent="0">
              <a:buNone/>
            </a:pPr>
            <a:r>
              <a:rPr lang="en-US" dirty="0"/>
              <a:t> platforms .Businesses started using chatbots to interact with the</a:t>
            </a:r>
          </a:p>
          <a:p>
            <a:pPr marL="0" indent="0">
              <a:buNone/>
            </a:pPr>
            <a:r>
              <a:rPr lang="en-US" dirty="0"/>
              <a:t>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ask common questions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Cost Effectiveness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saver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83372-DDE0-4BC0-B03A-53EC92E6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2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9308-1AFC-4001-91D6-846DF238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1671-6690-462F-99ED-7C63C8CA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Business 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Handle incoming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Onboarding new employees</a:t>
            </a:r>
          </a:p>
          <a:p>
            <a:r>
              <a:rPr lang="en-US" b="1" dirty="0"/>
              <a:t>Consumer 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Ticketing services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Comparing products and services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Resolving billing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4A800-8120-4AD9-A9B5-990BE7D2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949-488E-43D3-830B-995C81B6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888A-F092-468B-8062-8D276131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Computer systems are developed to perform the normal tasks done by the humans by simulating human intelligence processes in to machines . These systems are trained , tested and developed to understand the human needs based on the reasoning, emotions and voice detection.</a:t>
            </a:r>
          </a:p>
          <a:p>
            <a:pPr>
              <a:lnSpc>
                <a:spcPct val="100000"/>
              </a:lnSpc>
            </a:pPr>
            <a:r>
              <a:rPr lang="en-US" dirty="0"/>
              <a:t> Automating high volume repeatable task done by normal human being.</a:t>
            </a:r>
          </a:p>
          <a:p>
            <a:pPr>
              <a:lnSpc>
                <a:spcPct val="100000"/>
              </a:lnSpc>
            </a:pPr>
            <a:r>
              <a:rPr lang="en-US" dirty="0"/>
              <a:t> Needs recognized based on past behavior data.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87AFC-A5D6-4407-9D34-C6ABACA8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F19B-4ADC-49A9-A50C-09991912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Azure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3B05-51DD-413C-B61B-71BFF44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Azure is a cloud computing services which helps business organizations the freedom to build , train, develop and deploy your application on a global network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E6B69-0F54-4D93-89A5-1993852C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2513-864B-47B7-9199-1F928AB1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341E-A7A3-47A8-8935-1081DC90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Q n A service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Azure portal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Facebook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2F70E-45DE-433B-9513-1874066C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4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3C06-DF13-4CCF-B35D-D1F128B9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Q 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7EDF-E9A1-41CE-BA41-25A57B5C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 Important to give a name to your Q n 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 Prepare a set of questions and replies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 Link your database to Q n A if you have any or make new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 Connect your Q n A to build your chat Bot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13551-57C8-491C-BD5A-062AB2A9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12D7-5E92-465A-ABFC-3F97AE68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Q n 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E93B17-F841-4853-84A3-6DA01A27E5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FBBD0-DBB2-44EA-A8C7-03C39FEA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6823-A3D0-416C-B497-ACCFCFC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  <a:r>
              <a:rPr lang="en-US" dirty="0" err="1"/>
              <a:t>QnA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A9E60-562C-41AA-9473-26CB4E77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32BC7-B844-49B0-A850-E1AB5FCB83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4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D95E-DE11-4493-88ED-88E52AED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Deploy Chat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F0FA-26B5-4532-838C-EDBE4546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Build my Bot using the name given to my </a:t>
            </a:r>
            <a:r>
              <a:rPr lang="en-US" dirty="0" err="1"/>
              <a:t>QnA</a:t>
            </a:r>
            <a:endParaRPr lang="en-US" dirty="0"/>
          </a:p>
          <a:p>
            <a:r>
              <a:rPr lang="en-US" dirty="0"/>
              <a:t>Enter the area in which you wanted it to be placed</a:t>
            </a:r>
          </a:p>
          <a:p>
            <a:r>
              <a:rPr lang="en-US" dirty="0"/>
              <a:t>Make the basic bot</a:t>
            </a:r>
          </a:p>
          <a:p>
            <a:r>
              <a:rPr lang="en-US" dirty="0"/>
              <a:t>Click on create </a:t>
            </a:r>
          </a:p>
          <a:p>
            <a:r>
              <a:rPr lang="en-US" dirty="0"/>
              <a:t>Bot will be deployed</a:t>
            </a:r>
          </a:p>
          <a:p>
            <a:r>
              <a:rPr lang="en-US" dirty="0"/>
              <a:t>Test the 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0B92B-8258-4252-B07C-E712E13C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74D7-B5CF-4036-8C0C-5DFEFDCB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Creating Chat bot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3BBE7F-9C33-4281-9CCE-0A1134FA98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FFB62-5F98-4FB8-9C42-28200218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4BEE-DA78-4707-B171-DEAA114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Table of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9445-AB0C-4050-993D-96D98CE5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Definition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Objectives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Literature Survey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Reasons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Making of a Chatbot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Discussion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QnA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5BC22-385B-4354-83F2-F05388DF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71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A997-3601-4586-888F-ED9918C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Deployment of </a:t>
            </a:r>
            <a:r>
              <a:rPr lang="en-US" dirty="0" err="1"/>
              <a:t>chatBot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C73CC-D361-47C5-8B7A-BE84FDE9B0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99D11-B52B-422F-9D95-DC379810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7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C878-2FD9-439B-8AA0-B163959C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Integrate Bot to Facebook messenger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BF88-27CE-4DEA-B3E6-8F27860F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Once the Bot is ready, integrate bot to </a:t>
            </a:r>
            <a:r>
              <a:rPr lang="en-US" dirty="0" err="1"/>
              <a:t>facebook</a:t>
            </a:r>
            <a:r>
              <a:rPr lang="en-US" dirty="0"/>
              <a:t> messenger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Enter important information to connect bot like </a:t>
            </a:r>
            <a:r>
              <a:rPr lang="en-US" dirty="0" err="1"/>
              <a:t>facebook</a:t>
            </a:r>
            <a:r>
              <a:rPr lang="en-US" dirty="0"/>
              <a:t> page ID,</a:t>
            </a:r>
            <a:br>
              <a:rPr lang="en-US" dirty="0"/>
            </a:br>
            <a:r>
              <a:rPr lang="en-US" dirty="0"/>
              <a:t>App ID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Call back </a:t>
            </a:r>
            <a:r>
              <a:rPr lang="en-US" dirty="0" err="1"/>
              <a:t>urls</a:t>
            </a:r>
            <a:r>
              <a:rPr lang="en-US" dirty="0"/>
              <a:t> would be generated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9D55B-96DE-4CB5-812C-F8E2B71B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4015-EFA7-4F12-8F5A-80E09CC1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Facebook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0558-AC1C-496E-8602-752BF12A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Create a Facebook page </a:t>
            </a:r>
          </a:p>
          <a:p>
            <a:pPr>
              <a:lnSpc>
                <a:spcPct val="200000"/>
              </a:lnSpc>
            </a:pPr>
            <a:r>
              <a:rPr lang="en-US" dirty="0"/>
              <a:t>Get  necessary set up of Facebook messenger on developer page</a:t>
            </a:r>
          </a:p>
          <a:p>
            <a:pPr>
              <a:lnSpc>
                <a:spcPct val="200000"/>
              </a:lnSpc>
            </a:pPr>
            <a:r>
              <a:rPr lang="en-US" dirty="0"/>
              <a:t>Make the necessary </a:t>
            </a:r>
            <a:r>
              <a:rPr lang="en-US" dirty="0" err="1"/>
              <a:t>Subcription</a:t>
            </a:r>
            <a:r>
              <a:rPr lang="en-US" dirty="0"/>
              <a:t> to messaging options, messaging deliveries , message reads.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A911D-48BC-4665-8E87-496FB012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853E-F05E-4DD6-B070-66B3E763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Facebook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5A028-96C1-42BE-AA46-1A06C52EC3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4ED2-C883-47A2-B3FE-C5F3080B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3842-1F71-464A-8E7B-37B2D21C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Facebook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8DF93-E5F1-4C19-BAC0-4F4E445832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1AC70-A3C2-4335-847D-D2B8A43A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7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6D07-0632-4B07-B7CB-C408F02A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1CD8-D525-4F17-A06D-47A2224E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99F82-38E7-4B21-98CF-9F4FA05631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33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E3E7-0FFD-48AE-A288-BD4B4FAB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C957-8782-4D19-8FB6-1F0FEEE8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Go back to Azure portal </a:t>
            </a:r>
          </a:p>
          <a:p>
            <a:r>
              <a:rPr lang="en-US" dirty="0"/>
              <a:t>Save the page </a:t>
            </a:r>
          </a:p>
          <a:p>
            <a:r>
              <a:rPr lang="en-US" dirty="0"/>
              <a:t>Test whether bot is responding to the messages </a:t>
            </a:r>
          </a:p>
          <a:p>
            <a:r>
              <a:rPr lang="en-US" dirty="0"/>
              <a:t>Once the Bot is responding </a:t>
            </a:r>
          </a:p>
          <a:p>
            <a:r>
              <a:rPr lang="en-US" dirty="0"/>
              <a:t>All set to use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14D6-A95A-4C5F-8872-CD18CB50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04F6-B8B1-4CA1-A2A5-5E8A4C30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Testing Bot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7DF84-2048-4933-8508-09DB27E0804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39786-0055-4532-BE3B-CD1C27DD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7DC3-4C47-4497-9791-D112BE4A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28C3-417C-44B4-9C57-6D4E7F61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One of the interesting science behind the development of Bots and    also the excitement to understand the program functionality has motivated us to take up the project. Though making a chatbot was never an easy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It is challenging and always fun to make chatbot and it is possible only because of Azure portal.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Chatbots are used in business applications very prominently from the last 3 years and the skill set to build them are important for every information systems student to learn.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31682-04FB-46F6-AFCF-34D8734D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3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055B-9299-47B8-A6E0-18C398B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8C0F-0AF9-4FEA-BF13-FDECA366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Azure portal made it easy for developers to create things.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Facebook has opened up its messenger platform to let chatbots in to the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Businesses capitalize in deploying bots ex: Wall street journal uses it to give live stock updates , HP created bot for </a:t>
            </a:r>
            <a:r>
              <a:rPr lang="en-US" dirty="0" err="1"/>
              <a:t>facebook</a:t>
            </a:r>
            <a:r>
              <a:rPr lang="en-US" dirty="0"/>
              <a:t> messenger to print photos , documents.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692C1-5E4D-43B9-92AB-7FD6F810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1457-D1B9-4067-BF48-E58241ED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184A-8DC2-465F-BD36-7196CF1C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Easily accessible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Customer satisfaction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Less expensive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Reliable sales Assistant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    Time management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CFD3F-0CDA-4BC2-9782-37AD0125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49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8A26-2777-40FA-B4BF-A8BACC46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Web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9870-B3AB-4A89-B174-51FD040C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https://blog.hubspot.com/marketing/facebook-bots-guide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https://www.oracle.com/solutions/chatbots/what-is-a-chatbot/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https://searchenterpriseai.techtarget.com/definition/AI-Artificial-Intelligence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https://docs.microsoft.com/en-in/azure/bot-service/abs-quickstart?view=azure-bot-service-4.0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72F4-81DB-44AB-BD8E-78D96D40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7881-79AC-4546-81E5-C78D487F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13BB-0131-42B7-BE57-997A438F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https://docs.microsoft.com/en-us/azure/bot-service/bot-service-channel-connect-facebook?view=azure-bot-service-4.0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https://www.forbes.com/sites/forbesagencycouncil/2018/06/04/using-facebook-messenger-and-chatbots-to-grow-your-audience/#2709098a733b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C46B-7E40-4984-926A-3161F50C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704B-1DD5-4F04-B957-94A499BA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5E51-1A7C-492F-B080-29C38818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Q n A(Question and Answer)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ML(Machine learning)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AI(Artificial intelligence)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NLP(Natural Language processing)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VA(Virtual Assistant)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3EEC6-0E1F-40A0-8EA8-140A01E0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86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AAF9-7520-4E55-9B76-157746C1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Question and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C35D-F8DC-4C6A-B066-D8FFAD6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288" y="1472540"/>
            <a:ext cx="10103324" cy="443868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</a:t>
            </a:r>
            <a:r>
              <a:rPr lang="en-US" sz="66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  							   					</a:t>
            </a:r>
            <a:r>
              <a:rPr lang="en-US" sz="8800" dirty="0">
                <a:solidFill>
                  <a:srgbClr val="0070C0"/>
                </a:solidFill>
                <a:sym typeface="Wingdings" panose="05000000000000000000" pitchFamily="2" charset="2"/>
              </a:rPr>
              <a:t>Thank you </a:t>
            </a:r>
            <a:endParaRPr lang="en-US" sz="8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0BA6-EC7A-4734-A7BB-93455B02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6D37-CD8D-4C70-9851-07B308AF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3DD6-DD49-4A31-90F6-BB7BF04E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. Chatbot is a software which is designed to interact with human users effectively over the internet through websites, messaging application, and mobile applications.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simple words a chat machine is set up on websites to answer questions ,provide customer service and promote sales without human intervention.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0DDC-2F52-4C11-8A9B-318AC027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8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6022-3BB4-439B-A252-B9B89BFB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Literature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DA6D-DA60-414D-BDF2-9D701F75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 are designed to hold conversation with human beings using natural language processing giving some input and anticipating an output.</a:t>
            </a:r>
          </a:p>
          <a:p>
            <a:r>
              <a:rPr lang="en-US" dirty="0"/>
              <a:t>Craze of building chatbots have become more sophisticated day by day an advanced version of chatbots have been introduced by the business on mobile phones as VA.</a:t>
            </a:r>
          </a:p>
          <a:p>
            <a:r>
              <a:rPr lang="en-US" dirty="0"/>
              <a:t>Amazon and apple have gone a ahead and developed advance version of bot in the form of Alexa and </a:t>
            </a:r>
            <a:r>
              <a:rPr lang="en-US" dirty="0" err="1"/>
              <a:t>siri</a:t>
            </a:r>
            <a:r>
              <a:rPr lang="en-US" dirty="0"/>
              <a:t> which understands the human needs and reacts to the instructions given by the users.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3C10-B0D7-4718-BC59-8C429C84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F340-CFCC-4815-9AE8-E3A82A19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4601-17B9-4E41-9CFC-A8A17E840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A survey done by oracle suggest that nearly 80% of business use or will use chat bots by 2020.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According to Gartner survey 85% of engagement with businesses would be done without human interaction.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There are nearly about 300000 active bots on Facebook messenger.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1F7-57D7-45C0-9211-2028C454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48BA-C4DF-4C30-B2A2-470F3D44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A25B-487F-4400-B655-3854409E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Criticism of Chatbot</a:t>
            </a:r>
          </a:p>
          <a:p>
            <a:r>
              <a:rPr lang="en-US" dirty="0"/>
              <a:t>No Human touch</a:t>
            </a:r>
          </a:p>
          <a:p>
            <a:r>
              <a:rPr lang="en-US" dirty="0"/>
              <a:t>Dumb </a:t>
            </a:r>
          </a:p>
          <a:p>
            <a:r>
              <a:rPr lang="en-US" dirty="0"/>
              <a:t>Waste of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An important question is the chatbot helpful?</a:t>
            </a:r>
          </a:p>
          <a:p>
            <a:r>
              <a:rPr lang="en-US" dirty="0"/>
              <a:t>Yes, when you have multiple customers asking questions at the same time its difficult for a human being to reply them at a time. The bot service is very useful to deal with this kind of problems.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50B7-40BE-4073-831E-8F187067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4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FA21-6B9E-4F61-9F17-071EC417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Chatbot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95FE-8E11-4B81-AA0F-E197B75A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Chatbot – The name clearly tells it’s an interactive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Prepared  with the combination of machine learning and artificial intelligence to interact with the humans, they are programmed to answer every query being asked . Users feel they are speaking to real human being, but they are actually querying a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C3F2-9389-4BCF-B5C7-E536A21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DC98-94C2-40ED-997B-CA0ADB98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Types of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000A-FEA9-4F42-9094-9879C2DF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Task oriented Chatbots  -NLP and little ML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Commonly used –hours of business , type of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Specific and structured – deals with fixed type of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driven chatbots- NLP and ML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Predictive intelligence – based on past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Highly sophisticated- anticipate needs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F69DF-F631-4445-B505-0BB19BD7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D94B-F746-4458-9FAF-82C0799DF6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1100</Words>
  <Application>Microsoft Office PowerPoint</Application>
  <PresentationFormat>Widescreen</PresentationFormat>
  <Paragraphs>201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Century Gothic</vt:lpstr>
      <vt:lpstr>Wingdings</vt:lpstr>
      <vt:lpstr>Wingdings 3</vt:lpstr>
      <vt:lpstr>Wisp</vt:lpstr>
      <vt:lpstr>ChatBot </vt:lpstr>
      <vt:lpstr>                          Table of Contents </vt:lpstr>
      <vt:lpstr>                             Objectives</vt:lpstr>
      <vt:lpstr>                           Introduction</vt:lpstr>
      <vt:lpstr>                         Literature survey </vt:lpstr>
      <vt:lpstr>                            Literature Survey</vt:lpstr>
      <vt:lpstr>                   Literature Survey</vt:lpstr>
      <vt:lpstr>                            Chatbot </vt:lpstr>
      <vt:lpstr>                             Types of Bots</vt:lpstr>
      <vt:lpstr>                                Reasons</vt:lpstr>
      <vt:lpstr>                                Uses</vt:lpstr>
      <vt:lpstr>                        Artificial Intelligence</vt:lpstr>
      <vt:lpstr>                            Azure   </vt:lpstr>
      <vt:lpstr>                                Tools</vt:lpstr>
      <vt:lpstr>                                 Q n A</vt:lpstr>
      <vt:lpstr>                                   Q n A</vt:lpstr>
      <vt:lpstr>                                 QnA</vt:lpstr>
      <vt:lpstr>                               Deploy Chat Bot</vt:lpstr>
      <vt:lpstr>                            Creating Chat bot</vt:lpstr>
      <vt:lpstr>                           Deployment of chatBot</vt:lpstr>
      <vt:lpstr>             Integrate Bot to Facebook messenger</vt:lpstr>
      <vt:lpstr>                           Facebook </vt:lpstr>
      <vt:lpstr>                             Facebook page</vt:lpstr>
      <vt:lpstr>                                  Facebook page</vt:lpstr>
      <vt:lpstr>          </vt:lpstr>
      <vt:lpstr>                               </vt:lpstr>
      <vt:lpstr>                            Testing Bot</vt:lpstr>
      <vt:lpstr>                            Discussion </vt:lpstr>
      <vt:lpstr>                            Conclusion</vt:lpstr>
      <vt:lpstr>                          Web references</vt:lpstr>
      <vt:lpstr>PowerPoint Presentation</vt:lpstr>
      <vt:lpstr>                                  Glossary</vt:lpstr>
      <vt:lpstr>                    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</dc:title>
  <dc:creator>Edulakanti, Srinivas</dc:creator>
  <cp:lastModifiedBy>Edulakanti, Srinivas</cp:lastModifiedBy>
  <cp:revision>14</cp:revision>
  <dcterms:created xsi:type="dcterms:W3CDTF">2019-11-27T20:37:08Z</dcterms:created>
  <dcterms:modified xsi:type="dcterms:W3CDTF">2019-12-03T19:05:34Z</dcterms:modified>
</cp:coreProperties>
</file>