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/>
    <p:restoredTop sz="96041"/>
  </p:normalViewPr>
  <p:slideViewPr>
    <p:cSldViewPr snapToGrid="0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FACEF-95E3-F976-4F1D-37F18899E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語言程式設計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AF60AE-7911-CF03-0B70-C06B2FB74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7/31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9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E1AB8-13FE-9FF2-E239-18CDC464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刪除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0F4EA-9A38-849E-A67F-3254BD08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刪除先判斷位置</a:t>
            </a:r>
            <a:endParaRPr kumimoji="1" lang="en-US" altLang="zh-TW" dirty="0"/>
          </a:p>
          <a:p>
            <a:r>
              <a:rPr kumimoji="1" lang="zh-TW" altLang="en-US" dirty="0"/>
              <a:t>若比</a:t>
            </a:r>
            <a:r>
              <a:rPr kumimoji="1" lang="en-US" altLang="zh-TW" dirty="0"/>
              <a:t>root</a:t>
            </a:r>
            <a:r>
              <a:rPr kumimoji="1" lang="zh-TW" altLang="en-US" dirty="0"/>
              <a:t>大： 往右找 </a:t>
            </a:r>
            <a:r>
              <a:rPr kumimoji="1" lang="en-US" altLang="zh-TW" dirty="0" err="1"/>
              <a:t>delete_node</a:t>
            </a:r>
            <a:r>
              <a:rPr kumimoji="1" lang="en-US" altLang="zh-TW" dirty="0"/>
              <a:t>(root</a:t>
            </a:r>
            <a:r>
              <a:rPr kumimoji="1" lang="zh-TW" altLang="en-US" dirty="0"/>
              <a:t>－</a:t>
            </a:r>
            <a:r>
              <a:rPr kumimoji="1" lang="en-US" altLang="zh-TW" dirty="0"/>
              <a:t>&gt;right)</a:t>
            </a:r>
          </a:p>
          <a:p>
            <a:r>
              <a:rPr kumimoji="1" lang="zh-TW" altLang="en-US" dirty="0"/>
              <a:t>若比</a:t>
            </a:r>
            <a:r>
              <a:rPr kumimoji="1" lang="en-US" altLang="zh-TW" dirty="0"/>
              <a:t>root</a:t>
            </a:r>
            <a:r>
              <a:rPr kumimoji="1" lang="zh-TW" altLang="en-US" dirty="0"/>
              <a:t>小：往左找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delete_node</a:t>
            </a:r>
            <a:r>
              <a:rPr kumimoji="1" lang="en-US" altLang="zh-TW" dirty="0"/>
              <a:t>(root-&gt;left)</a:t>
            </a:r>
          </a:p>
          <a:p>
            <a:r>
              <a:rPr kumimoji="1" lang="zh-TW" altLang="en-US" dirty="0"/>
              <a:t>若為</a:t>
            </a:r>
            <a:r>
              <a:rPr kumimoji="1" lang="en-US" altLang="zh-TW" dirty="0"/>
              <a:t>root </a:t>
            </a:r>
            <a:r>
              <a:rPr kumimoji="1" lang="zh-TW" altLang="en-US" dirty="0"/>
              <a:t>先找到要代替 </a:t>
            </a:r>
            <a:r>
              <a:rPr kumimoji="1" lang="en-US" altLang="zh-TW" dirty="0"/>
              <a:t>root</a:t>
            </a:r>
            <a:r>
              <a:rPr kumimoji="1" lang="zh-TW" altLang="en-US" dirty="0"/>
              <a:t> 的節點</a:t>
            </a:r>
            <a:endParaRPr kumimoji="1" lang="en-US" altLang="zh-TW" dirty="0"/>
          </a:p>
          <a:p>
            <a:r>
              <a:rPr kumimoji="1" lang="zh-TW" altLang="en-US"/>
              <a:t>再將要代替的刪除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7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F72DB-DA69-56DE-EAC1-5560B5AA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1:</a:t>
            </a:r>
            <a:r>
              <a:rPr kumimoji="1" lang="zh-TW" altLang="en-US" dirty="0"/>
              <a:t>在二元搜尋樹中搜尋值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C74A3-BD33-D849-432E-A425F58C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建立一刻二元搜尋樹</a:t>
            </a:r>
            <a:endParaRPr kumimoji="1" lang="en-US" altLang="zh-TW" dirty="0"/>
          </a:p>
          <a:p>
            <a:r>
              <a:rPr kumimoji="1" lang="zh-TW" altLang="en-US" dirty="0"/>
              <a:t>隨機輸入值，判斷是否存在於樹中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023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E337F-1154-0AAD-AD52-339FBA0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遞迴條件、公式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18544-4CF2-A16D-DA7E-ED65097D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終端條件：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if root == NULL </a:t>
            </a:r>
          </a:p>
          <a:p>
            <a:pPr marL="0" indent="0">
              <a:buNone/>
            </a:pPr>
            <a:r>
              <a:rPr kumimoji="1" lang="en-US" altLang="zh-TW" dirty="0"/>
              <a:t>	return NULL   // </a:t>
            </a:r>
            <a:r>
              <a:rPr kumimoji="1" lang="zh-TW" altLang="en-US" dirty="0"/>
              <a:t>代表不在樹中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if root-&gt;data == aim</a:t>
            </a:r>
          </a:p>
          <a:p>
            <a:pPr marL="0" indent="0">
              <a:buNone/>
            </a:pPr>
            <a:r>
              <a:rPr kumimoji="1" lang="en-US" altLang="zh-TW" dirty="0"/>
              <a:t>	return root  // </a:t>
            </a:r>
            <a:r>
              <a:rPr kumimoji="1" lang="zh-TW" altLang="en-US" dirty="0"/>
              <a:t>找到了</a:t>
            </a:r>
            <a:endParaRPr kumimoji="1" lang="en-US" altLang="zh-TW" dirty="0"/>
          </a:p>
          <a:p>
            <a:r>
              <a:rPr kumimoji="1" lang="zh-TW" altLang="en-US" dirty="0"/>
              <a:t>遞迴公式：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尋找左邊：若左邊有則回傳左邊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若左邊沒有＝</a:t>
            </a:r>
            <a:r>
              <a:rPr kumimoji="1" lang="en-US" altLang="zh-TW" dirty="0"/>
              <a:t>&gt;</a:t>
            </a:r>
            <a:r>
              <a:rPr kumimoji="1" lang="zh-TW" altLang="en-US" dirty="0"/>
              <a:t>尋找右邊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若右邊也沒有則為ＮＵＬＬ</a:t>
            </a:r>
          </a:p>
        </p:txBody>
      </p:sp>
    </p:spTree>
    <p:extLst>
      <p:ext uri="{BB962C8B-B14F-4D97-AF65-F5344CB8AC3E}">
        <p14:creationId xmlns:p14="http://schemas.microsoft.com/office/powerpoint/2010/main" val="212845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29295-77B8-9C98-5F35-09599585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解二 ，使用二元搜尋樹的特性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F27CD-737F-71C0-C04E-3DDCE5C6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遞迴公式：</a:t>
            </a:r>
            <a:endParaRPr kumimoji="1" lang="en-US" altLang="zh-TW" dirty="0"/>
          </a:p>
          <a:p>
            <a:r>
              <a:rPr kumimoji="1" lang="zh-TW" altLang="en-US" dirty="0"/>
              <a:t>先比大小</a:t>
            </a:r>
            <a:endParaRPr kumimoji="1" lang="en-US" altLang="zh-TW" dirty="0"/>
          </a:p>
          <a:p>
            <a:r>
              <a:rPr kumimoji="1" lang="zh-TW" altLang="en-US" dirty="0"/>
              <a:t>必目標較小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尋找左邊：若左邊有則回傳左邊</a:t>
            </a:r>
            <a:endParaRPr kumimoji="1" lang="en-US" altLang="zh-TW" dirty="0"/>
          </a:p>
          <a:p>
            <a:r>
              <a:rPr kumimoji="1" lang="zh-TW" altLang="en-US" dirty="0"/>
              <a:t>若目標較大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尋找右邊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若沒找到：則為ＮＵＬＬ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4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2F2BB-D43C-EBB7-483F-9D11148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2:</a:t>
            </a:r>
            <a:r>
              <a:rPr kumimoji="1" lang="zh-TW" altLang="en-US" dirty="0"/>
              <a:t>反轉二元搜尋樹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6743B-0744-34EF-7472-E8756714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大的在左邊小的在右邊</a:t>
            </a:r>
            <a:endParaRPr kumimoji="1" lang="en-US" altLang="zh-TW" dirty="0"/>
          </a:p>
          <a:p>
            <a:r>
              <a:rPr kumimoji="1" lang="en-US" altLang="zh-TW" dirty="0" err="1"/>
              <a:t>Inorder</a:t>
            </a:r>
            <a:r>
              <a:rPr kumimoji="1" lang="en-US" altLang="zh-TW" dirty="0"/>
              <a:t> </a:t>
            </a:r>
            <a:r>
              <a:rPr kumimoji="1" lang="zh-TW" altLang="en-US" dirty="0"/>
              <a:t>會變由大到小</a:t>
            </a:r>
          </a:p>
        </p:txBody>
      </p:sp>
    </p:spTree>
    <p:extLst>
      <p:ext uri="{BB962C8B-B14F-4D97-AF65-F5344CB8AC3E}">
        <p14:creationId xmlns:p14="http://schemas.microsoft.com/office/powerpoint/2010/main" val="45261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C9C10-FFB8-A1D5-22C6-8461426A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遞迴條件、公式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6E6D-0FA7-BF03-E9B4-9241E912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遞迴公式：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先將左子樹跟右子樹交換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再將左子樹本身反轉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右子樹本身反轉</a:t>
            </a:r>
            <a:endParaRPr kumimoji="1" lang="en-US" altLang="zh-TW" dirty="0"/>
          </a:p>
          <a:p>
            <a:r>
              <a:rPr kumimoji="1" lang="zh-TW" altLang="en-US" dirty="0"/>
              <a:t>終端條件</a:t>
            </a:r>
            <a:endParaRPr kumimoji="1" lang="en-US" altLang="zh-TW" dirty="0"/>
          </a:p>
          <a:p>
            <a:pPr marL="0" indent="0">
              <a:buNone/>
            </a:pPr>
            <a:r>
              <a:rPr lang="en" altLang="zh-TW" dirty="0"/>
              <a:t>	if(root == NULL){</a:t>
            </a:r>
          </a:p>
          <a:p>
            <a:pPr marL="0" indent="0">
              <a:buNone/>
            </a:pPr>
            <a:r>
              <a:rPr lang="en" altLang="zh-TW" dirty="0"/>
              <a:t>       	 return NULL;</a:t>
            </a:r>
          </a:p>
          <a:p>
            <a:pPr marL="0" indent="0">
              <a:buNone/>
            </a:pPr>
            <a:r>
              <a:rPr lang="en" altLang="zh-TW" dirty="0"/>
              <a:t>    	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7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354E3-28FF-32F1-8B4F-082DEE47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可以組合出幾種二元搜尋樹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BF432-6566-A4ED-FC7B-EC5375B5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{ 2 , 4 , 7 }</a:t>
            </a:r>
          </a:p>
          <a:p>
            <a:r>
              <a:rPr kumimoji="1" lang="zh-TW" altLang="en-US" dirty="0"/>
              <a:t>總共五種</a:t>
            </a:r>
          </a:p>
        </p:txBody>
      </p:sp>
    </p:spTree>
    <p:extLst>
      <p:ext uri="{BB962C8B-B14F-4D97-AF65-F5344CB8AC3E}">
        <p14:creationId xmlns:p14="http://schemas.microsoft.com/office/powerpoint/2010/main" val="42657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95484-F3A8-0CEC-D65D-3DC9283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遞迴條件、公式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DBD4-EDA7-EA54-0555-5F4AEEA2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計算兩邊</a:t>
            </a:r>
            <a:r>
              <a:rPr kumimoji="1" lang="en-US" altLang="zh-TW" dirty="0"/>
              <a:t>node</a:t>
            </a:r>
            <a:r>
              <a:rPr kumimoji="1" lang="zh-TW" altLang="en-US" dirty="0"/>
              <a:t>數</a:t>
            </a:r>
            <a:endParaRPr kumimoji="1" lang="en-US" altLang="zh-TW" dirty="0"/>
          </a:p>
          <a:p>
            <a:r>
              <a:rPr kumimoji="1" lang="zh-TW" altLang="en-US" dirty="0"/>
              <a:t>若</a:t>
            </a:r>
            <a:r>
              <a:rPr kumimoji="1" lang="en-US" altLang="zh-TW" dirty="0"/>
              <a:t>node == 0 </a:t>
            </a:r>
            <a:r>
              <a:rPr kumimoji="1" lang="zh-TW" altLang="en-US" dirty="0"/>
              <a:t>則 </a:t>
            </a:r>
            <a:r>
              <a:rPr kumimoji="1" lang="en-US" altLang="zh-TW" dirty="0"/>
              <a:t>return 0</a:t>
            </a:r>
          </a:p>
          <a:p>
            <a:r>
              <a:rPr kumimoji="1" lang="en-US" altLang="zh-TW" dirty="0"/>
              <a:t>Ans = </a:t>
            </a:r>
            <a:r>
              <a:rPr kumimoji="1" lang="zh-TW" altLang="en-US" dirty="0"/>
              <a:t>左子樹可能數＊右子樹可能數</a:t>
            </a:r>
          </a:p>
        </p:txBody>
      </p:sp>
    </p:spTree>
    <p:extLst>
      <p:ext uri="{BB962C8B-B14F-4D97-AF65-F5344CB8AC3E}">
        <p14:creationId xmlns:p14="http://schemas.microsoft.com/office/powerpoint/2010/main" val="167209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E8734-C2C5-EB96-FB8B-C5FA2183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二元搜尋樹的插入與刪除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450BF-42B3-5D29-C553-E4D7C526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插入：跟建立一樣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先用</a:t>
            </a:r>
            <a:r>
              <a:rPr kumimoji="1" lang="en-US" altLang="zh-TW" dirty="0"/>
              <a:t>malloc()</a:t>
            </a:r>
            <a:r>
              <a:rPr kumimoji="1" lang="zh-TW" altLang="en-US" dirty="0"/>
              <a:t>分配記憶體位置給</a:t>
            </a:r>
            <a:r>
              <a:rPr kumimoji="1" lang="en-US" altLang="zh-TW" dirty="0"/>
              <a:t>new</a:t>
            </a:r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初始化</a:t>
            </a:r>
            <a:r>
              <a:rPr kumimoji="1" lang="en-US" altLang="zh-TW" dirty="0"/>
              <a:t>new</a:t>
            </a:r>
          </a:p>
          <a:p>
            <a:pPr>
              <a:buFont typeface="+mj-lt"/>
              <a:buAutoNum type="arabicPeriod"/>
            </a:pPr>
            <a:r>
              <a:rPr kumimoji="1" lang="zh-TW" altLang="en-US" dirty="0"/>
              <a:t>設兩個變數</a:t>
            </a:r>
            <a:r>
              <a:rPr kumimoji="1" lang="en-US" altLang="zh-TW" dirty="0"/>
              <a:t>temp , current</a:t>
            </a:r>
          </a:p>
          <a:p>
            <a:pPr>
              <a:buFont typeface="+mj-lt"/>
              <a:buAutoNum type="arabicPeriod"/>
            </a:pPr>
            <a:r>
              <a:rPr kumimoji="1" lang="en-US" altLang="zh-TW" dirty="0"/>
              <a:t>Current</a:t>
            </a:r>
            <a:r>
              <a:rPr kumimoji="1" lang="zh-TW" altLang="en-US" dirty="0"/>
              <a:t>取走訪，</a:t>
            </a:r>
            <a:r>
              <a:rPr kumimoji="1" lang="en-US" altLang="zh-TW" dirty="0"/>
              <a:t>temp</a:t>
            </a:r>
            <a:r>
              <a:rPr kumimoji="1" lang="zh-TW" altLang="en-US" dirty="0"/>
              <a:t>在</a:t>
            </a:r>
            <a:r>
              <a:rPr kumimoji="1" lang="en-US" altLang="zh-TW" dirty="0"/>
              <a:t>current </a:t>
            </a:r>
            <a:r>
              <a:rPr kumimoji="1" lang="zh-TW" altLang="en-US" dirty="0"/>
              <a:t>前一項</a:t>
            </a:r>
            <a:endParaRPr kumimoji="1" lang="en-US" altLang="zh-TW" dirty="0"/>
          </a:p>
          <a:p>
            <a:pPr>
              <a:buFont typeface="+mj-lt"/>
              <a:buAutoNum type="arabicPeriod"/>
            </a:pPr>
            <a:r>
              <a:rPr kumimoji="1" lang="en-US" altLang="zh-TW" dirty="0"/>
              <a:t>new</a:t>
            </a:r>
            <a:r>
              <a:rPr kumimoji="1" lang="zh-TW" altLang="en-US" dirty="0"/>
              <a:t> 插在 </a:t>
            </a:r>
            <a:r>
              <a:rPr kumimoji="1" lang="en-US" altLang="zh-TW" dirty="0"/>
              <a:t>current </a:t>
            </a:r>
            <a:r>
              <a:rPr kumimoji="1" lang="zh-TW" altLang="en-US" dirty="0"/>
              <a:t>下一項</a:t>
            </a:r>
          </a:p>
        </p:txBody>
      </p:sp>
    </p:spTree>
    <p:extLst>
      <p:ext uri="{BB962C8B-B14F-4D97-AF65-F5344CB8AC3E}">
        <p14:creationId xmlns:p14="http://schemas.microsoft.com/office/powerpoint/2010/main" val="362036186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148</TotalTime>
  <Words>363</Words>
  <Application>Microsoft Macintosh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多面向</vt:lpstr>
      <vt:lpstr>C語言程式設計</vt:lpstr>
      <vt:lpstr>習題1:在二元搜尋樹中搜尋值</vt:lpstr>
      <vt:lpstr>遞迴條件、公式</vt:lpstr>
      <vt:lpstr>解二 ，使用二元搜尋樹的特性</vt:lpstr>
      <vt:lpstr>習題2:反轉二元搜尋樹</vt:lpstr>
      <vt:lpstr>遞迴條件、公式</vt:lpstr>
      <vt:lpstr>可以組合出幾種二元搜尋樹</vt:lpstr>
      <vt:lpstr>遞迴條件、公式</vt:lpstr>
      <vt:lpstr>二元搜尋樹的插入與刪除</vt:lpstr>
      <vt:lpstr>刪除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C語言程式設計</dc:title>
  <dc:creator>紹宏 李</dc:creator>
  <cp:lastModifiedBy>紹宏 李</cp:lastModifiedBy>
  <cp:revision>1</cp:revision>
  <dcterms:created xsi:type="dcterms:W3CDTF">2022-07-31T08:46:31Z</dcterms:created>
  <dcterms:modified xsi:type="dcterms:W3CDTF">2022-07-31T11:14:47Z</dcterms:modified>
</cp:coreProperties>
</file>