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ECF32-45C8-69DB-ABB6-8DF7F6654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F464D-0974-B604-F32D-91A93D5EE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70E88E-E8D7-AE96-439A-80CC053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90D45C-44F4-D9BB-32F4-C4FD477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B5EB2F-8BB9-6FA2-44D9-A7B25719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34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C0D02-91B2-3883-54B8-486C7186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B07CC1-33F4-3027-DE0E-F40E28B2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8BF0F5-7F0F-2069-E6AB-920ADA89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51AE4D-8F80-B8E4-42AD-6919D13F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F49A0C-3AF9-57E1-1F99-3C8A3270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974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974ED2-8756-687C-5490-122C92AA1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433F88-717B-7553-27FE-A1F352B4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444724-A79E-CC94-C45C-3F662E68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83E3B-5C10-1D38-69FB-14BA189C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C492-B48D-DC02-B02A-2B017841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768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B7AF6-E4F0-BD4B-B9E1-7B6CE63F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0AC3C-7F20-0801-88F0-0CF50065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8B31B-99CB-EEF3-A752-165E2D0B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9D62B0-1E39-AD69-2776-90BB8723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93AE70-E8F5-6699-1B48-DE816794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1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BC027-DC4B-DF81-7092-51BAE23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91BC36-2985-B84F-3F53-A246C9EF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8C0925-9551-7E45-7909-C2169703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EF137-D549-77A4-B073-06D091BD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3F250-AEA3-BD5A-6E1E-5DDBFD10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198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0ACC50-F8BF-6CAC-D6C6-5203691D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CEB70-5AEC-E487-C9C0-8C0296DEA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922502-AEE9-D835-802F-7E5515771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88518E-9C97-33E1-21D5-4F1D8E9A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36300E-11DE-BC64-430E-0C4C3378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69DC3D-B803-4EB8-C438-9C8D9B29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768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A965A-4802-3331-CF0C-82108664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301D68-31A7-A756-F071-A71B936F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398212-A73A-BAC3-DA1B-C9780257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41C638-F623-05F8-17D8-0AD1B5426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1F9013-B97F-E8CB-9742-72C5BE54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B54AD-86D5-1FE4-9D87-08646490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A81081-C39D-1F82-545A-748DF1EB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D1BF0D-AD77-48B0-D051-9E85D748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07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D5758-30A8-7621-5455-C1BB71B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B7DA34-67CB-FE6A-EFB5-7B58B219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D11F7F-06AD-EA1F-3AFF-46604C48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92C8C6-F63A-9F37-C6C1-7A5C8452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512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56BF3-5CD5-47CF-2361-40D5D5B6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052410-0B8A-5463-2228-775B1F85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E65CBC-C37D-7BEE-F678-FDFCC28F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573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7E093-C0EF-54D2-9A78-6FDE3C8B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A5CA3-2804-87DF-CB50-7398B53A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8DD2D6-2526-BF6D-F1D0-C5F64DBF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BA8CD-DFFD-90A6-B0AD-456939D5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47CDAD-E0A0-CA44-76F8-C6EF7D8D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377CF-3DB0-ADFF-D8D3-0C01133A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22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E8313-34E8-987A-8058-8515982B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C6511D-3B1B-03CC-0A55-1D9AD64D2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224E3C-F996-7B53-6207-11D55A70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3503CF-49D7-E260-8DDF-2187F6B3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D8FEF8-A812-09CB-F33D-1AB90997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3817F-35A9-365D-DA3E-36733534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58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15D6DC-0FDB-5C4F-CAFA-484B85FB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DC9E8C-49D7-AB4C-7FA0-CB64DBB0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445D1-C1DD-3CA1-958A-194B431F6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E43B-9CB0-F140-A484-DB9DE5768877}" type="datetimeFigureOut">
              <a:rPr kumimoji="1" lang="zh-TW" altLang="en-US" smtClean="0"/>
              <a:t>2023/5/11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6FB177-1AB6-F1D0-EEF9-3075C0F7F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79456-2402-55BE-95DA-722DE06B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9996-876E-DB4C-9AEF-20CA88D9AB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3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48C1BD-A17B-B28C-2DCB-27C4CE336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Django </a:t>
            </a:r>
            <a:r>
              <a:rPr kumimoji="1" lang="zh-TW" altLang="en-US"/>
              <a:t>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81EC12-187E-84E3-8BB4-E20D9ABD3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83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Django 課程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課程</dc:title>
  <dc:creator>紹宏 李</dc:creator>
  <cp:lastModifiedBy>紹宏 李</cp:lastModifiedBy>
  <cp:revision>1</cp:revision>
  <dcterms:created xsi:type="dcterms:W3CDTF">2023-05-11T07:28:17Z</dcterms:created>
  <dcterms:modified xsi:type="dcterms:W3CDTF">2023-05-11T07:28:42Z</dcterms:modified>
</cp:coreProperties>
</file>