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A1352-C736-C954-228F-C7419C4F0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1491F4-4CC1-72F3-9259-5AFC350B8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98459D-63A1-201F-FBD9-72BCC3B8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20BD5D-43D4-1B8A-EF0F-B0F2F4DF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D3A84F-845E-7848-18C2-FD7CB8C1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0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D4495-CAAB-EAC9-BAFA-6C0FA1FB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8E062F-BE69-05B8-CA76-ECA3CF25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02FF-B68D-7B54-6880-5A36049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A0A5BA-5CCC-B62B-BEA3-BD91ABBF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B378C-7962-31F5-99C0-F46D5F40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472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0FCE22-BE2B-70AE-9D66-A9A060130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BADDF5-8540-C363-9539-D4A893D30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EC4C4-3937-96B5-3161-90CD7EC8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E6AF9-0DA9-EE12-EFD9-AE044CF1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193F0-E63B-4729-123B-F33F203F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00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F0FE3-4BD7-592F-5E40-06E93A7E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F2594-4E39-EB5F-06FB-58C83ED7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E5A4B7-3F6B-A232-F26C-3BC63C7E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859AE-F3F3-8054-773B-79963597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8FDD0-10C7-BF03-6933-E400D570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4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17777-C8EB-39B5-AB0E-DAC57161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43BD9-207E-5C10-4C3C-9C994C3F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1D6829-E295-2B62-4A0F-E7F2AC38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0D7EE-0956-2DD2-99B2-2FADD72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0DCBC-C7F7-897A-64EB-E0A89CE7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49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29B23-8473-4051-C0F1-9C1D76CA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7A8C8-F2C8-164E-0199-5CBAE449A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73724B-C34A-B6FC-16D1-351F11A75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814B30-39A9-EA2E-F3F0-7F0DC729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9388F7-2B5E-7A3E-D409-3CE13D6A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593D46-7CC9-664B-2BE1-6F5BC271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6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9A3B8-0F5C-75B2-C44E-5D5DE874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8D3F0-85CD-0400-B005-87EAB428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2C1C03-4706-D041-4741-34DC7006D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D021A0-EEE5-1900-4E5B-4081C8E03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65CE61-6D3C-044D-0CB5-DC2FC2A7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02D7B2-79B1-FDC7-91C6-45B1740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592C49-A202-D96C-6A02-DCF8F886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7DFE76-FE83-EF5C-F31C-14D60BE6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841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03856-C632-A730-0F49-3B5217D7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5FD986-1C81-E6B3-2DEB-2EB5D14B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5F4CE5-ABD8-AF29-E996-E2290A45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DBF950-C6A3-1D2F-636F-5FA0A0C0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405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C0B576-F5EF-D15D-5DE1-2051845D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649F5D-1997-5982-CF97-6826947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DEAC7B-3A91-A812-28D3-8155D28F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725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38FEB-1869-350A-E7E1-D018174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C1D6E-DF12-2575-F852-72DC5261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2E63E1-26AD-9591-2FEA-1A88FA73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331988-05FE-5EF2-7EEF-487AF0D4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5F3D14-F9C1-AD45-75C0-532829D5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FE52A1-CAA2-CAB4-202F-EDDF0743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9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6E209-4145-131C-E633-16626553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522AB9-A6D7-65FC-8B38-CA93ED769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DFCC34-5290-9948-3AC7-46E74F8C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5A2FF7-E11A-AC5F-DCE8-B7D5FEBF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57999F-44AD-B1AA-F0B4-C90DB822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9C77A8-2D6E-AFE5-8BB8-4A26F133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259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A97E73-6FCA-2257-5DAD-F258ECB4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118D81-48BD-D649-51E7-795B8BB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10398-3A06-E087-0D56-4EF616D14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E67B-3DBA-7E4D-A192-28A14D8132AC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8A825-680F-EA20-BA25-3F0614964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E9E6EC-018D-4423-DEA4-DC9056BAB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9A0B-9430-3145-B8D1-816B53738C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26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00151-1D85-A335-2452-4D9096D19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Jack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python </a:t>
            </a:r>
            <a:r>
              <a:rPr kumimoji="1" lang="zh-TW" altLang="en-US"/>
              <a:t>課程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9D8BFB-BC15-0D1A-445A-C73329123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50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Jack 的python 課程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 的python 課程</dc:title>
  <dc:creator>紹宏 李</dc:creator>
  <cp:lastModifiedBy>紹宏 李</cp:lastModifiedBy>
  <cp:revision>1</cp:revision>
  <dcterms:created xsi:type="dcterms:W3CDTF">2023-05-11T07:27:22Z</dcterms:created>
  <dcterms:modified xsi:type="dcterms:W3CDTF">2023-05-11T07:28:10Z</dcterms:modified>
</cp:coreProperties>
</file>