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641F8-DA09-C9C3-C5DD-54253D130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語言程式設計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54D1E7-D1CE-4AFB-B72D-AA38BF480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9/21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5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65BE7-A5D2-79FA-24DE-985054D7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9C167-FD83-938C-0D33-9F7235EE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n</a:t>
            </a:r>
            <a:r>
              <a:rPr kumimoji="1" lang="zh-TW" altLang="en-US" dirty="0"/>
              <a:t>顆磚頭，每一層多一個最多可以堆幾層</a:t>
            </a:r>
            <a:endParaRPr kumimoji="1" lang="en-US" altLang="zh-TW" dirty="0"/>
          </a:p>
          <a:p>
            <a:r>
              <a:rPr kumimoji="1" lang="en-US" altLang="zh-TW" dirty="0"/>
              <a:t>Example 7</a:t>
            </a:r>
            <a:r>
              <a:rPr kumimoji="1" lang="zh-TW" altLang="en-US" dirty="0"/>
              <a:t>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0 </a:t>
            </a:r>
          </a:p>
          <a:p>
            <a:pPr marL="0" indent="0">
              <a:buNone/>
            </a:pPr>
            <a:r>
              <a:rPr kumimoji="1" lang="en-US" altLang="zh-TW" dirty="0"/>
              <a:t>0 0 0</a:t>
            </a:r>
          </a:p>
          <a:p>
            <a:pPr marL="0" indent="0">
              <a:buNone/>
            </a:pPr>
            <a:r>
              <a:rPr kumimoji="1" lang="en-US" altLang="zh-TW" dirty="0"/>
              <a:t>0 0</a:t>
            </a:r>
          </a:p>
          <a:p>
            <a:pPr marL="0" indent="0">
              <a:buNone/>
            </a:pPr>
            <a:r>
              <a:rPr kumimoji="1" lang="en-US" altLang="zh-TW" dirty="0"/>
              <a:t>0</a:t>
            </a:r>
          </a:p>
          <a:p>
            <a:pPr marL="0" indent="0">
              <a:buNone/>
            </a:pPr>
            <a:r>
              <a:rPr kumimoji="1" lang="en-US" altLang="zh-TW" dirty="0"/>
              <a:t> =&gt; 4</a:t>
            </a:r>
            <a:r>
              <a:rPr kumimoji="1" lang="zh-TW" altLang="en-US" dirty="0"/>
              <a:t>層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Input 11 ,output 5</a:t>
            </a:r>
          </a:p>
          <a:p>
            <a:pPr marL="0" indent="0">
              <a:buNone/>
            </a:pPr>
            <a:r>
              <a:rPr kumimoji="1" lang="en-US" altLang="zh-TW" dirty="0"/>
              <a:t>Input 2, output 2</a:t>
            </a:r>
          </a:p>
          <a:p>
            <a:pPr marL="0" indent="0">
              <a:buNone/>
            </a:pPr>
            <a:r>
              <a:rPr kumimoji="1" lang="en-US" altLang="zh-TW" dirty="0"/>
              <a:t>Input 5, output 3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429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A46E1-C682-526D-EC66-7F639600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6BFB5-5FDA-2494-7C5D-2A3CAD52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[1,0,1,1,0,1,1,0,0]</a:t>
            </a:r>
          </a:p>
          <a:p>
            <a:r>
              <a:rPr kumimoji="1" lang="en-US" altLang="zh-TW" dirty="0"/>
              <a:t>Step : 7</a:t>
            </a:r>
          </a:p>
          <a:p>
            <a:r>
              <a:rPr kumimoji="1" lang="en-US" altLang="zh-TW" dirty="0"/>
              <a:t>Move1 : [0,1,0,0,1,0,0,0,0]</a:t>
            </a:r>
          </a:p>
          <a:p>
            <a:r>
              <a:rPr kumimoji="1" lang="en-US" altLang="zh-TW" dirty="0"/>
              <a:t>Move2 : [0,1,0,0,1,0,1,1,0]</a:t>
            </a:r>
          </a:p>
          <a:p>
            <a:r>
              <a:rPr kumimoji="1" lang="en-US" altLang="zh-TW" dirty="0"/>
              <a:t>…</a:t>
            </a:r>
          </a:p>
          <a:p>
            <a:r>
              <a:rPr kumimoji="1" lang="en-US" altLang="zh-TW" dirty="0"/>
              <a:t>Move7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檢查兩邊是否相等，若相等則為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，相異則為</a:t>
            </a:r>
            <a:r>
              <a:rPr kumimoji="1" lang="en-US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04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3E6F4-4BBE-BE48-F415-3384402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圖形的深度優先搜尋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9C43C-CC77-313B-AB6B-9290B7E3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zh-TW" altLang="en-US" dirty="0"/>
              <a:t>首先先建立相鄰串列</a:t>
            </a:r>
          </a:p>
        </p:txBody>
      </p:sp>
    </p:spTree>
    <p:extLst>
      <p:ext uri="{BB962C8B-B14F-4D97-AF65-F5344CB8AC3E}">
        <p14:creationId xmlns:p14="http://schemas.microsoft.com/office/powerpoint/2010/main" val="340063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8128D-F79A-FF64-6A11-F1FFC0B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複習：建立相鄰串列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97F20-6AE2-E67E-868A-72F4FE14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head[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kumimoji="1" lang="zh-TW" altLang="en-US" dirty="0"/>
              <a:t>五個點則設為</a:t>
            </a:r>
            <a:r>
              <a:rPr kumimoji="1" lang="en-US" altLang="zh-TW" dirty="0"/>
              <a:t>5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7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70675-3436-26A6-C4F9-A261648F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53"/>
            <a:ext cx="8596668" cy="1715247"/>
          </a:xfrm>
        </p:spPr>
        <p:txBody>
          <a:bodyPr/>
          <a:lstStyle/>
          <a:p>
            <a:r>
              <a:rPr kumimoji="1" lang="zh-TW" altLang="en-US" dirty="0"/>
              <a:t>複習：建立相鄰串列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0DC9F-08EE-00EE-D24B-802D87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6674"/>
            <a:ext cx="8596668" cy="5911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;i&lt;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;i++){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*(</a:t>
            </a:r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  <a:r>
              <a:rPr lang="en" altLang="zh-TW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malloc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&amp;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j=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;j&lt;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;j++){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[j][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  <a:r>
              <a:rPr lang="en" altLang="zh-TW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malloc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[j][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13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9B544-416D-B822-7E1E-7B8C1BD9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1564640"/>
          </a:xfrm>
        </p:spPr>
        <p:txBody>
          <a:bodyPr/>
          <a:lstStyle/>
          <a:p>
            <a:r>
              <a:rPr kumimoji="1" lang="zh-TW" altLang="en-US" dirty="0"/>
              <a:t>複習：印出相鄰串列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6D4F3-1C37-0D2D-36DE-0CFD652D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464"/>
            <a:ext cx="8596668" cy="5502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;i&lt;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;i++){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&amp;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頂點 </a:t>
            </a:r>
            <a:r>
              <a:rPr lang="en-US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d-&gt;"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"%d"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"%d-&gt;"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"\n"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9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92A16-5EC8-1FF9-07F2-14447A2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深度優先搜尋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148E6-15D8-6CA8-12F7-72E75E1C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觀念演示</a:t>
            </a:r>
          </a:p>
        </p:txBody>
      </p:sp>
    </p:spTree>
    <p:extLst>
      <p:ext uri="{BB962C8B-B14F-4D97-AF65-F5344CB8AC3E}">
        <p14:creationId xmlns:p14="http://schemas.microsoft.com/office/powerpoint/2010/main" val="30919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317E6-1B15-85C0-D9E8-3012C79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073A-EF61-902B-59F1-F161D08E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981"/>
            <a:ext cx="8596668" cy="502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dfs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current){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[current] = 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"[%d]"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,current);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[current].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" altLang="zh-TW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dfs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TW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若沒有走過則呼叫遞迴式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TW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TW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// </a:t>
            </a:r>
            <a:r>
              <a:rPr lang="zh-TW" altLang="en-US">
                <a:solidFill>
                  <a:srgbClr val="000000"/>
                </a:solidFill>
                <a:latin typeface="Menlo" panose="020B0609030804020204" pitchFamily="49" charset="0"/>
              </a:rPr>
              <a:t>有走過則回溯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8813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21</TotalTime>
  <Words>458</Words>
  <Application>Microsoft Macintosh PowerPoint</Application>
  <PresentationFormat>寬螢幕</PresentationFormat>
  <Paragraphs>76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Menlo</vt:lpstr>
      <vt:lpstr>Trebuchet MS</vt:lpstr>
      <vt:lpstr>Wingdings 3</vt:lpstr>
      <vt:lpstr>多面向</vt:lpstr>
      <vt:lpstr>C語言程式設計</vt:lpstr>
      <vt:lpstr>習題1</vt:lpstr>
      <vt:lpstr>習題2</vt:lpstr>
      <vt:lpstr>圖形的深度優先搜尋</vt:lpstr>
      <vt:lpstr>複習：建立相鄰串列</vt:lpstr>
      <vt:lpstr>複習：建立相鄰串列</vt:lpstr>
      <vt:lpstr>複習：印出相鄰串列</vt:lpstr>
      <vt:lpstr>深度優先搜尋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C語言程式設計</dc:title>
  <dc:creator>紹宏 李</dc:creator>
  <cp:lastModifiedBy>紹宏 李</cp:lastModifiedBy>
  <cp:revision>1</cp:revision>
  <dcterms:created xsi:type="dcterms:W3CDTF">2022-09-21T11:31:34Z</dcterms:created>
  <dcterms:modified xsi:type="dcterms:W3CDTF">2022-09-21T11:52:36Z</dcterms:modified>
</cp:coreProperties>
</file>