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53"/>
  </p:normalViewPr>
  <p:slideViewPr>
    <p:cSldViewPr snapToGrid="0" snapToObjects="1">
      <p:cViewPr varScale="1">
        <p:scale>
          <a:sx n="114" d="100"/>
          <a:sy n="114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C4CA9-D796-D9B4-04A5-9C6D1B300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zh-TW" altLang="en-US" dirty="0"/>
              <a:t>語言程式設計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7CA276-AC75-EBBE-2DAB-CC95417F0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7/3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996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86A10-0857-BE93-011A-F7114BB1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雙向鏈結串列的刪除在尾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A135F-D7FB-5FAA-9AA4-1D96C61D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-&gt;next = NULL;</a:t>
            </a:r>
          </a:p>
          <a:p>
            <a:r>
              <a:rPr kumimoji="1" lang="en-US" altLang="zh-TW" dirty="0"/>
              <a:t>Free(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BD4A2-1F4F-939E-9824-36CDAFCE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雙向鏈結串列的建立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BC902-111C-0C00-7DB4-A2A90B4B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-&gt;next = new;</a:t>
            </a:r>
          </a:p>
          <a:p>
            <a:r>
              <a:rPr kumimoji="1" lang="en-US" altLang="zh-TW" dirty="0"/>
              <a:t>New-&gt;next = NULL;</a:t>
            </a:r>
          </a:p>
          <a:p>
            <a:r>
              <a:rPr kumimoji="1" lang="en-US" altLang="zh-TW" dirty="0"/>
              <a:t>New-&gt;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;</a:t>
            </a:r>
          </a:p>
          <a:p>
            <a:r>
              <a:rPr kumimoji="1" lang="en-US" altLang="zh-TW" dirty="0" err="1"/>
              <a:t>Ptr</a:t>
            </a:r>
            <a:r>
              <a:rPr kumimoji="1" lang="en-US" altLang="zh-TW" dirty="0"/>
              <a:t>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-&gt;next;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8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940EF-C7C6-A2E9-B743-B12F54A6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雙向鏈結串列的插入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E2A60-F3D9-5AFA-65A3-10A8803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雙向鏈結串列的插入分可分成三種</a:t>
            </a:r>
          </a:p>
        </p:txBody>
      </p:sp>
    </p:spTree>
    <p:extLst>
      <p:ext uri="{BB962C8B-B14F-4D97-AF65-F5344CB8AC3E}">
        <p14:creationId xmlns:p14="http://schemas.microsoft.com/office/powerpoint/2010/main" val="28215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7097C-47D7-79E6-5A89-1F845DBD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雙向鏈結串列的插入在首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4162A-D242-0610-52D0-229C959F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New-&gt;next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;</a:t>
            </a:r>
          </a:p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 = new;</a:t>
            </a:r>
          </a:p>
          <a:p>
            <a:r>
              <a:rPr kumimoji="1" lang="en-US" altLang="zh-TW" dirty="0"/>
              <a:t>New-&gt;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 = NULL;</a:t>
            </a:r>
          </a:p>
          <a:p>
            <a:r>
              <a:rPr kumimoji="1" lang="en-US" altLang="zh-TW" dirty="0"/>
              <a:t>Head = new;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77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A7C0B-DA63-B2FF-8330-AADD4B74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雙向鏈結串列的插入在中間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4F8C3-4F2F-3655-351F-0D476BA4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-&gt;next 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 = new;</a:t>
            </a:r>
          </a:p>
          <a:p>
            <a:r>
              <a:rPr kumimoji="1" lang="en-US" altLang="zh-TW" dirty="0"/>
              <a:t>New-&gt;next 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-&gt;next;</a:t>
            </a:r>
          </a:p>
          <a:p>
            <a:r>
              <a:rPr kumimoji="1" lang="en-US" altLang="zh-TW" dirty="0"/>
              <a:t>New 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;</a:t>
            </a:r>
          </a:p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-&gt;next = new;</a:t>
            </a:r>
          </a:p>
        </p:txBody>
      </p:sp>
    </p:spTree>
    <p:extLst>
      <p:ext uri="{BB962C8B-B14F-4D97-AF65-F5344CB8AC3E}">
        <p14:creationId xmlns:p14="http://schemas.microsoft.com/office/powerpoint/2010/main" val="337032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BBE19-54C3-4823-F04F-AD02C3C2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雙向鏈結串列的插入在尾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6C39F-6B83-BFC0-5450-8C1A3D8B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-&gt;next= new;</a:t>
            </a:r>
          </a:p>
          <a:p>
            <a:r>
              <a:rPr kumimoji="1" lang="en-US" altLang="zh-TW" dirty="0"/>
              <a:t>New-&gt;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;</a:t>
            </a:r>
          </a:p>
          <a:p>
            <a:r>
              <a:rPr kumimoji="1" lang="en-US" altLang="zh-TW" dirty="0"/>
              <a:t>New-&gt;next = NULL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60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BE21A-F1B7-A1FB-617E-C4A18169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雙向鏈結串列的刪除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62CB5-78CE-B9EB-1DAB-9E865447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雙向鏈結串列的插入同樣也可分成三種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40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1DE5E-E5C8-15CF-17DA-744DEF74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雙向鏈結串列的刪除在首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6DCBA-D6AE-DCF0-3D19-3D4278E1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Ptr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-&gt;next;</a:t>
            </a:r>
          </a:p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 = NULL;</a:t>
            </a:r>
          </a:p>
          <a:p>
            <a:r>
              <a:rPr kumimoji="1" lang="en-US" altLang="zh-TW" dirty="0"/>
              <a:t>Head 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;</a:t>
            </a:r>
          </a:p>
          <a:p>
            <a:r>
              <a:rPr kumimoji="1" lang="en-US" altLang="zh-TW" dirty="0"/>
              <a:t>Free(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79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ED298-A4E0-2240-57DD-BD3FCC45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雙向鏈結串列的刪除在中間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6E084-3CF8-BA3F-75FE-2767FF01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-&gt;next  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;</a:t>
            </a:r>
          </a:p>
          <a:p>
            <a:r>
              <a:rPr kumimoji="1" lang="en-US" altLang="zh-TW" dirty="0" err="1"/>
              <a:t>Ptr</a:t>
            </a:r>
            <a:r>
              <a:rPr kumimoji="1" lang="en-US" altLang="zh-TW" dirty="0"/>
              <a:t>-&gt;</a:t>
            </a:r>
            <a:r>
              <a:rPr kumimoji="1" lang="en-US" altLang="zh-TW" dirty="0" err="1"/>
              <a:t>prev</a:t>
            </a:r>
            <a:r>
              <a:rPr kumimoji="1" lang="en-US" altLang="zh-TW" dirty="0"/>
              <a:t>-&gt;next  = 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-&gt;next;</a:t>
            </a:r>
          </a:p>
          <a:p>
            <a:r>
              <a:rPr kumimoji="1" lang="en-US" altLang="zh-TW" dirty="0"/>
              <a:t>Free(</a:t>
            </a:r>
            <a:r>
              <a:rPr kumimoji="1" lang="en-US" altLang="zh-TW" dirty="0" err="1"/>
              <a:t>ptr</a:t>
            </a:r>
            <a:r>
              <a:rPr kumimoji="1" lang="en-US" altLang="zh-TW" dirty="0"/>
              <a:t>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1407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97</TotalTime>
  <Words>240</Words>
  <Application>Microsoft Macintosh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多面向</vt:lpstr>
      <vt:lpstr>C語言程式設計</vt:lpstr>
      <vt:lpstr>雙向鏈結串列的建立</vt:lpstr>
      <vt:lpstr>雙向鏈結串列的插入</vt:lpstr>
      <vt:lpstr>雙向鏈結串列的插入在首</vt:lpstr>
      <vt:lpstr>雙向鏈結串列的插入在中間</vt:lpstr>
      <vt:lpstr>雙向鏈結串列的插入在尾</vt:lpstr>
      <vt:lpstr>雙向鏈結串列的刪除</vt:lpstr>
      <vt:lpstr>雙向鏈結串列的刪除在首</vt:lpstr>
      <vt:lpstr>雙向鏈結串列的刪除在中間</vt:lpstr>
      <vt:lpstr>雙向鏈結串列的刪除在尾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C語言程式設計</dc:title>
  <dc:creator>紹宏 李</dc:creator>
  <cp:lastModifiedBy>紹宏 李</cp:lastModifiedBy>
  <cp:revision>1</cp:revision>
  <dcterms:created xsi:type="dcterms:W3CDTF">2022-07-03T06:22:16Z</dcterms:created>
  <dcterms:modified xsi:type="dcterms:W3CDTF">2022-07-03T07:59:52Z</dcterms:modified>
</cp:coreProperties>
</file>