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Alberto Rojas Molina" userId="2b78f67e-350b-4f48-8111-1dac8fc658ee" providerId="ADAL" clId="{073385A6-5ACC-419B-80F1-D3BF523EF43F}"/>
    <pc:docChg chg="custSel modSld">
      <pc:chgData name="Esteban Alberto Rojas Molina" userId="2b78f67e-350b-4f48-8111-1dac8fc658ee" providerId="ADAL" clId="{073385A6-5ACC-419B-80F1-D3BF523EF43F}" dt="2021-09-02T12:31:44.183" v="9" actId="14100"/>
      <pc:docMkLst>
        <pc:docMk/>
      </pc:docMkLst>
      <pc:sldChg chg="addSp delSp modSp mod">
        <pc:chgData name="Esteban Alberto Rojas Molina" userId="2b78f67e-350b-4f48-8111-1dac8fc658ee" providerId="ADAL" clId="{073385A6-5ACC-419B-80F1-D3BF523EF43F}" dt="2021-09-02T12:31:44.183" v="9" actId="14100"/>
        <pc:sldMkLst>
          <pc:docMk/>
          <pc:sldMk cId="2511911736" sldId="261"/>
        </pc:sldMkLst>
        <pc:picChg chg="del">
          <ac:chgData name="Esteban Alberto Rojas Molina" userId="2b78f67e-350b-4f48-8111-1dac8fc658ee" providerId="ADAL" clId="{073385A6-5ACC-419B-80F1-D3BF523EF43F}" dt="2021-09-02T12:30:57.128" v="0" actId="478"/>
          <ac:picMkLst>
            <pc:docMk/>
            <pc:sldMk cId="2511911736" sldId="261"/>
            <ac:picMk id="4" creationId="{F513FDCA-BD01-428D-87AE-28136CD9B58D}"/>
          </ac:picMkLst>
        </pc:picChg>
        <pc:picChg chg="add mod">
          <ac:chgData name="Esteban Alberto Rojas Molina" userId="2b78f67e-350b-4f48-8111-1dac8fc658ee" providerId="ADAL" clId="{073385A6-5ACC-419B-80F1-D3BF523EF43F}" dt="2021-09-02T12:31:04.895" v="4" actId="14100"/>
          <ac:picMkLst>
            <pc:docMk/>
            <pc:sldMk cId="2511911736" sldId="261"/>
            <ac:picMk id="5" creationId="{1ACB7622-79A2-44D2-9AE3-BC0CA45B6DF0}"/>
          </ac:picMkLst>
        </pc:picChg>
        <pc:picChg chg="del">
          <ac:chgData name="Esteban Alberto Rojas Molina" userId="2b78f67e-350b-4f48-8111-1dac8fc658ee" providerId="ADAL" clId="{073385A6-5ACC-419B-80F1-D3BF523EF43F}" dt="2021-09-02T12:31:35.792" v="5" actId="478"/>
          <ac:picMkLst>
            <pc:docMk/>
            <pc:sldMk cId="2511911736" sldId="261"/>
            <ac:picMk id="6" creationId="{8C8AFC3A-FDF7-4028-9041-E4951E0AC2CD}"/>
          </ac:picMkLst>
        </pc:picChg>
        <pc:picChg chg="add mod">
          <ac:chgData name="Esteban Alberto Rojas Molina" userId="2b78f67e-350b-4f48-8111-1dac8fc658ee" providerId="ADAL" clId="{073385A6-5ACC-419B-80F1-D3BF523EF43F}" dt="2021-09-02T12:31:44.183" v="9" actId="14100"/>
          <ac:picMkLst>
            <pc:docMk/>
            <pc:sldMk cId="2511911736" sldId="261"/>
            <ac:picMk id="10" creationId="{D37B83DF-6B50-46B1-A8C8-7E80071711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12454-F39C-42A6-BD84-D74354DF4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Solución Sistema de ecuaciones con formato IEEE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F87AA-7B3F-4FEA-AC4A-9B0BE33B2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Esteban Alberto Rojas Molina</a:t>
            </a:r>
          </a:p>
        </p:txBody>
      </p:sp>
    </p:spTree>
    <p:extLst>
      <p:ext uri="{BB962C8B-B14F-4D97-AF65-F5344CB8AC3E}">
        <p14:creationId xmlns:p14="http://schemas.microsoft.com/office/powerpoint/2010/main" val="129796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136D2D-3C40-4622-95CC-17646239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20" y="1828800"/>
            <a:ext cx="10016227" cy="11521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1F895D-7740-472E-B002-88C619B030E0}"/>
              </a:ext>
            </a:extLst>
          </p:cNvPr>
          <p:cNvSpPr/>
          <p:nvPr/>
        </p:nvSpPr>
        <p:spPr>
          <a:xfrm>
            <a:off x="2267527" y="251844"/>
            <a:ext cx="765694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Estructura estándar del formato IEEE 754 doble precisión (con 64bits)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0F291E-CBE7-44D6-9C56-08C3AAA2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55" y="4212599"/>
            <a:ext cx="2791215" cy="70494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FFD1123-DA29-4A13-899D-A72DC45680DD}"/>
              </a:ext>
            </a:extLst>
          </p:cNvPr>
          <p:cNvSpPr/>
          <p:nvPr/>
        </p:nvSpPr>
        <p:spPr>
          <a:xfrm>
            <a:off x="-544945" y="3188295"/>
            <a:ext cx="88992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Ejemplo: </a:t>
            </a:r>
            <a:r>
              <a:rPr lang="es-ES" sz="2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pasar 321,456 a IEEE 754</a:t>
            </a:r>
            <a:endParaRPr lang="es-ES" sz="32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B67ACA-8E7D-42E1-A025-19258C3D8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01" y="4241178"/>
            <a:ext cx="589679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1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0F3581-39E9-4710-B9BF-6AB7BBCC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80" y="1188866"/>
            <a:ext cx="3077004" cy="24482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34B453-12D7-4A43-94B1-55963645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648" y="1464635"/>
            <a:ext cx="3172268" cy="714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3D779A-1766-459A-83CD-570A94006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10" y="342438"/>
            <a:ext cx="4791744" cy="4096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9B970E-893B-48F1-B1D5-601E1CF9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310" y="3998009"/>
            <a:ext cx="6878010" cy="543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7687FB6-9D20-49E8-85E4-C193FD4D0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310" y="4756123"/>
            <a:ext cx="7464521" cy="17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4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280FD4-E826-4EFF-B712-E9E91AC3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45" y="567259"/>
            <a:ext cx="2391109" cy="8097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8C78C75-DD7D-4754-841C-FC04C525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45" y="1776809"/>
            <a:ext cx="5934903" cy="5334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FFB645-CB6D-4C82-AA38-FA25A0B25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276" y="1672019"/>
            <a:ext cx="3362794" cy="743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5672AA-F0DF-49B2-8B0E-F0F57DEEA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045" y="2897017"/>
            <a:ext cx="3191320" cy="362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120A500-8F16-439D-BAB7-3A1C82176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372" y="3766863"/>
            <a:ext cx="9984699" cy="13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4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ABC6008-2D55-4AFD-91DD-13E4DB9D0F64}"/>
              </a:ext>
            </a:extLst>
          </p:cNvPr>
          <p:cNvSpPr/>
          <p:nvPr/>
        </p:nvSpPr>
        <p:spPr>
          <a:xfrm>
            <a:off x="2267527" y="0"/>
            <a:ext cx="76569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Desarrollo Ejercicio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7B5DE1-3F13-4C40-947B-330D07BF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3382"/>
            <a:ext cx="1776591" cy="7394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F00436-58A0-41A0-86C8-7D586620E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888170"/>
            <a:ext cx="9705975" cy="28604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72AA02-0C84-4C78-91BC-43C38271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405"/>
          <a:stretch/>
        </p:blipFill>
        <p:spPr>
          <a:xfrm>
            <a:off x="1314449" y="4141090"/>
            <a:ext cx="4243835" cy="20859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7C71E3-4E05-4EC5-942E-EC7EE18C17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639" b="22566"/>
          <a:stretch/>
        </p:blipFill>
        <p:spPr>
          <a:xfrm>
            <a:off x="5824307" y="4165446"/>
            <a:ext cx="5286164" cy="101860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C0A0DF4-2838-4DAF-B126-1F6B1E718F9D}"/>
              </a:ext>
            </a:extLst>
          </p:cNvPr>
          <p:cNvSpPr/>
          <p:nvPr/>
        </p:nvSpPr>
        <p:spPr>
          <a:xfrm>
            <a:off x="7036154" y="5139224"/>
            <a:ext cx="14221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X1=2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DFF4B7A-0488-4330-97A0-220FF254ACF9}"/>
              </a:ext>
            </a:extLst>
          </p:cNvPr>
          <p:cNvSpPr/>
          <p:nvPr/>
        </p:nvSpPr>
        <p:spPr>
          <a:xfrm>
            <a:off x="7045205" y="5803883"/>
            <a:ext cx="14221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X2=1</a:t>
            </a:r>
          </a:p>
        </p:txBody>
      </p:sp>
    </p:spTree>
    <p:extLst>
      <p:ext uri="{BB962C8B-B14F-4D97-AF65-F5344CB8AC3E}">
        <p14:creationId xmlns:p14="http://schemas.microsoft.com/office/powerpoint/2010/main" val="180249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5B95F56-B85C-4B6C-AE7C-BDFB07777C3B}"/>
              </a:ext>
            </a:extLst>
          </p:cNvPr>
          <p:cNvSpPr/>
          <p:nvPr/>
        </p:nvSpPr>
        <p:spPr>
          <a:xfrm>
            <a:off x="2267527" y="251844"/>
            <a:ext cx="76569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Estructura estándar del formato IEEE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57F95C-B395-4F72-875F-B2D52295DB77}"/>
              </a:ext>
            </a:extLst>
          </p:cNvPr>
          <p:cNvSpPr/>
          <p:nvPr/>
        </p:nvSpPr>
        <p:spPr>
          <a:xfrm>
            <a:off x="1991302" y="855988"/>
            <a:ext cx="9995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C0A81E0-9C8E-4B33-BA97-FDB8B3D36E83}"/>
              </a:ext>
            </a:extLst>
          </p:cNvPr>
          <p:cNvSpPr/>
          <p:nvPr/>
        </p:nvSpPr>
        <p:spPr>
          <a:xfrm>
            <a:off x="7563427" y="855988"/>
            <a:ext cx="9995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CB7622-79A2-44D2-9AE3-BC0CA45B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91" y="1540563"/>
            <a:ext cx="4115035" cy="49484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7B83DF-6B50-46B1-A8C8-7E800717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56" y="1540563"/>
            <a:ext cx="4128529" cy="49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1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0FDAACC6FFDE4A8DAA1088E7980EFE" ma:contentTypeVersion="11" ma:contentTypeDescription="Create a new document." ma:contentTypeScope="" ma:versionID="2c507115a8fa1bcfbcfe5cd11ced3abb">
  <xsd:schema xmlns:xsd="http://www.w3.org/2001/XMLSchema" xmlns:xs="http://www.w3.org/2001/XMLSchema" xmlns:p="http://schemas.microsoft.com/office/2006/metadata/properties" xmlns:ns3="99b3cc02-cae0-45de-97f0-2b6363ac9d05" xmlns:ns4="ce0066b1-ff4a-4925-bf53-ec3ea50258fc" targetNamespace="http://schemas.microsoft.com/office/2006/metadata/properties" ma:root="true" ma:fieldsID="b44f8cd9a885c00586143859ab757bd5" ns3:_="" ns4:_="">
    <xsd:import namespace="99b3cc02-cae0-45de-97f0-2b6363ac9d05"/>
    <xsd:import namespace="ce0066b1-ff4a-4925-bf53-ec3ea50258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3cc02-cae0-45de-97f0-2b6363ac9d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066b1-ff4a-4925-bf53-ec3ea5025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E54161-AFA7-4935-AB34-9F298F91F92C}">
  <ds:schemaRefs>
    <ds:schemaRef ds:uri="99b3cc02-cae0-45de-97f0-2b6363ac9d05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ce0066b1-ff4a-4925-bf53-ec3ea50258fc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7122B0-02CE-4F15-BC77-5B3C7CEE5F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1288E2-2E59-41C1-A0CD-8145F147A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b3cc02-cae0-45de-97f0-2b6363ac9d05"/>
    <ds:schemaRef ds:uri="ce0066b1-ff4a-4925-bf53-ec3ea50258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{DA3104A4-3F2A-477E-A51D-214A82F598D9}tf16401375</Template>
  <TotalTime>59</TotalTime>
  <Words>41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Solución Sistema de ecuaciones con formato IEEE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Sistema de ecuaciones con formato IEEE</dc:title>
  <dc:creator>Esteban Alberto Rojas Molina</dc:creator>
  <cp:lastModifiedBy>Esteban Alberto Rojas Molina</cp:lastModifiedBy>
  <cp:revision>1</cp:revision>
  <dcterms:created xsi:type="dcterms:W3CDTF">2021-09-02T02:18:45Z</dcterms:created>
  <dcterms:modified xsi:type="dcterms:W3CDTF">2021-09-02T12:31:50Z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0x010100100FDAACC6FFDE4A8DAA1088E7980EFE</vt:lpwstr>
  </property>
</Properties>
</file>