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9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9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1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8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8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0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3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9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AE6C2D-74D3-4BA6-A025-294EBA2084BD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9D869B3-45B6-4A0F-A3BF-AB2BC4C8D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44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pt/o-que-e-um-fluxograma#top-inf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Iniciando um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a visão de negócios, fluxograma e modelagem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1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a fluxogramas:</a:t>
            </a:r>
          </a:p>
          <a:p>
            <a:pPr marL="742950" lvl="2" indent="-342900"/>
            <a:r>
              <a:rPr lang="pt-BR" sz="1600" dirty="0">
                <a:hlinkClick r:id="rId2"/>
              </a:rPr>
              <a:t>https://www.lucidchart.com/pages/pt/o-que-e-um-fluxograma#top-info</a:t>
            </a:r>
            <a:endParaRPr lang="pt-BR" sz="1600" dirty="0"/>
          </a:p>
          <a:p>
            <a:r>
              <a:rPr lang="pt-BR" dirty="0" smtClean="0"/>
              <a:t>Introdução a modelagem de dados:</a:t>
            </a:r>
          </a:p>
          <a:p>
            <a:pPr lvl="1"/>
            <a:r>
              <a:rPr lang="pt-BR" dirty="0"/>
              <a:t>http://www.macoratti.net/cbmd1.htm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411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Compreendendo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problema de negócio?</a:t>
            </a:r>
          </a:p>
          <a:p>
            <a:r>
              <a:rPr lang="pt-BR" dirty="0" smtClean="0"/>
              <a:t>Por que definir o problema?</a:t>
            </a:r>
          </a:p>
          <a:p>
            <a:r>
              <a:rPr lang="pt-BR" dirty="0" smtClean="0"/>
              <a:t>Como definir o problema e ter visão de negócio?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9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6196041" cy="3636511"/>
          </a:xfrm>
        </p:spPr>
        <p:txBody>
          <a:bodyPr/>
          <a:lstStyle/>
          <a:p>
            <a:pPr algn="just"/>
            <a:r>
              <a:rPr lang="pt-BR" dirty="0" smtClean="0"/>
              <a:t>O que é um fluxograma?</a:t>
            </a:r>
          </a:p>
          <a:p>
            <a:pPr lvl="1" algn="just"/>
            <a:r>
              <a:rPr lang="pt-BR" dirty="0"/>
              <a:t>Um fluxograma é um diagrama que descreve um processo, sistema ou algoritmo de computador. São amplamente utilizados em várias áreas para documentar, estudar, planejar, melhorar e comunicar processos complexos por meio de diagramas claros e fáceis de entender.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66" y="2390501"/>
            <a:ext cx="2807917" cy="38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– Simbologia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59" y="2139069"/>
            <a:ext cx="6406079" cy="43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5449"/>
          </a:xfrm>
        </p:spPr>
        <p:txBody>
          <a:bodyPr/>
          <a:lstStyle/>
          <a:p>
            <a:r>
              <a:rPr lang="pt-BR" dirty="0" smtClean="0"/>
              <a:t>O que é a modelagem de dados?</a:t>
            </a:r>
          </a:p>
          <a:p>
            <a:pPr marL="742950" lvl="2" indent="-342900"/>
            <a:r>
              <a:rPr lang="pt-BR" sz="1600" dirty="0"/>
              <a:t>Modelagem de dados é o ato de explorar e construir estruturas orientadas a dados.</a:t>
            </a:r>
          </a:p>
          <a:p>
            <a:pPr marL="342900" lvl="1" indent="-342900"/>
            <a:r>
              <a:rPr lang="pt-BR" dirty="0" smtClean="0"/>
              <a:t>Tipos de modelagem de dados:</a:t>
            </a:r>
          </a:p>
          <a:p>
            <a:pPr marL="742950" lvl="2" indent="-342900"/>
            <a:r>
              <a:rPr lang="pt-BR" sz="1600" dirty="0" smtClean="0"/>
              <a:t>Modelagem conceitual</a:t>
            </a:r>
          </a:p>
          <a:p>
            <a:pPr marL="742950" lvl="2" indent="-342900"/>
            <a:r>
              <a:rPr lang="pt-BR" sz="1600" dirty="0" smtClean="0"/>
              <a:t>Modelagem lógica</a:t>
            </a:r>
          </a:p>
          <a:p>
            <a:pPr marL="742950" lvl="2" indent="-342900"/>
            <a:r>
              <a:rPr lang="pt-BR" sz="1600" dirty="0" smtClean="0"/>
              <a:t>Modelagem física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138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que serve?</a:t>
            </a:r>
          </a:p>
          <a:p>
            <a:pPr lvl="1"/>
            <a:r>
              <a:rPr lang="pt-BR" dirty="0"/>
              <a:t>Representar o ambiente observado</a:t>
            </a:r>
          </a:p>
          <a:p>
            <a:pPr lvl="1"/>
            <a:r>
              <a:rPr lang="pt-BR" dirty="0"/>
              <a:t>Documentar e normalizar</a:t>
            </a:r>
          </a:p>
          <a:p>
            <a:pPr lvl="1"/>
            <a:r>
              <a:rPr lang="pt-BR" dirty="0"/>
              <a:t>Fornecer processos de validação</a:t>
            </a:r>
          </a:p>
          <a:p>
            <a:pPr lvl="1"/>
            <a:r>
              <a:rPr lang="pt-BR" dirty="0"/>
              <a:t>Observar processos de relacionamentos entre </a:t>
            </a:r>
            <a:r>
              <a:rPr lang="pt-BR" dirty="0" smtClean="0"/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13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Entidades e relacionamento.</a:t>
            </a:r>
          </a:p>
          <a:p>
            <a:r>
              <a:rPr lang="pt-BR" dirty="0" smtClean="0"/>
              <a:t>Cardinalidade:</a:t>
            </a:r>
          </a:p>
          <a:p>
            <a:pPr lvl="1"/>
            <a:r>
              <a:rPr lang="pt-BR" dirty="0" smtClean="0"/>
              <a:t>1 para 1, 1 para “n” e “n” para </a:t>
            </a:r>
            <a:r>
              <a:rPr lang="pt-BR" dirty="0"/>
              <a:t>“n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Normalização de dados:</a:t>
            </a:r>
          </a:p>
          <a:p>
            <a:pPr lvl="1"/>
            <a:r>
              <a:rPr lang="pt-BR" dirty="0" smtClean="0"/>
              <a:t>1ª, 2ª e 3ª forma normal.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1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</a:t>
            </a:r>
            <a:r>
              <a:rPr lang="pt-BR" dirty="0" smtClean="0"/>
              <a:t>dados - 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22" y="2299065"/>
            <a:ext cx="8728353" cy="41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Pense em um negócio simples, faça o fluxograma e os 3 tipos de modelagens.</a:t>
            </a:r>
          </a:p>
          <a:p>
            <a:endParaRPr lang="pt-BR" sz="2400" dirty="0"/>
          </a:p>
          <a:p>
            <a:pPr marL="0" indent="0" algn="ctr">
              <a:buNone/>
            </a:pPr>
            <a:r>
              <a:rPr lang="pt-BR" sz="2400" dirty="0" smtClean="0"/>
              <a:t>Bom Trabalho! </a:t>
            </a:r>
            <a:r>
              <a:rPr lang="pt-BR" sz="2400" dirty="0" smtClean="0">
                <a:sym typeface="Wingdings" panose="05000000000000000000" pitchFamily="2" charset="2"/>
              </a:rPr>
              <a:t>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042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138</TotalTime>
  <Words>241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Citável</vt:lpstr>
      <vt:lpstr>Iniciando um projeto</vt:lpstr>
      <vt:lpstr>Compreendendo o problema</vt:lpstr>
      <vt:lpstr>Fluxograma</vt:lpstr>
      <vt:lpstr>Fluxograma – Simbologia</vt:lpstr>
      <vt:lpstr>Modelagem de dados</vt:lpstr>
      <vt:lpstr>Modelagem de dados</vt:lpstr>
      <vt:lpstr>Modelagem de dados</vt:lpstr>
      <vt:lpstr>Modelagem de dados - Exemplo</vt:lpstr>
      <vt:lpstr>Definição do projeto</vt:lpstr>
      <vt:lpstr>Links úteis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Esron Castro</dc:creator>
  <cp:lastModifiedBy>Esron Castro</cp:lastModifiedBy>
  <cp:revision>9</cp:revision>
  <dcterms:created xsi:type="dcterms:W3CDTF">2019-01-04T11:30:54Z</dcterms:created>
  <dcterms:modified xsi:type="dcterms:W3CDTF">2019-01-04T13:50:41Z</dcterms:modified>
</cp:coreProperties>
</file>