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3"/>
  </p:normalViewPr>
  <p:slideViewPr>
    <p:cSldViewPr snapToGrid="0" snapToObjects="1">
      <p:cViewPr varScale="1">
        <p:scale>
          <a:sx n="61" d="100"/>
          <a:sy n="61" d="100"/>
        </p:scale>
        <p:origin x="24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CBB2-DB65-214F-A088-E6DFC8E4C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D5CC3-1840-584B-B598-D5AC3594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B6E7-6A9B-9245-B6C4-8590EDAC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D41E-4006-1740-974B-B3C4D3C1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92CD-A939-174C-8277-00EFD0F8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3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8370-630E-A143-A85F-53EB9A2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B812B-5F43-B241-9F6C-77FEB0FC1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BE38-C6BE-C942-A7A7-B84F1B52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5C20-E5A7-5B47-8981-D300FD9A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C089-0EED-B448-8B7F-ADFFECE6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4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EABA8-8820-D24E-971D-7D825C89D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B3DEE-8685-1649-A480-093CD131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988F-5612-6E41-ACDA-C088B5B7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060D-716B-904D-A030-726BF8A4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B00F-0117-314C-98A6-99943256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705B-42BA-5748-BB76-3BF05C2D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09DD-2AD2-7B4E-ABD4-054D5ABF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B5CD-B9D2-374F-A591-07D121F6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56A2-BEA5-7E48-AFE6-90630CF7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0262-1E51-244D-9E2E-BD11F5BD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F23F-6DBF-C446-980F-122A9305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B44F6-B2F3-0748-8D87-C3A99CD2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445D-AB5F-4147-9ABF-F4321574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6CEB-9023-384A-A5D4-63B063CD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D34F-0A5E-804A-8787-CC3726AE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9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9FE8-4759-364B-8125-63CEE66D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310D1-23EC-0843-8B78-FA6E5E5BB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F0A7-79E4-9749-AA2A-EAF7FFF3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E6EF0-A3CD-2144-85E5-98BD2919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403C6-2779-F64C-9AE2-A446077B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640D8-B188-9B4B-B7A4-2C4D6EF3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2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506F-CFEA-7745-BBD7-120621F6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BBE82-1F29-9643-9476-C0BEDEB3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1D781-C9B8-C849-9CB6-ECB30BD3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D514C-C381-7E45-85A9-D0805EB1C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5D5D4-0E82-D042-AEA4-69C22F67E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A13A7-F2A5-F84A-9AA3-D33442ED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6F1A8-9FA0-3948-89ED-87359DBD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68E43-29F0-0B46-802B-049313EE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4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AF31-7DCA-684E-A27A-5246BBA3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227F0-BDE2-E340-BC25-74EEDF39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E1CF-3751-ED42-8D81-35754F12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96C77-24DC-6341-9082-F7B48EE9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35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627A5-2E95-7B4F-B806-0CFCEE09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26646-BD75-0B41-8BB7-2DAE8EB3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4150-B4FC-7843-B466-6FC2214A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6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5741-8772-6A4F-89F5-A2A8DD40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E8EB-F9C1-104B-B591-B4CFA0CE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2BFF1-8414-304F-BB8A-48614B730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64433-A456-6A44-BE4C-21AAD623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99-A55E-9141-ADFD-78E1AA0B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973D8-76B7-6742-9EA0-A97D9ED4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6289-8AF4-8147-917E-DC81FBBA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31A4B-4180-1C4B-9395-C9A523DED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5FF97-CD68-4449-8490-CC45015CB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8D3D-D01F-A24E-A1DC-E468ABFF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C4C0-4B71-CF45-B2E7-E317F935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A2D9A-4381-FE48-A4E8-A769A716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64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9CACE-6DFA-EF4C-AB77-C1D3EBA0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2113-A132-704A-B8BE-F960DDEC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9E1F-40B0-6844-B32E-DFF5EB45F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D019-ADA6-D440-B5D8-6C608FFC7BCB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2451-E991-9541-85D8-8950DA459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3BFD-68A0-EC44-A979-6002013E9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E1C3-F2B6-304D-A2EA-0FDF2B14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6B5EBC-049B-A649-9A55-E0CD1FE4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15" r="4015"/>
          <a:stretch/>
        </p:blipFill>
        <p:spPr>
          <a:xfrm>
            <a:off x="3702371" y="415208"/>
            <a:ext cx="4724401" cy="5761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6A88A-F1CE-F94B-9D0E-E57128B9FBF7}"/>
              </a:ext>
            </a:extLst>
          </p:cNvPr>
          <p:cNvSpPr txBox="1"/>
          <p:nvPr/>
        </p:nvSpPr>
        <p:spPr>
          <a:xfrm rot="18882158">
            <a:off x="930974" y="1301912"/>
            <a:ext cx="48388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latin typeface="Avenir Roman" panose="02000503020000020003" pitchFamily="2" charset="0"/>
              </a:rPr>
              <a:t>Your clustering is complete </a:t>
            </a:r>
          </a:p>
          <a:p>
            <a:pPr algn="ctr"/>
            <a:r>
              <a:rPr lang="en-GB" sz="2800" b="1" dirty="0">
                <a:latin typeface="Avenir Roman" panose="02000503020000020003" pitchFamily="2" charset="0"/>
              </a:rPr>
              <a:t>and </a:t>
            </a:r>
          </a:p>
          <a:p>
            <a:pPr algn="ctr"/>
            <a:r>
              <a:rPr lang="en-GB" sz="2800" b="1" dirty="0">
                <a:latin typeface="Avenir Roman" panose="02000503020000020003" pitchFamily="2" charset="0"/>
              </a:rPr>
              <a:t>it’s all good man! </a:t>
            </a:r>
          </a:p>
        </p:txBody>
      </p:sp>
    </p:spTree>
    <p:extLst>
      <p:ext uri="{BB962C8B-B14F-4D97-AF65-F5344CB8AC3E}">
        <p14:creationId xmlns:p14="http://schemas.microsoft.com/office/powerpoint/2010/main" val="276443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2020-05-28T11:27:49Z</dcterms:created>
  <dcterms:modified xsi:type="dcterms:W3CDTF">2020-05-28T11:41:00Z</dcterms:modified>
</cp:coreProperties>
</file>