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6" r:id="rId4"/>
    <p:sldId id="261" r:id="rId5"/>
    <p:sldId id="262" r:id="rId6"/>
    <p:sldId id="303" r:id="rId7"/>
    <p:sldId id="304" r:id="rId8"/>
    <p:sldId id="306" r:id="rId9"/>
    <p:sldId id="258" r:id="rId10"/>
    <p:sldId id="266" r:id="rId11"/>
    <p:sldId id="267" r:id="rId12"/>
    <p:sldId id="290" r:id="rId13"/>
    <p:sldId id="299" r:id="rId14"/>
    <p:sldId id="301" r:id="rId15"/>
    <p:sldId id="274" r:id="rId16"/>
    <p:sldId id="275" r:id="rId17"/>
  </p:sldIdLst>
  <p:sldSz cx="9144000" cy="6858000" type="screen4x3"/>
  <p:notesSz cx="6888163" cy="100203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109"/>
    <a:srgbClr val="4D6BA1"/>
    <a:srgbClr val="D3AA52"/>
    <a:srgbClr val="29689B"/>
    <a:srgbClr val="DFCA5A"/>
    <a:srgbClr val="F2DD60"/>
    <a:srgbClr val="F3DF67"/>
    <a:srgbClr val="F8E989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9" autoAdjust="0"/>
    <p:restoredTop sz="95982" autoAdjust="0"/>
  </p:normalViewPr>
  <p:slideViewPr>
    <p:cSldViewPr>
      <p:cViewPr>
        <p:scale>
          <a:sx n="75" d="100"/>
          <a:sy n="75" d="100"/>
        </p:scale>
        <p:origin x="1488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l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l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fld id="{C8B69E94-E189-4304-ABC4-68EFA77929B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097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l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9300"/>
            <a:ext cx="49974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l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fld id="{302885AD-FA3C-4F66-8BB4-CABAAC5E2D8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6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3480"/>
            <a:chExt cx="27648" cy="17256"/>
          </a:xfrm>
        </p:grpSpPr>
        <p:grpSp>
          <p:nvGrpSpPr>
            <p:cNvPr id="51208" name="Group 8"/>
            <p:cNvGrpSpPr>
              <a:grpSpLocks/>
            </p:cNvGrpSpPr>
            <p:nvPr/>
          </p:nvGrpSpPr>
          <p:grpSpPr bwMode="auto">
            <a:xfrm>
              <a:off x="0" y="3480"/>
              <a:ext cx="13824" cy="17256"/>
              <a:chOff x="0" y="3480"/>
              <a:chExt cx="13824" cy="17256"/>
            </a:xfrm>
          </p:grpSpPr>
          <p:pic>
            <p:nvPicPr>
              <p:cNvPr id="51209" name="Picture 9" descr="bg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480"/>
                <a:ext cx="13824" cy="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10" name="Picture 10" descr="bg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664"/>
                <a:ext cx="13824" cy="9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211" name="Group 11"/>
            <p:cNvGrpSpPr>
              <a:grpSpLocks/>
            </p:cNvGrpSpPr>
            <p:nvPr/>
          </p:nvGrpSpPr>
          <p:grpSpPr bwMode="auto">
            <a:xfrm>
              <a:off x="13824" y="3480"/>
              <a:ext cx="13824" cy="17256"/>
              <a:chOff x="0" y="3480"/>
              <a:chExt cx="13824" cy="17256"/>
            </a:xfrm>
          </p:grpSpPr>
          <p:pic>
            <p:nvPicPr>
              <p:cNvPr id="51212" name="Picture 12" descr="bg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480"/>
                <a:ext cx="13824" cy="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13" name="Picture 13" descr="bg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664"/>
                <a:ext cx="13824" cy="9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0" y="2514600"/>
            <a:ext cx="9144000" cy="1447800"/>
          </a:xfrm>
          <a:prstGeom prst="rect">
            <a:avLst/>
          </a:prstGeom>
          <a:solidFill>
            <a:srgbClr val="A7810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17" name="Picture 17" descr="ucsealcropbl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8" name="Group 18"/>
          <p:cNvGrpSpPr>
            <a:grpSpLocks noChangeAspect="1"/>
          </p:cNvGrpSpPr>
          <p:nvPr/>
        </p:nvGrpSpPr>
        <p:grpSpPr bwMode="auto">
          <a:xfrm>
            <a:off x="76200" y="2743200"/>
            <a:ext cx="692150" cy="968375"/>
            <a:chOff x="3360" y="0"/>
            <a:chExt cx="2468" cy="3454"/>
          </a:xfrm>
        </p:grpSpPr>
        <p:sp>
          <p:nvSpPr>
            <p:cNvPr id="51219" name="AutoShape 19"/>
            <p:cNvSpPr>
              <a:spLocks noChangeAspect="1" noChangeArrowheads="1"/>
            </p:cNvSpPr>
            <p:nvPr/>
          </p:nvSpPr>
          <p:spPr bwMode="auto">
            <a:xfrm>
              <a:off x="3360" y="0"/>
              <a:ext cx="2468" cy="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Freeform 20"/>
            <p:cNvSpPr>
              <a:spLocks noEditPoints="1"/>
            </p:cNvSpPr>
            <p:nvPr/>
          </p:nvSpPr>
          <p:spPr bwMode="auto">
            <a:xfrm>
              <a:off x="3364" y="4"/>
              <a:ext cx="2460" cy="3446"/>
            </a:xfrm>
            <a:custGeom>
              <a:avLst/>
              <a:gdLst>
                <a:gd name="T0" fmla="*/ 366 w 2460"/>
                <a:gd name="T1" fmla="*/ 2526 h 3446"/>
                <a:gd name="T2" fmla="*/ 358 w 2460"/>
                <a:gd name="T3" fmla="*/ 2526 h 3446"/>
                <a:gd name="T4" fmla="*/ 456 w 2460"/>
                <a:gd name="T5" fmla="*/ 2370 h 3446"/>
                <a:gd name="T6" fmla="*/ 630 w 2460"/>
                <a:gd name="T7" fmla="*/ 2554 h 3446"/>
                <a:gd name="T8" fmla="*/ 768 w 2460"/>
                <a:gd name="T9" fmla="*/ 2370 h 3446"/>
                <a:gd name="T10" fmla="*/ 762 w 2460"/>
                <a:gd name="T11" fmla="*/ 2498 h 3446"/>
                <a:gd name="T12" fmla="*/ 834 w 2460"/>
                <a:gd name="T13" fmla="*/ 2362 h 3446"/>
                <a:gd name="T14" fmla="*/ 1230 w 2460"/>
                <a:gd name="T15" fmla="*/ 2522 h 3446"/>
                <a:gd name="T16" fmla="*/ 1192 w 2460"/>
                <a:gd name="T17" fmla="*/ 2418 h 3446"/>
                <a:gd name="T18" fmla="*/ 1220 w 2460"/>
                <a:gd name="T19" fmla="*/ 2356 h 3446"/>
                <a:gd name="T20" fmla="*/ 1550 w 2460"/>
                <a:gd name="T21" fmla="*/ 2540 h 3446"/>
                <a:gd name="T22" fmla="*/ 1634 w 2460"/>
                <a:gd name="T23" fmla="*/ 2494 h 3446"/>
                <a:gd name="T24" fmla="*/ 1620 w 2460"/>
                <a:gd name="T25" fmla="*/ 2384 h 3446"/>
                <a:gd name="T26" fmla="*/ 1606 w 2460"/>
                <a:gd name="T27" fmla="*/ 2508 h 3446"/>
                <a:gd name="T28" fmla="*/ 1766 w 2460"/>
                <a:gd name="T29" fmla="*/ 2540 h 3446"/>
                <a:gd name="T30" fmla="*/ 1998 w 2460"/>
                <a:gd name="T31" fmla="*/ 2394 h 3446"/>
                <a:gd name="T32" fmla="*/ 1870 w 2460"/>
                <a:gd name="T33" fmla="*/ 2550 h 3446"/>
                <a:gd name="T34" fmla="*/ 2096 w 2460"/>
                <a:gd name="T35" fmla="*/ 2370 h 3446"/>
                <a:gd name="T36" fmla="*/ 2154 w 2460"/>
                <a:gd name="T37" fmla="*/ 2540 h 3446"/>
                <a:gd name="T38" fmla="*/ 1230 w 2460"/>
                <a:gd name="T39" fmla="*/ 2946 h 3446"/>
                <a:gd name="T40" fmla="*/ 1370 w 2460"/>
                <a:gd name="T41" fmla="*/ 2668 h 3446"/>
                <a:gd name="T42" fmla="*/ 306 w 2460"/>
                <a:gd name="T43" fmla="*/ 3036 h 3446"/>
                <a:gd name="T44" fmla="*/ 386 w 2460"/>
                <a:gd name="T45" fmla="*/ 3190 h 3446"/>
                <a:gd name="T46" fmla="*/ 268 w 2460"/>
                <a:gd name="T47" fmla="*/ 3074 h 3446"/>
                <a:gd name="T48" fmla="*/ 744 w 2460"/>
                <a:gd name="T49" fmla="*/ 3050 h 3446"/>
                <a:gd name="T50" fmla="*/ 814 w 2460"/>
                <a:gd name="T51" fmla="*/ 3200 h 3446"/>
                <a:gd name="T52" fmla="*/ 880 w 2460"/>
                <a:gd name="T53" fmla="*/ 3054 h 3446"/>
                <a:gd name="T54" fmla="*/ 1064 w 2460"/>
                <a:gd name="T55" fmla="*/ 3214 h 3446"/>
                <a:gd name="T56" fmla="*/ 1088 w 2460"/>
                <a:gd name="T57" fmla="*/ 3050 h 3446"/>
                <a:gd name="T58" fmla="*/ 1022 w 2460"/>
                <a:gd name="T59" fmla="*/ 3220 h 3446"/>
                <a:gd name="T60" fmla="*/ 1700 w 2460"/>
                <a:gd name="T61" fmla="*/ 3220 h 3446"/>
                <a:gd name="T62" fmla="*/ 1818 w 2460"/>
                <a:gd name="T63" fmla="*/ 3058 h 3446"/>
                <a:gd name="T64" fmla="*/ 1918 w 2460"/>
                <a:gd name="T65" fmla="*/ 3220 h 3446"/>
                <a:gd name="T66" fmla="*/ 1012 w 2460"/>
                <a:gd name="T67" fmla="*/ 2794 h 3446"/>
                <a:gd name="T68" fmla="*/ 2054 w 2460"/>
                <a:gd name="T69" fmla="*/ 264 h 3446"/>
                <a:gd name="T70" fmla="*/ 1922 w 2460"/>
                <a:gd name="T71" fmla="*/ 1528 h 3446"/>
                <a:gd name="T72" fmla="*/ 1696 w 2460"/>
                <a:gd name="T73" fmla="*/ 76 h 3446"/>
                <a:gd name="T74" fmla="*/ 1192 w 2460"/>
                <a:gd name="T75" fmla="*/ 670 h 3446"/>
                <a:gd name="T76" fmla="*/ 918 w 2460"/>
                <a:gd name="T77" fmla="*/ 1886 h 3446"/>
                <a:gd name="T78" fmla="*/ 772 w 2460"/>
                <a:gd name="T79" fmla="*/ 1258 h 3446"/>
                <a:gd name="T80" fmla="*/ 206 w 2460"/>
                <a:gd name="T81" fmla="*/ 1726 h 3446"/>
                <a:gd name="T82" fmla="*/ 272 w 2460"/>
                <a:gd name="T83" fmla="*/ 1300 h 3446"/>
                <a:gd name="T84" fmla="*/ 170 w 2460"/>
                <a:gd name="T85" fmla="*/ 1584 h 3446"/>
                <a:gd name="T86" fmla="*/ 1978 w 2460"/>
                <a:gd name="T87" fmla="*/ 1344 h 3446"/>
                <a:gd name="T88" fmla="*/ 2294 w 2460"/>
                <a:gd name="T89" fmla="*/ 562 h 3446"/>
                <a:gd name="T90" fmla="*/ 1390 w 2460"/>
                <a:gd name="T91" fmla="*/ 2456 h 3446"/>
                <a:gd name="T92" fmla="*/ 1290 w 2460"/>
                <a:gd name="T93" fmla="*/ 2540 h 3446"/>
                <a:gd name="T94" fmla="*/ 1442 w 2460"/>
                <a:gd name="T95" fmla="*/ 2532 h 3446"/>
                <a:gd name="T96" fmla="*/ 1172 w 2460"/>
                <a:gd name="T97" fmla="*/ 2738 h 3446"/>
                <a:gd name="T98" fmla="*/ 1220 w 2460"/>
                <a:gd name="T99" fmla="*/ 2786 h 3446"/>
                <a:gd name="T100" fmla="*/ 1178 w 2460"/>
                <a:gd name="T101" fmla="*/ 2752 h 3446"/>
                <a:gd name="T102" fmla="*/ 1192 w 2460"/>
                <a:gd name="T103" fmla="*/ 3140 h 3446"/>
                <a:gd name="T104" fmla="*/ 1366 w 2460"/>
                <a:gd name="T105" fmla="*/ 3058 h 3446"/>
                <a:gd name="T106" fmla="*/ 1286 w 2460"/>
                <a:gd name="T107" fmla="*/ 3044 h 3446"/>
                <a:gd name="T108" fmla="*/ 598 w 2460"/>
                <a:gd name="T109" fmla="*/ 3190 h 3446"/>
                <a:gd name="T110" fmla="*/ 470 w 2460"/>
                <a:gd name="T111" fmla="*/ 3220 h 3446"/>
                <a:gd name="T112" fmla="*/ 1598 w 2460"/>
                <a:gd name="T113" fmla="*/ 3210 h 3446"/>
                <a:gd name="T114" fmla="*/ 1466 w 2460"/>
                <a:gd name="T115" fmla="*/ 3214 h 3446"/>
                <a:gd name="T116" fmla="*/ 1616 w 2460"/>
                <a:gd name="T117" fmla="*/ 3220 h 3446"/>
                <a:gd name="T118" fmla="*/ 1508 w 2460"/>
                <a:gd name="T119" fmla="*/ 3134 h 3446"/>
                <a:gd name="T120" fmla="*/ 2026 w 2460"/>
                <a:gd name="T121" fmla="*/ 3220 h 3446"/>
                <a:gd name="T122" fmla="*/ 2206 w 2460"/>
                <a:gd name="T123" fmla="*/ 3220 h 3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60" h="3446">
                  <a:moveTo>
                    <a:pt x="282" y="2362"/>
                  </a:moveTo>
                  <a:lnTo>
                    <a:pt x="202" y="2362"/>
                  </a:lnTo>
                  <a:lnTo>
                    <a:pt x="202" y="2370"/>
                  </a:lnTo>
                  <a:lnTo>
                    <a:pt x="216" y="2370"/>
                  </a:lnTo>
                  <a:lnTo>
                    <a:pt x="216" y="2370"/>
                  </a:lnTo>
                  <a:lnTo>
                    <a:pt x="220" y="2370"/>
                  </a:lnTo>
                  <a:lnTo>
                    <a:pt x="226" y="2376"/>
                  </a:lnTo>
                  <a:lnTo>
                    <a:pt x="226" y="2408"/>
                  </a:lnTo>
                  <a:lnTo>
                    <a:pt x="226" y="2488"/>
                  </a:lnTo>
                  <a:lnTo>
                    <a:pt x="226" y="2488"/>
                  </a:lnTo>
                  <a:lnTo>
                    <a:pt x="230" y="2512"/>
                  </a:lnTo>
                  <a:lnTo>
                    <a:pt x="236" y="2526"/>
                  </a:lnTo>
                  <a:lnTo>
                    <a:pt x="244" y="2536"/>
                  </a:lnTo>
                  <a:lnTo>
                    <a:pt x="254" y="2546"/>
                  </a:lnTo>
                  <a:lnTo>
                    <a:pt x="268" y="2550"/>
                  </a:lnTo>
                  <a:lnTo>
                    <a:pt x="282" y="2554"/>
                  </a:lnTo>
                  <a:lnTo>
                    <a:pt x="306" y="2554"/>
                  </a:lnTo>
                  <a:lnTo>
                    <a:pt x="306" y="2554"/>
                  </a:lnTo>
                  <a:lnTo>
                    <a:pt x="334" y="2550"/>
                  </a:lnTo>
                  <a:lnTo>
                    <a:pt x="348" y="2546"/>
                  </a:lnTo>
                  <a:lnTo>
                    <a:pt x="358" y="2540"/>
                  </a:lnTo>
                  <a:lnTo>
                    <a:pt x="366" y="2526"/>
                  </a:lnTo>
                  <a:lnTo>
                    <a:pt x="376" y="2512"/>
                  </a:lnTo>
                  <a:lnTo>
                    <a:pt x="382" y="2498"/>
                  </a:lnTo>
                  <a:lnTo>
                    <a:pt x="382" y="2480"/>
                  </a:lnTo>
                  <a:lnTo>
                    <a:pt x="382" y="2370"/>
                  </a:lnTo>
                  <a:lnTo>
                    <a:pt x="382" y="2370"/>
                  </a:lnTo>
                  <a:lnTo>
                    <a:pt x="386" y="2370"/>
                  </a:lnTo>
                  <a:lnTo>
                    <a:pt x="390" y="2370"/>
                  </a:lnTo>
                  <a:lnTo>
                    <a:pt x="400" y="2370"/>
                  </a:lnTo>
                  <a:lnTo>
                    <a:pt x="400" y="2362"/>
                  </a:lnTo>
                  <a:lnTo>
                    <a:pt x="344" y="2362"/>
                  </a:lnTo>
                  <a:lnTo>
                    <a:pt x="344" y="2370"/>
                  </a:lnTo>
                  <a:lnTo>
                    <a:pt x="358" y="2370"/>
                  </a:lnTo>
                  <a:lnTo>
                    <a:pt x="358" y="2370"/>
                  </a:lnTo>
                  <a:lnTo>
                    <a:pt x="366" y="2370"/>
                  </a:lnTo>
                  <a:lnTo>
                    <a:pt x="366" y="2380"/>
                  </a:lnTo>
                  <a:lnTo>
                    <a:pt x="366" y="2380"/>
                  </a:lnTo>
                  <a:lnTo>
                    <a:pt x="372" y="2432"/>
                  </a:lnTo>
                  <a:lnTo>
                    <a:pt x="372" y="2480"/>
                  </a:lnTo>
                  <a:lnTo>
                    <a:pt x="372" y="2480"/>
                  </a:lnTo>
                  <a:lnTo>
                    <a:pt x="366" y="2498"/>
                  </a:lnTo>
                  <a:lnTo>
                    <a:pt x="362" y="2512"/>
                  </a:lnTo>
                  <a:lnTo>
                    <a:pt x="358" y="2526"/>
                  </a:lnTo>
                  <a:lnTo>
                    <a:pt x="348" y="2532"/>
                  </a:lnTo>
                  <a:lnTo>
                    <a:pt x="330" y="2540"/>
                  </a:lnTo>
                  <a:lnTo>
                    <a:pt x="310" y="2540"/>
                  </a:lnTo>
                  <a:lnTo>
                    <a:pt x="310" y="2540"/>
                  </a:lnTo>
                  <a:lnTo>
                    <a:pt x="296" y="2540"/>
                  </a:lnTo>
                  <a:lnTo>
                    <a:pt x="282" y="2536"/>
                  </a:lnTo>
                  <a:lnTo>
                    <a:pt x="272" y="2526"/>
                  </a:lnTo>
                  <a:lnTo>
                    <a:pt x="268" y="2516"/>
                  </a:lnTo>
                  <a:lnTo>
                    <a:pt x="264" y="2494"/>
                  </a:lnTo>
                  <a:lnTo>
                    <a:pt x="264" y="2474"/>
                  </a:lnTo>
                  <a:lnTo>
                    <a:pt x="264" y="2376"/>
                  </a:lnTo>
                  <a:lnTo>
                    <a:pt x="264" y="2376"/>
                  </a:lnTo>
                  <a:lnTo>
                    <a:pt x="264" y="2370"/>
                  </a:lnTo>
                  <a:lnTo>
                    <a:pt x="268" y="2370"/>
                  </a:lnTo>
                  <a:lnTo>
                    <a:pt x="282" y="2370"/>
                  </a:lnTo>
                  <a:lnTo>
                    <a:pt x="282" y="2362"/>
                  </a:lnTo>
                  <a:lnTo>
                    <a:pt x="282" y="2362"/>
                  </a:lnTo>
                  <a:close/>
                  <a:moveTo>
                    <a:pt x="498" y="2362"/>
                  </a:moveTo>
                  <a:lnTo>
                    <a:pt x="448" y="2362"/>
                  </a:lnTo>
                  <a:lnTo>
                    <a:pt x="448" y="2370"/>
                  </a:lnTo>
                  <a:lnTo>
                    <a:pt x="456" y="2370"/>
                  </a:lnTo>
                  <a:lnTo>
                    <a:pt x="456" y="2370"/>
                  </a:lnTo>
                  <a:lnTo>
                    <a:pt x="466" y="2370"/>
                  </a:lnTo>
                  <a:lnTo>
                    <a:pt x="470" y="2380"/>
                  </a:lnTo>
                  <a:lnTo>
                    <a:pt x="476" y="2400"/>
                  </a:lnTo>
                  <a:lnTo>
                    <a:pt x="476" y="2536"/>
                  </a:lnTo>
                  <a:lnTo>
                    <a:pt x="476" y="2536"/>
                  </a:lnTo>
                  <a:lnTo>
                    <a:pt x="476" y="2540"/>
                  </a:lnTo>
                  <a:lnTo>
                    <a:pt x="466" y="2540"/>
                  </a:lnTo>
                  <a:lnTo>
                    <a:pt x="456" y="2540"/>
                  </a:lnTo>
                  <a:lnTo>
                    <a:pt x="456" y="2550"/>
                  </a:lnTo>
                  <a:lnTo>
                    <a:pt x="514" y="2550"/>
                  </a:lnTo>
                  <a:lnTo>
                    <a:pt x="514" y="2540"/>
                  </a:lnTo>
                  <a:lnTo>
                    <a:pt x="504" y="2540"/>
                  </a:lnTo>
                  <a:lnTo>
                    <a:pt x="504" y="2540"/>
                  </a:lnTo>
                  <a:lnTo>
                    <a:pt x="494" y="2540"/>
                  </a:lnTo>
                  <a:lnTo>
                    <a:pt x="490" y="2532"/>
                  </a:lnTo>
                  <a:lnTo>
                    <a:pt x="490" y="2532"/>
                  </a:lnTo>
                  <a:lnTo>
                    <a:pt x="490" y="2480"/>
                  </a:lnTo>
                  <a:lnTo>
                    <a:pt x="490" y="2394"/>
                  </a:lnTo>
                  <a:lnTo>
                    <a:pt x="622" y="2546"/>
                  </a:lnTo>
                  <a:lnTo>
                    <a:pt x="622" y="2546"/>
                  </a:lnTo>
                  <a:lnTo>
                    <a:pt x="630" y="2554"/>
                  </a:lnTo>
                  <a:lnTo>
                    <a:pt x="630" y="2554"/>
                  </a:lnTo>
                  <a:lnTo>
                    <a:pt x="630" y="2550"/>
                  </a:lnTo>
                  <a:lnTo>
                    <a:pt x="630" y="2370"/>
                  </a:lnTo>
                  <a:lnTo>
                    <a:pt x="630" y="2370"/>
                  </a:lnTo>
                  <a:lnTo>
                    <a:pt x="636" y="2370"/>
                  </a:lnTo>
                  <a:lnTo>
                    <a:pt x="640" y="2370"/>
                  </a:lnTo>
                  <a:lnTo>
                    <a:pt x="650" y="2370"/>
                  </a:lnTo>
                  <a:lnTo>
                    <a:pt x="650" y="2362"/>
                  </a:lnTo>
                  <a:lnTo>
                    <a:pt x="594" y="2362"/>
                  </a:lnTo>
                  <a:lnTo>
                    <a:pt x="594" y="2370"/>
                  </a:lnTo>
                  <a:lnTo>
                    <a:pt x="608" y="2370"/>
                  </a:lnTo>
                  <a:lnTo>
                    <a:pt x="608" y="2370"/>
                  </a:lnTo>
                  <a:lnTo>
                    <a:pt x="616" y="2370"/>
                  </a:lnTo>
                  <a:lnTo>
                    <a:pt x="616" y="2380"/>
                  </a:lnTo>
                  <a:lnTo>
                    <a:pt x="616" y="2380"/>
                  </a:lnTo>
                  <a:lnTo>
                    <a:pt x="622" y="2432"/>
                  </a:lnTo>
                  <a:lnTo>
                    <a:pt x="622" y="2494"/>
                  </a:lnTo>
                  <a:lnTo>
                    <a:pt x="498" y="2362"/>
                  </a:lnTo>
                  <a:lnTo>
                    <a:pt x="498" y="2362"/>
                  </a:lnTo>
                  <a:close/>
                  <a:moveTo>
                    <a:pt x="762" y="2376"/>
                  </a:moveTo>
                  <a:lnTo>
                    <a:pt x="762" y="2376"/>
                  </a:lnTo>
                  <a:lnTo>
                    <a:pt x="768" y="2370"/>
                  </a:lnTo>
                  <a:lnTo>
                    <a:pt x="768" y="2370"/>
                  </a:lnTo>
                  <a:lnTo>
                    <a:pt x="782" y="2370"/>
                  </a:lnTo>
                  <a:lnTo>
                    <a:pt x="782" y="2362"/>
                  </a:lnTo>
                  <a:lnTo>
                    <a:pt x="706" y="2362"/>
                  </a:lnTo>
                  <a:lnTo>
                    <a:pt x="706" y="2370"/>
                  </a:lnTo>
                  <a:lnTo>
                    <a:pt x="720" y="2370"/>
                  </a:lnTo>
                  <a:lnTo>
                    <a:pt x="720" y="2370"/>
                  </a:lnTo>
                  <a:lnTo>
                    <a:pt x="726" y="2370"/>
                  </a:lnTo>
                  <a:lnTo>
                    <a:pt x="730" y="2376"/>
                  </a:lnTo>
                  <a:lnTo>
                    <a:pt x="730" y="2408"/>
                  </a:lnTo>
                  <a:lnTo>
                    <a:pt x="730" y="2536"/>
                  </a:lnTo>
                  <a:lnTo>
                    <a:pt x="730" y="2536"/>
                  </a:lnTo>
                  <a:lnTo>
                    <a:pt x="730" y="2540"/>
                  </a:lnTo>
                  <a:lnTo>
                    <a:pt x="726" y="2540"/>
                  </a:lnTo>
                  <a:lnTo>
                    <a:pt x="712" y="2540"/>
                  </a:lnTo>
                  <a:lnTo>
                    <a:pt x="712" y="2550"/>
                  </a:lnTo>
                  <a:lnTo>
                    <a:pt x="792" y="2550"/>
                  </a:lnTo>
                  <a:lnTo>
                    <a:pt x="792" y="2540"/>
                  </a:lnTo>
                  <a:lnTo>
                    <a:pt x="778" y="2540"/>
                  </a:lnTo>
                  <a:lnTo>
                    <a:pt x="778" y="2540"/>
                  </a:lnTo>
                  <a:lnTo>
                    <a:pt x="772" y="2540"/>
                  </a:lnTo>
                  <a:lnTo>
                    <a:pt x="768" y="2536"/>
                  </a:lnTo>
                  <a:lnTo>
                    <a:pt x="762" y="2498"/>
                  </a:lnTo>
                  <a:lnTo>
                    <a:pt x="762" y="2376"/>
                  </a:lnTo>
                  <a:lnTo>
                    <a:pt x="762" y="2376"/>
                  </a:lnTo>
                  <a:close/>
                  <a:moveTo>
                    <a:pt x="1026" y="2362"/>
                  </a:moveTo>
                  <a:lnTo>
                    <a:pt x="970" y="2362"/>
                  </a:lnTo>
                  <a:lnTo>
                    <a:pt x="970" y="2370"/>
                  </a:lnTo>
                  <a:lnTo>
                    <a:pt x="984" y="2370"/>
                  </a:lnTo>
                  <a:lnTo>
                    <a:pt x="984" y="2370"/>
                  </a:lnTo>
                  <a:lnTo>
                    <a:pt x="990" y="2370"/>
                  </a:lnTo>
                  <a:lnTo>
                    <a:pt x="994" y="2376"/>
                  </a:lnTo>
                  <a:lnTo>
                    <a:pt x="994" y="2376"/>
                  </a:lnTo>
                  <a:lnTo>
                    <a:pt x="990" y="2394"/>
                  </a:lnTo>
                  <a:lnTo>
                    <a:pt x="980" y="2418"/>
                  </a:lnTo>
                  <a:lnTo>
                    <a:pt x="942" y="2502"/>
                  </a:lnTo>
                  <a:lnTo>
                    <a:pt x="900" y="2400"/>
                  </a:lnTo>
                  <a:lnTo>
                    <a:pt x="900" y="2400"/>
                  </a:lnTo>
                  <a:lnTo>
                    <a:pt x="890" y="2370"/>
                  </a:lnTo>
                  <a:lnTo>
                    <a:pt x="890" y="2370"/>
                  </a:lnTo>
                  <a:lnTo>
                    <a:pt x="890" y="2370"/>
                  </a:lnTo>
                  <a:lnTo>
                    <a:pt x="894" y="2370"/>
                  </a:lnTo>
                  <a:lnTo>
                    <a:pt x="904" y="2370"/>
                  </a:lnTo>
                  <a:lnTo>
                    <a:pt x="904" y="2362"/>
                  </a:lnTo>
                  <a:lnTo>
                    <a:pt x="834" y="2362"/>
                  </a:lnTo>
                  <a:lnTo>
                    <a:pt x="834" y="2370"/>
                  </a:lnTo>
                  <a:lnTo>
                    <a:pt x="842" y="2370"/>
                  </a:lnTo>
                  <a:lnTo>
                    <a:pt x="842" y="2370"/>
                  </a:lnTo>
                  <a:lnTo>
                    <a:pt x="848" y="2370"/>
                  </a:lnTo>
                  <a:lnTo>
                    <a:pt x="852" y="2376"/>
                  </a:lnTo>
                  <a:lnTo>
                    <a:pt x="866" y="2404"/>
                  </a:lnTo>
                  <a:lnTo>
                    <a:pt x="928" y="2554"/>
                  </a:lnTo>
                  <a:lnTo>
                    <a:pt x="928" y="2554"/>
                  </a:lnTo>
                  <a:lnTo>
                    <a:pt x="932" y="2560"/>
                  </a:lnTo>
                  <a:lnTo>
                    <a:pt x="932" y="2560"/>
                  </a:lnTo>
                  <a:lnTo>
                    <a:pt x="938" y="2554"/>
                  </a:lnTo>
                  <a:lnTo>
                    <a:pt x="1008" y="2376"/>
                  </a:lnTo>
                  <a:lnTo>
                    <a:pt x="1008" y="2376"/>
                  </a:lnTo>
                  <a:lnTo>
                    <a:pt x="1012" y="2370"/>
                  </a:lnTo>
                  <a:lnTo>
                    <a:pt x="1026" y="2370"/>
                  </a:lnTo>
                  <a:lnTo>
                    <a:pt x="1026" y="2362"/>
                  </a:lnTo>
                  <a:lnTo>
                    <a:pt x="1026" y="2362"/>
                  </a:lnTo>
                  <a:close/>
                  <a:moveTo>
                    <a:pt x="1078" y="2550"/>
                  </a:moveTo>
                  <a:lnTo>
                    <a:pt x="1220" y="2550"/>
                  </a:lnTo>
                  <a:lnTo>
                    <a:pt x="1220" y="2550"/>
                  </a:lnTo>
                  <a:lnTo>
                    <a:pt x="1230" y="2522"/>
                  </a:lnTo>
                  <a:lnTo>
                    <a:pt x="1230" y="2522"/>
                  </a:lnTo>
                  <a:lnTo>
                    <a:pt x="1224" y="2516"/>
                  </a:lnTo>
                  <a:lnTo>
                    <a:pt x="1224" y="2516"/>
                  </a:lnTo>
                  <a:lnTo>
                    <a:pt x="1220" y="2522"/>
                  </a:lnTo>
                  <a:lnTo>
                    <a:pt x="1220" y="2522"/>
                  </a:lnTo>
                  <a:lnTo>
                    <a:pt x="1210" y="2532"/>
                  </a:lnTo>
                  <a:lnTo>
                    <a:pt x="1192" y="2536"/>
                  </a:lnTo>
                  <a:lnTo>
                    <a:pt x="1154" y="2540"/>
                  </a:lnTo>
                  <a:lnTo>
                    <a:pt x="1144" y="2540"/>
                  </a:lnTo>
                  <a:lnTo>
                    <a:pt x="1144" y="2540"/>
                  </a:lnTo>
                  <a:lnTo>
                    <a:pt x="1140" y="2536"/>
                  </a:lnTo>
                  <a:lnTo>
                    <a:pt x="1136" y="2532"/>
                  </a:lnTo>
                  <a:lnTo>
                    <a:pt x="1130" y="2474"/>
                  </a:lnTo>
                  <a:lnTo>
                    <a:pt x="1130" y="2450"/>
                  </a:lnTo>
                  <a:lnTo>
                    <a:pt x="1158" y="2450"/>
                  </a:lnTo>
                  <a:lnTo>
                    <a:pt x="1158" y="2450"/>
                  </a:lnTo>
                  <a:lnTo>
                    <a:pt x="1188" y="2456"/>
                  </a:lnTo>
                  <a:lnTo>
                    <a:pt x="1192" y="2456"/>
                  </a:lnTo>
                  <a:lnTo>
                    <a:pt x="1192" y="2460"/>
                  </a:lnTo>
                  <a:lnTo>
                    <a:pt x="1192" y="2470"/>
                  </a:lnTo>
                  <a:lnTo>
                    <a:pt x="1202" y="2470"/>
                  </a:lnTo>
                  <a:lnTo>
                    <a:pt x="1202" y="2418"/>
                  </a:lnTo>
                  <a:lnTo>
                    <a:pt x="1192" y="2418"/>
                  </a:lnTo>
                  <a:lnTo>
                    <a:pt x="1192" y="2428"/>
                  </a:lnTo>
                  <a:lnTo>
                    <a:pt x="1192" y="2428"/>
                  </a:lnTo>
                  <a:lnTo>
                    <a:pt x="1192" y="2432"/>
                  </a:lnTo>
                  <a:lnTo>
                    <a:pt x="1188" y="2436"/>
                  </a:lnTo>
                  <a:lnTo>
                    <a:pt x="1158" y="2442"/>
                  </a:lnTo>
                  <a:lnTo>
                    <a:pt x="1130" y="2442"/>
                  </a:lnTo>
                  <a:lnTo>
                    <a:pt x="1130" y="2376"/>
                  </a:lnTo>
                  <a:lnTo>
                    <a:pt x="1130" y="2376"/>
                  </a:lnTo>
                  <a:lnTo>
                    <a:pt x="1136" y="2370"/>
                  </a:lnTo>
                  <a:lnTo>
                    <a:pt x="1136" y="2370"/>
                  </a:lnTo>
                  <a:lnTo>
                    <a:pt x="1158" y="2370"/>
                  </a:lnTo>
                  <a:lnTo>
                    <a:pt x="1158" y="2370"/>
                  </a:lnTo>
                  <a:lnTo>
                    <a:pt x="1182" y="2370"/>
                  </a:lnTo>
                  <a:lnTo>
                    <a:pt x="1196" y="2376"/>
                  </a:lnTo>
                  <a:lnTo>
                    <a:pt x="1206" y="2380"/>
                  </a:lnTo>
                  <a:lnTo>
                    <a:pt x="1210" y="2384"/>
                  </a:lnTo>
                  <a:lnTo>
                    <a:pt x="1210" y="2384"/>
                  </a:lnTo>
                  <a:lnTo>
                    <a:pt x="1210" y="2390"/>
                  </a:lnTo>
                  <a:lnTo>
                    <a:pt x="1216" y="2390"/>
                  </a:lnTo>
                  <a:lnTo>
                    <a:pt x="1216" y="2390"/>
                  </a:lnTo>
                  <a:lnTo>
                    <a:pt x="1216" y="2384"/>
                  </a:lnTo>
                  <a:lnTo>
                    <a:pt x="1220" y="2356"/>
                  </a:lnTo>
                  <a:lnTo>
                    <a:pt x="1074" y="2356"/>
                  </a:lnTo>
                  <a:lnTo>
                    <a:pt x="1074" y="2370"/>
                  </a:lnTo>
                  <a:lnTo>
                    <a:pt x="1088" y="2370"/>
                  </a:lnTo>
                  <a:lnTo>
                    <a:pt x="1088" y="2370"/>
                  </a:lnTo>
                  <a:lnTo>
                    <a:pt x="1092" y="2370"/>
                  </a:lnTo>
                  <a:lnTo>
                    <a:pt x="1098" y="2376"/>
                  </a:lnTo>
                  <a:lnTo>
                    <a:pt x="1098" y="2408"/>
                  </a:lnTo>
                  <a:lnTo>
                    <a:pt x="1098" y="2536"/>
                  </a:lnTo>
                  <a:lnTo>
                    <a:pt x="1098" y="2536"/>
                  </a:lnTo>
                  <a:lnTo>
                    <a:pt x="1098" y="2540"/>
                  </a:lnTo>
                  <a:lnTo>
                    <a:pt x="1092" y="2540"/>
                  </a:lnTo>
                  <a:lnTo>
                    <a:pt x="1078" y="2540"/>
                  </a:lnTo>
                  <a:lnTo>
                    <a:pt x="1078" y="2550"/>
                  </a:lnTo>
                  <a:lnTo>
                    <a:pt x="1078" y="2550"/>
                  </a:lnTo>
                  <a:close/>
                  <a:moveTo>
                    <a:pt x="1606" y="2508"/>
                  </a:moveTo>
                  <a:lnTo>
                    <a:pt x="1606" y="2508"/>
                  </a:lnTo>
                  <a:lnTo>
                    <a:pt x="1602" y="2522"/>
                  </a:lnTo>
                  <a:lnTo>
                    <a:pt x="1592" y="2536"/>
                  </a:lnTo>
                  <a:lnTo>
                    <a:pt x="1578" y="2540"/>
                  </a:lnTo>
                  <a:lnTo>
                    <a:pt x="1560" y="2546"/>
                  </a:lnTo>
                  <a:lnTo>
                    <a:pt x="1560" y="2546"/>
                  </a:lnTo>
                  <a:lnTo>
                    <a:pt x="1550" y="2540"/>
                  </a:lnTo>
                  <a:lnTo>
                    <a:pt x="1536" y="2536"/>
                  </a:lnTo>
                  <a:lnTo>
                    <a:pt x="1522" y="2532"/>
                  </a:lnTo>
                  <a:lnTo>
                    <a:pt x="1512" y="2522"/>
                  </a:lnTo>
                  <a:lnTo>
                    <a:pt x="1512" y="2522"/>
                  </a:lnTo>
                  <a:lnTo>
                    <a:pt x="1512" y="2516"/>
                  </a:lnTo>
                  <a:lnTo>
                    <a:pt x="1508" y="2512"/>
                  </a:lnTo>
                  <a:lnTo>
                    <a:pt x="1508" y="2512"/>
                  </a:lnTo>
                  <a:lnTo>
                    <a:pt x="1508" y="2516"/>
                  </a:lnTo>
                  <a:lnTo>
                    <a:pt x="1502" y="2516"/>
                  </a:lnTo>
                  <a:lnTo>
                    <a:pt x="1502" y="2516"/>
                  </a:lnTo>
                  <a:lnTo>
                    <a:pt x="1512" y="2546"/>
                  </a:lnTo>
                  <a:lnTo>
                    <a:pt x="1512" y="2546"/>
                  </a:lnTo>
                  <a:lnTo>
                    <a:pt x="1536" y="2554"/>
                  </a:lnTo>
                  <a:lnTo>
                    <a:pt x="1560" y="2554"/>
                  </a:lnTo>
                  <a:lnTo>
                    <a:pt x="1560" y="2554"/>
                  </a:lnTo>
                  <a:lnTo>
                    <a:pt x="1582" y="2554"/>
                  </a:lnTo>
                  <a:lnTo>
                    <a:pt x="1602" y="2550"/>
                  </a:lnTo>
                  <a:lnTo>
                    <a:pt x="1612" y="2540"/>
                  </a:lnTo>
                  <a:lnTo>
                    <a:pt x="1620" y="2532"/>
                  </a:lnTo>
                  <a:lnTo>
                    <a:pt x="1634" y="2508"/>
                  </a:lnTo>
                  <a:lnTo>
                    <a:pt x="1634" y="2494"/>
                  </a:lnTo>
                  <a:lnTo>
                    <a:pt x="1634" y="2494"/>
                  </a:lnTo>
                  <a:lnTo>
                    <a:pt x="1630" y="2474"/>
                  </a:lnTo>
                  <a:lnTo>
                    <a:pt x="1620" y="2456"/>
                  </a:lnTo>
                  <a:lnTo>
                    <a:pt x="1606" y="2446"/>
                  </a:lnTo>
                  <a:lnTo>
                    <a:pt x="1588" y="2436"/>
                  </a:lnTo>
                  <a:lnTo>
                    <a:pt x="1554" y="2422"/>
                  </a:lnTo>
                  <a:lnTo>
                    <a:pt x="1540" y="2414"/>
                  </a:lnTo>
                  <a:lnTo>
                    <a:pt x="1536" y="2400"/>
                  </a:lnTo>
                  <a:lnTo>
                    <a:pt x="1536" y="2400"/>
                  </a:lnTo>
                  <a:lnTo>
                    <a:pt x="1540" y="2384"/>
                  </a:lnTo>
                  <a:lnTo>
                    <a:pt x="1550" y="2376"/>
                  </a:lnTo>
                  <a:lnTo>
                    <a:pt x="1564" y="2366"/>
                  </a:lnTo>
                  <a:lnTo>
                    <a:pt x="1578" y="2366"/>
                  </a:lnTo>
                  <a:lnTo>
                    <a:pt x="1578" y="2366"/>
                  </a:lnTo>
                  <a:lnTo>
                    <a:pt x="1598" y="2370"/>
                  </a:lnTo>
                  <a:lnTo>
                    <a:pt x="1606" y="2376"/>
                  </a:lnTo>
                  <a:lnTo>
                    <a:pt x="1612" y="2384"/>
                  </a:lnTo>
                  <a:lnTo>
                    <a:pt x="1612" y="2384"/>
                  </a:lnTo>
                  <a:lnTo>
                    <a:pt x="1612" y="2384"/>
                  </a:lnTo>
                  <a:lnTo>
                    <a:pt x="1616" y="2390"/>
                  </a:lnTo>
                  <a:lnTo>
                    <a:pt x="1616" y="2390"/>
                  </a:lnTo>
                  <a:lnTo>
                    <a:pt x="1620" y="2384"/>
                  </a:lnTo>
                  <a:lnTo>
                    <a:pt x="1620" y="2384"/>
                  </a:lnTo>
                  <a:lnTo>
                    <a:pt x="1620" y="2384"/>
                  </a:lnTo>
                  <a:lnTo>
                    <a:pt x="1620" y="2362"/>
                  </a:lnTo>
                  <a:lnTo>
                    <a:pt x="1620" y="2362"/>
                  </a:lnTo>
                  <a:lnTo>
                    <a:pt x="1602" y="2356"/>
                  </a:lnTo>
                  <a:lnTo>
                    <a:pt x="1582" y="2352"/>
                  </a:lnTo>
                  <a:lnTo>
                    <a:pt x="1582" y="2352"/>
                  </a:lnTo>
                  <a:lnTo>
                    <a:pt x="1554" y="2356"/>
                  </a:lnTo>
                  <a:lnTo>
                    <a:pt x="1536" y="2366"/>
                  </a:lnTo>
                  <a:lnTo>
                    <a:pt x="1516" y="2384"/>
                  </a:lnTo>
                  <a:lnTo>
                    <a:pt x="1512" y="2394"/>
                  </a:lnTo>
                  <a:lnTo>
                    <a:pt x="1512" y="2408"/>
                  </a:lnTo>
                  <a:lnTo>
                    <a:pt x="1512" y="2408"/>
                  </a:lnTo>
                  <a:lnTo>
                    <a:pt x="1512" y="2432"/>
                  </a:lnTo>
                  <a:lnTo>
                    <a:pt x="1526" y="2446"/>
                  </a:lnTo>
                  <a:lnTo>
                    <a:pt x="1540" y="2456"/>
                  </a:lnTo>
                  <a:lnTo>
                    <a:pt x="1560" y="2466"/>
                  </a:lnTo>
                  <a:lnTo>
                    <a:pt x="1578" y="2470"/>
                  </a:lnTo>
                  <a:lnTo>
                    <a:pt x="1592" y="2480"/>
                  </a:lnTo>
                  <a:lnTo>
                    <a:pt x="1602" y="2488"/>
                  </a:lnTo>
                  <a:lnTo>
                    <a:pt x="1606" y="2508"/>
                  </a:lnTo>
                  <a:lnTo>
                    <a:pt x="1606" y="2508"/>
                  </a:lnTo>
                  <a:lnTo>
                    <a:pt x="1606" y="2508"/>
                  </a:lnTo>
                  <a:close/>
                  <a:moveTo>
                    <a:pt x="1752" y="2376"/>
                  </a:moveTo>
                  <a:lnTo>
                    <a:pt x="1752" y="2376"/>
                  </a:lnTo>
                  <a:lnTo>
                    <a:pt x="1752" y="2370"/>
                  </a:lnTo>
                  <a:lnTo>
                    <a:pt x="1758" y="2370"/>
                  </a:lnTo>
                  <a:lnTo>
                    <a:pt x="1772" y="2370"/>
                  </a:lnTo>
                  <a:lnTo>
                    <a:pt x="1772" y="2362"/>
                  </a:lnTo>
                  <a:lnTo>
                    <a:pt x="1696" y="2362"/>
                  </a:lnTo>
                  <a:lnTo>
                    <a:pt x="1696" y="2370"/>
                  </a:lnTo>
                  <a:lnTo>
                    <a:pt x="1706" y="2370"/>
                  </a:lnTo>
                  <a:lnTo>
                    <a:pt x="1706" y="2370"/>
                  </a:lnTo>
                  <a:lnTo>
                    <a:pt x="1714" y="2370"/>
                  </a:lnTo>
                  <a:lnTo>
                    <a:pt x="1714" y="2376"/>
                  </a:lnTo>
                  <a:lnTo>
                    <a:pt x="1720" y="2408"/>
                  </a:lnTo>
                  <a:lnTo>
                    <a:pt x="1720" y="2536"/>
                  </a:lnTo>
                  <a:lnTo>
                    <a:pt x="1720" y="2536"/>
                  </a:lnTo>
                  <a:lnTo>
                    <a:pt x="1720" y="2540"/>
                  </a:lnTo>
                  <a:lnTo>
                    <a:pt x="1714" y="2540"/>
                  </a:lnTo>
                  <a:lnTo>
                    <a:pt x="1700" y="2540"/>
                  </a:lnTo>
                  <a:lnTo>
                    <a:pt x="1700" y="2550"/>
                  </a:lnTo>
                  <a:lnTo>
                    <a:pt x="1780" y="2550"/>
                  </a:lnTo>
                  <a:lnTo>
                    <a:pt x="1780" y="2540"/>
                  </a:lnTo>
                  <a:lnTo>
                    <a:pt x="1766" y="2540"/>
                  </a:lnTo>
                  <a:lnTo>
                    <a:pt x="1766" y="2540"/>
                  </a:lnTo>
                  <a:lnTo>
                    <a:pt x="1758" y="2540"/>
                  </a:lnTo>
                  <a:lnTo>
                    <a:pt x="1758" y="2536"/>
                  </a:lnTo>
                  <a:lnTo>
                    <a:pt x="1752" y="2498"/>
                  </a:lnTo>
                  <a:lnTo>
                    <a:pt x="1752" y="2376"/>
                  </a:lnTo>
                  <a:lnTo>
                    <a:pt x="1752" y="2376"/>
                  </a:lnTo>
                  <a:close/>
                  <a:moveTo>
                    <a:pt x="1964" y="2540"/>
                  </a:moveTo>
                  <a:lnTo>
                    <a:pt x="1942" y="2540"/>
                  </a:lnTo>
                  <a:lnTo>
                    <a:pt x="1942" y="2540"/>
                  </a:lnTo>
                  <a:lnTo>
                    <a:pt x="1936" y="2540"/>
                  </a:lnTo>
                  <a:lnTo>
                    <a:pt x="1932" y="2536"/>
                  </a:lnTo>
                  <a:lnTo>
                    <a:pt x="1932" y="2498"/>
                  </a:lnTo>
                  <a:lnTo>
                    <a:pt x="1932" y="2370"/>
                  </a:lnTo>
                  <a:lnTo>
                    <a:pt x="1936" y="2370"/>
                  </a:lnTo>
                  <a:lnTo>
                    <a:pt x="1936" y="2370"/>
                  </a:lnTo>
                  <a:lnTo>
                    <a:pt x="1970" y="2370"/>
                  </a:lnTo>
                  <a:lnTo>
                    <a:pt x="1984" y="2376"/>
                  </a:lnTo>
                  <a:lnTo>
                    <a:pt x="1992" y="2384"/>
                  </a:lnTo>
                  <a:lnTo>
                    <a:pt x="1992" y="2384"/>
                  </a:lnTo>
                  <a:lnTo>
                    <a:pt x="1992" y="2390"/>
                  </a:lnTo>
                  <a:lnTo>
                    <a:pt x="1998" y="2394"/>
                  </a:lnTo>
                  <a:lnTo>
                    <a:pt x="1998" y="2394"/>
                  </a:lnTo>
                  <a:lnTo>
                    <a:pt x="2002" y="2390"/>
                  </a:lnTo>
                  <a:lnTo>
                    <a:pt x="2002" y="2390"/>
                  </a:lnTo>
                  <a:lnTo>
                    <a:pt x="1992" y="2356"/>
                  </a:lnTo>
                  <a:lnTo>
                    <a:pt x="1838" y="2356"/>
                  </a:lnTo>
                  <a:lnTo>
                    <a:pt x="1838" y="2356"/>
                  </a:lnTo>
                  <a:lnTo>
                    <a:pt x="1828" y="2390"/>
                  </a:lnTo>
                  <a:lnTo>
                    <a:pt x="1828" y="2390"/>
                  </a:lnTo>
                  <a:lnTo>
                    <a:pt x="1832" y="2394"/>
                  </a:lnTo>
                  <a:lnTo>
                    <a:pt x="1832" y="2394"/>
                  </a:lnTo>
                  <a:lnTo>
                    <a:pt x="1832" y="2390"/>
                  </a:lnTo>
                  <a:lnTo>
                    <a:pt x="1838" y="2384"/>
                  </a:lnTo>
                  <a:lnTo>
                    <a:pt x="1838" y="2384"/>
                  </a:lnTo>
                  <a:lnTo>
                    <a:pt x="1846" y="2376"/>
                  </a:lnTo>
                  <a:lnTo>
                    <a:pt x="1860" y="2370"/>
                  </a:lnTo>
                  <a:lnTo>
                    <a:pt x="1890" y="2370"/>
                  </a:lnTo>
                  <a:lnTo>
                    <a:pt x="1898" y="2370"/>
                  </a:lnTo>
                  <a:lnTo>
                    <a:pt x="1898" y="2536"/>
                  </a:lnTo>
                  <a:lnTo>
                    <a:pt x="1898" y="2536"/>
                  </a:lnTo>
                  <a:lnTo>
                    <a:pt x="1894" y="2540"/>
                  </a:lnTo>
                  <a:lnTo>
                    <a:pt x="1894" y="2540"/>
                  </a:lnTo>
                  <a:lnTo>
                    <a:pt x="1870" y="2540"/>
                  </a:lnTo>
                  <a:lnTo>
                    <a:pt x="1870" y="2550"/>
                  </a:lnTo>
                  <a:lnTo>
                    <a:pt x="1964" y="2550"/>
                  </a:lnTo>
                  <a:lnTo>
                    <a:pt x="1964" y="2540"/>
                  </a:lnTo>
                  <a:lnTo>
                    <a:pt x="1964" y="2540"/>
                  </a:lnTo>
                  <a:close/>
                  <a:moveTo>
                    <a:pt x="2148" y="2466"/>
                  </a:moveTo>
                  <a:lnTo>
                    <a:pt x="2196" y="2376"/>
                  </a:lnTo>
                  <a:lnTo>
                    <a:pt x="2196" y="2376"/>
                  </a:lnTo>
                  <a:lnTo>
                    <a:pt x="2200" y="2370"/>
                  </a:lnTo>
                  <a:lnTo>
                    <a:pt x="2206" y="2370"/>
                  </a:lnTo>
                  <a:lnTo>
                    <a:pt x="2214" y="2370"/>
                  </a:lnTo>
                  <a:lnTo>
                    <a:pt x="2214" y="2362"/>
                  </a:lnTo>
                  <a:lnTo>
                    <a:pt x="2158" y="2362"/>
                  </a:lnTo>
                  <a:lnTo>
                    <a:pt x="2158" y="2370"/>
                  </a:lnTo>
                  <a:lnTo>
                    <a:pt x="2172" y="2370"/>
                  </a:lnTo>
                  <a:lnTo>
                    <a:pt x="2172" y="2370"/>
                  </a:lnTo>
                  <a:lnTo>
                    <a:pt x="2176" y="2370"/>
                  </a:lnTo>
                  <a:lnTo>
                    <a:pt x="2182" y="2370"/>
                  </a:lnTo>
                  <a:lnTo>
                    <a:pt x="2182" y="2370"/>
                  </a:lnTo>
                  <a:lnTo>
                    <a:pt x="2172" y="2390"/>
                  </a:lnTo>
                  <a:lnTo>
                    <a:pt x="2144" y="2456"/>
                  </a:lnTo>
                  <a:lnTo>
                    <a:pt x="2102" y="2376"/>
                  </a:lnTo>
                  <a:lnTo>
                    <a:pt x="2102" y="2376"/>
                  </a:lnTo>
                  <a:lnTo>
                    <a:pt x="2096" y="2370"/>
                  </a:lnTo>
                  <a:lnTo>
                    <a:pt x="2096" y="2370"/>
                  </a:lnTo>
                  <a:lnTo>
                    <a:pt x="2096" y="2370"/>
                  </a:lnTo>
                  <a:lnTo>
                    <a:pt x="2116" y="2370"/>
                  </a:lnTo>
                  <a:lnTo>
                    <a:pt x="2116" y="2362"/>
                  </a:lnTo>
                  <a:lnTo>
                    <a:pt x="2036" y="2362"/>
                  </a:lnTo>
                  <a:lnTo>
                    <a:pt x="2036" y="2370"/>
                  </a:lnTo>
                  <a:lnTo>
                    <a:pt x="2050" y="2370"/>
                  </a:lnTo>
                  <a:lnTo>
                    <a:pt x="2050" y="2370"/>
                  </a:lnTo>
                  <a:lnTo>
                    <a:pt x="2054" y="2370"/>
                  </a:lnTo>
                  <a:lnTo>
                    <a:pt x="2074" y="2400"/>
                  </a:lnTo>
                  <a:lnTo>
                    <a:pt x="2110" y="2470"/>
                  </a:lnTo>
                  <a:lnTo>
                    <a:pt x="2110" y="2536"/>
                  </a:lnTo>
                  <a:lnTo>
                    <a:pt x="2110" y="2536"/>
                  </a:lnTo>
                  <a:lnTo>
                    <a:pt x="2110" y="2540"/>
                  </a:lnTo>
                  <a:lnTo>
                    <a:pt x="2106" y="2540"/>
                  </a:lnTo>
                  <a:lnTo>
                    <a:pt x="2092" y="2540"/>
                  </a:lnTo>
                  <a:lnTo>
                    <a:pt x="2092" y="2550"/>
                  </a:lnTo>
                  <a:lnTo>
                    <a:pt x="2172" y="2550"/>
                  </a:lnTo>
                  <a:lnTo>
                    <a:pt x="2172" y="2540"/>
                  </a:lnTo>
                  <a:lnTo>
                    <a:pt x="2158" y="2540"/>
                  </a:lnTo>
                  <a:lnTo>
                    <a:pt x="2158" y="2540"/>
                  </a:lnTo>
                  <a:lnTo>
                    <a:pt x="2154" y="2540"/>
                  </a:lnTo>
                  <a:lnTo>
                    <a:pt x="2148" y="2536"/>
                  </a:lnTo>
                  <a:lnTo>
                    <a:pt x="2148" y="2498"/>
                  </a:lnTo>
                  <a:lnTo>
                    <a:pt x="2148" y="2466"/>
                  </a:lnTo>
                  <a:lnTo>
                    <a:pt x="2148" y="2466"/>
                  </a:lnTo>
                  <a:close/>
                  <a:moveTo>
                    <a:pt x="1282" y="2752"/>
                  </a:moveTo>
                  <a:lnTo>
                    <a:pt x="1282" y="2752"/>
                  </a:lnTo>
                  <a:lnTo>
                    <a:pt x="1268" y="2876"/>
                  </a:lnTo>
                  <a:lnTo>
                    <a:pt x="1268" y="2876"/>
                  </a:lnTo>
                  <a:lnTo>
                    <a:pt x="1258" y="2908"/>
                  </a:lnTo>
                  <a:lnTo>
                    <a:pt x="1248" y="2926"/>
                  </a:lnTo>
                  <a:lnTo>
                    <a:pt x="1238" y="2936"/>
                  </a:lnTo>
                  <a:lnTo>
                    <a:pt x="1234" y="2936"/>
                  </a:lnTo>
                  <a:lnTo>
                    <a:pt x="1234" y="2936"/>
                  </a:lnTo>
                  <a:lnTo>
                    <a:pt x="1230" y="2926"/>
                  </a:lnTo>
                  <a:lnTo>
                    <a:pt x="1216" y="2922"/>
                  </a:lnTo>
                  <a:lnTo>
                    <a:pt x="1216" y="2922"/>
                  </a:lnTo>
                  <a:lnTo>
                    <a:pt x="1210" y="2926"/>
                  </a:lnTo>
                  <a:lnTo>
                    <a:pt x="1206" y="2932"/>
                  </a:lnTo>
                  <a:lnTo>
                    <a:pt x="1206" y="2932"/>
                  </a:lnTo>
                  <a:lnTo>
                    <a:pt x="1206" y="2936"/>
                  </a:lnTo>
                  <a:lnTo>
                    <a:pt x="1216" y="2942"/>
                  </a:lnTo>
                  <a:lnTo>
                    <a:pt x="1230" y="2946"/>
                  </a:lnTo>
                  <a:lnTo>
                    <a:pt x="1230" y="2946"/>
                  </a:lnTo>
                  <a:lnTo>
                    <a:pt x="1238" y="2946"/>
                  </a:lnTo>
                  <a:lnTo>
                    <a:pt x="1262" y="2932"/>
                  </a:lnTo>
                  <a:lnTo>
                    <a:pt x="1272" y="2922"/>
                  </a:lnTo>
                  <a:lnTo>
                    <a:pt x="1286" y="2908"/>
                  </a:lnTo>
                  <a:lnTo>
                    <a:pt x="1296" y="2890"/>
                  </a:lnTo>
                  <a:lnTo>
                    <a:pt x="1300" y="2860"/>
                  </a:lnTo>
                  <a:lnTo>
                    <a:pt x="1310" y="2752"/>
                  </a:lnTo>
                  <a:lnTo>
                    <a:pt x="1334" y="2752"/>
                  </a:lnTo>
                  <a:lnTo>
                    <a:pt x="1334" y="2744"/>
                  </a:lnTo>
                  <a:lnTo>
                    <a:pt x="1310" y="2744"/>
                  </a:lnTo>
                  <a:lnTo>
                    <a:pt x="1310" y="2744"/>
                  </a:lnTo>
                  <a:lnTo>
                    <a:pt x="1318" y="2696"/>
                  </a:lnTo>
                  <a:lnTo>
                    <a:pt x="1324" y="2678"/>
                  </a:lnTo>
                  <a:lnTo>
                    <a:pt x="1334" y="2668"/>
                  </a:lnTo>
                  <a:lnTo>
                    <a:pt x="1338" y="2664"/>
                  </a:lnTo>
                  <a:lnTo>
                    <a:pt x="1338" y="2664"/>
                  </a:lnTo>
                  <a:lnTo>
                    <a:pt x="1348" y="2672"/>
                  </a:lnTo>
                  <a:lnTo>
                    <a:pt x="1356" y="2678"/>
                  </a:lnTo>
                  <a:lnTo>
                    <a:pt x="1356" y="2678"/>
                  </a:lnTo>
                  <a:lnTo>
                    <a:pt x="1366" y="2678"/>
                  </a:lnTo>
                  <a:lnTo>
                    <a:pt x="1370" y="2668"/>
                  </a:lnTo>
                  <a:lnTo>
                    <a:pt x="1370" y="2668"/>
                  </a:lnTo>
                  <a:lnTo>
                    <a:pt x="1366" y="2664"/>
                  </a:lnTo>
                  <a:lnTo>
                    <a:pt x="1362" y="2658"/>
                  </a:lnTo>
                  <a:lnTo>
                    <a:pt x="1348" y="2658"/>
                  </a:lnTo>
                  <a:lnTo>
                    <a:pt x="1348" y="2658"/>
                  </a:lnTo>
                  <a:lnTo>
                    <a:pt x="1334" y="2658"/>
                  </a:lnTo>
                  <a:lnTo>
                    <a:pt x="1318" y="2664"/>
                  </a:lnTo>
                  <a:lnTo>
                    <a:pt x="1304" y="2672"/>
                  </a:lnTo>
                  <a:lnTo>
                    <a:pt x="1296" y="2686"/>
                  </a:lnTo>
                  <a:lnTo>
                    <a:pt x="1296" y="2686"/>
                  </a:lnTo>
                  <a:lnTo>
                    <a:pt x="1286" y="2710"/>
                  </a:lnTo>
                  <a:lnTo>
                    <a:pt x="1282" y="2744"/>
                  </a:lnTo>
                  <a:lnTo>
                    <a:pt x="1262" y="2744"/>
                  </a:lnTo>
                  <a:lnTo>
                    <a:pt x="1262" y="2752"/>
                  </a:lnTo>
                  <a:lnTo>
                    <a:pt x="1282" y="2752"/>
                  </a:lnTo>
                  <a:lnTo>
                    <a:pt x="1282" y="2752"/>
                  </a:lnTo>
                  <a:close/>
                  <a:moveTo>
                    <a:pt x="382" y="3044"/>
                  </a:moveTo>
                  <a:lnTo>
                    <a:pt x="382" y="3044"/>
                  </a:lnTo>
                  <a:lnTo>
                    <a:pt x="358" y="3036"/>
                  </a:lnTo>
                  <a:lnTo>
                    <a:pt x="330" y="3030"/>
                  </a:lnTo>
                  <a:lnTo>
                    <a:pt x="330" y="3030"/>
                  </a:lnTo>
                  <a:lnTo>
                    <a:pt x="306" y="3036"/>
                  </a:lnTo>
                  <a:lnTo>
                    <a:pt x="286" y="3040"/>
                  </a:lnTo>
                  <a:lnTo>
                    <a:pt x="264" y="3050"/>
                  </a:lnTo>
                  <a:lnTo>
                    <a:pt x="250" y="3064"/>
                  </a:lnTo>
                  <a:lnTo>
                    <a:pt x="230" y="3078"/>
                  </a:lnTo>
                  <a:lnTo>
                    <a:pt x="220" y="3096"/>
                  </a:lnTo>
                  <a:lnTo>
                    <a:pt x="212" y="3116"/>
                  </a:lnTo>
                  <a:lnTo>
                    <a:pt x="212" y="3140"/>
                  </a:lnTo>
                  <a:lnTo>
                    <a:pt x="212" y="3140"/>
                  </a:lnTo>
                  <a:lnTo>
                    <a:pt x="212" y="3162"/>
                  </a:lnTo>
                  <a:lnTo>
                    <a:pt x="220" y="3182"/>
                  </a:lnTo>
                  <a:lnTo>
                    <a:pt x="226" y="3200"/>
                  </a:lnTo>
                  <a:lnTo>
                    <a:pt x="240" y="3210"/>
                  </a:lnTo>
                  <a:lnTo>
                    <a:pt x="254" y="3220"/>
                  </a:lnTo>
                  <a:lnTo>
                    <a:pt x="272" y="3228"/>
                  </a:lnTo>
                  <a:lnTo>
                    <a:pt x="292" y="3234"/>
                  </a:lnTo>
                  <a:lnTo>
                    <a:pt x="316" y="3234"/>
                  </a:lnTo>
                  <a:lnTo>
                    <a:pt x="316" y="3234"/>
                  </a:lnTo>
                  <a:lnTo>
                    <a:pt x="348" y="3228"/>
                  </a:lnTo>
                  <a:lnTo>
                    <a:pt x="386" y="3220"/>
                  </a:lnTo>
                  <a:lnTo>
                    <a:pt x="386" y="3220"/>
                  </a:lnTo>
                  <a:lnTo>
                    <a:pt x="386" y="3190"/>
                  </a:lnTo>
                  <a:lnTo>
                    <a:pt x="386" y="3190"/>
                  </a:lnTo>
                  <a:lnTo>
                    <a:pt x="382" y="3186"/>
                  </a:lnTo>
                  <a:lnTo>
                    <a:pt x="382" y="3186"/>
                  </a:lnTo>
                  <a:lnTo>
                    <a:pt x="382" y="3190"/>
                  </a:lnTo>
                  <a:lnTo>
                    <a:pt x="376" y="3190"/>
                  </a:lnTo>
                  <a:lnTo>
                    <a:pt x="376" y="3190"/>
                  </a:lnTo>
                  <a:lnTo>
                    <a:pt x="372" y="3204"/>
                  </a:lnTo>
                  <a:lnTo>
                    <a:pt x="352" y="3214"/>
                  </a:lnTo>
                  <a:lnTo>
                    <a:pt x="338" y="3220"/>
                  </a:lnTo>
                  <a:lnTo>
                    <a:pt x="320" y="3224"/>
                  </a:lnTo>
                  <a:lnTo>
                    <a:pt x="320" y="3224"/>
                  </a:lnTo>
                  <a:lnTo>
                    <a:pt x="306" y="3220"/>
                  </a:lnTo>
                  <a:lnTo>
                    <a:pt x="292" y="3214"/>
                  </a:lnTo>
                  <a:lnTo>
                    <a:pt x="278" y="3204"/>
                  </a:lnTo>
                  <a:lnTo>
                    <a:pt x="268" y="3196"/>
                  </a:lnTo>
                  <a:lnTo>
                    <a:pt x="258" y="3182"/>
                  </a:lnTo>
                  <a:lnTo>
                    <a:pt x="254" y="3168"/>
                  </a:lnTo>
                  <a:lnTo>
                    <a:pt x="250" y="3134"/>
                  </a:lnTo>
                  <a:lnTo>
                    <a:pt x="250" y="3134"/>
                  </a:lnTo>
                  <a:lnTo>
                    <a:pt x="250" y="3116"/>
                  </a:lnTo>
                  <a:lnTo>
                    <a:pt x="254" y="3102"/>
                  </a:lnTo>
                  <a:lnTo>
                    <a:pt x="258" y="3082"/>
                  </a:lnTo>
                  <a:lnTo>
                    <a:pt x="268" y="3074"/>
                  </a:lnTo>
                  <a:lnTo>
                    <a:pt x="282" y="3058"/>
                  </a:lnTo>
                  <a:lnTo>
                    <a:pt x="296" y="3054"/>
                  </a:lnTo>
                  <a:lnTo>
                    <a:pt x="310" y="3044"/>
                  </a:lnTo>
                  <a:lnTo>
                    <a:pt x="330" y="3044"/>
                  </a:lnTo>
                  <a:lnTo>
                    <a:pt x="330" y="3044"/>
                  </a:lnTo>
                  <a:lnTo>
                    <a:pt x="358" y="3050"/>
                  </a:lnTo>
                  <a:lnTo>
                    <a:pt x="366" y="3054"/>
                  </a:lnTo>
                  <a:lnTo>
                    <a:pt x="372" y="3064"/>
                  </a:lnTo>
                  <a:lnTo>
                    <a:pt x="372" y="3064"/>
                  </a:lnTo>
                  <a:lnTo>
                    <a:pt x="372" y="3068"/>
                  </a:lnTo>
                  <a:lnTo>
                    <a:pt x="376" y="3068"/>
                  </a:lnTo>
                  <a:lnTo>
                    <a:pt x="376" y="3068"/>
                  </a:lnTo>
                  <a:lnTo>
                    <a:pt x="376" y="3068"/>
                  </a:lnTo>
                  <a:lnTo>
                    <a:pt x="382" y="3068"/>
                  </a:lnTo>
                  <a:lnTo>
                    <a:pt x="382" y="3044"/>
                  </a:lnTo>
                  <a:lnTo>
                    <a:pt x="382" y="3044"/>
                  </a:lnTo>
                  <a:lnTo>
                    <a:pt x="382" y="3044"/>
                  </a:lnTo>
                  <a:close/>
                  <a:moveTo>
                    <a:pt x="726" y="3054"/>
                  </a:moveTo>
                  <a:lnTo>
                    <a:pt x="726" y="3054"/>
                  </a:lnTo>
                  <a:lnTo>
                    <a:pt x="726" y="3050"/>
                  </a:lnTo>
                  <a:lnTo>
                    <a:pt x="730" y="3050"/>
                  </a:lnTo>
                  <a:lnTo>
                    <a:pt x="744" y="3050"/>
                  </a:lnTo>
                  <a:lnTo>
                    <a:pt x="744" y="3040"/>
                  </a:lnTo>
                  <a:lnTo>
                    <a:pt x="664" y="3040"/>
                  </a:lnTo>
                  <a:lnTo>
                    <a:pt x="664" y="3050"/>
                  </a:lnTo>
                  <a:lnTo>
                    <a:pt x="678" y="3050"/>
                  </a:lnTo>
                  <a:lnTo>
                    <a:pt x="678" y="3050"/>
                  </a:lnTo>
                  <a:lnTo>
                    <a:pt x="682" y="3050"/>
                  </a:lnTo>
                  <a:lnTo>
                    <a:pt x="688" y="3054"/>
                  </a:lnTo>
                  <a:lnTo>
                    <a:pt x="688" y="3088"/>
                  </a:lnTo>
                  <a:lnTo>
                    <a:pt x="688" y="3214"/>
                  </a:lnTo>
                  <a:lnTo>
                    <a:pt x="688" y="3214"/>
                  </a:lnTo>
                  <a:lnTo>
                    <a:pt x="688" y="3220"/>
                  </a:lnTo>
                  <a:lnTo>
                    <a:pt x="682" y="3220"/>
                  </a:lnTo>
                  <a:lnTo>
                    <a:pt x="674" y="3220"/>
                  </a:lnTo>
                  <a:lnTo>
                    <a:pt x="674" y="3228"/>
                  </a:lnTo>
                  <a:lnTo>
                    <a:pt x="814" y="3228"/>
                  </a:lnTo>
                  <a:lnTo>
                    <a:pt x="814" y="3228"/>
                  </a:lnTo>
                  <a:lnTo>
                    <a:pt x="820" y="3200"/>
                  </a:lnTo>
                  <a:lnTo>
                    <a:pt x="820" y="3200"/>
                  </a:lnTo>
                  <a:lnTo>
                    <a:pt x="820" y="3196"/>
                  </a:lnTo>
                  <a:lnTo>
                    <a:pt x="820" y="3196"/>
                  </a:lnTo>
                  <a:lnTo>
                    <a:pt x="814" y="3200"/>
                  </a:lnTo>
                  <a:lnTo>
                    <a:pt x="814" y="3200"/>
                  </a:lnTo>
                  <a:lnTo>
                    <a:pt x="800" y="3210"/>
                  </a:lnTo>
                  <a:lnTo>
                    <a:pt x="782" y="3214"/>
                  </a:lnTo>
                  <a:lnTo>
                    <a:pt x="744" y="3220"/>
                  </a:lnTo>
                  <a:lnTo>
                    <a:pt x="734" y="3220"/>
                  </a:lnTo>
                  <a:lnTo>
                    <a:pt x="734" y="3220"/>
                  </a:lnTo>
                  <a:lnTo>
                    <a:pt x="730" y="3214"/>
                  </a:lnTo>
                  <a:lnTo>
                    <a:pt x="726" y="3210"/>
                  </a:lnTo>
                  <a:lnTo>
                    <a:pt x="726" y="3154"/>
                  </a:lnTo>
                  <a:lnTo>
                    <a:pt x="726" y="3054"/>
                  </a:lnTo>
                  <a:lnTo>
                    <a:pt x="726" y="3054"/>
                  </a:lnTo>
                  <a:close/>
                  <a:moveTo>
                    <a:pt x="918" y="3054"/>
                  </a:moveTo>
                  <a:lnTo>
                    <a:pt x="918" y="3054"/>
                  </a:lnTo>
                  <a:lnTo>
                    <a:pt x="918" y="3050"/>
                  </a:lnTo>
                  <a:lnTo>
                    <a:pt x="924" y="3050"/>
                  </a:lnTo>
                  <a:lnTo>
                    <a:pt x="938" y="3050"/>
                  </a:lnTo>
                  <a:lnTo>
                    <a:pt x="938" y="3040"/>
                  </a:lnTo>
                  <a:lnTo>
                    <a:pt x="862" y="3040"/>
                  </a:lnTo>
                  <a:lnTo>
                    <a:pt x="862" y="3050"/>
                  </a:lnTo>
                  <a:lnTo>
                    <a:pt x="872" y="3050"/>
                  </a:lnTo>
                  <a:lnTo>
                    <a:pt x="872" y="3050"/>
                  </a:lnTo>
                  <a:lnTo>
                    <a:pt x="880" y="3050"/>
                  </a:lnTo>
                  <a:lnTo>
                    <a:pt x="880" y="3054"/>
                  </a:lnTo>
                  <a:lnTo>
                    <a:pt x="886" y="3088"/>
                  </a:lnTo>
                  <a:lnTo>
                    <a:pt x="886" y="3214"/>
                  </a:lnTo>
                  <a:lnTo>
                    <a:pt x="886" y="3214"/>
                  </a:lnTo>
                  <a:lnTo>
                    <a:pt x="886" y="3220"/>
                  </a:lnTo>
                  <a:lnTo>
                    <a:pt x="880" y="3220"/>
                  </a:lnTo>
                  <a:lnTo>
                    <a:pt x="866" y="3220"/>
                  </a:lnTo>
                  <a:lnTo>
                    <a:pt x="866" y="3228"/>
                  </a:lnTo>
                  <a:lnTo>
                    <a:pt x="946" y="3228"/>
                  </a:lnTo>
                  <a:lnTo>
                    <a:pt x="946" y="3220"/>
                  </a:lnTo>
                  <a:lnTo>
                    <a:pt x="932" y="3220"/>
                  </a:lnTo>
                  <a:lnTo>
                    <a:pt x="932" y="3220"/>
                  </a:lnTo>
                  <a:lnTo>
                    <a:pt x="924" y="3220"/>
                  </a:lnTo>
                  <a:lnTo>
                    <a:pt x="924" y="3214"/>
                  </a:lnTo>
                  <a:lnTo>
                    <a:pt x="918" y="3176"/>
                  </a:lnTo>
                  <a:lnTo>
                    <a:pt x="918" y="3054"/>
                  </a:lnTo>
                  <a:lnTo>
                    <a:pt x="918" y="3054"/>
                  </a:lnTo>
                  <a:close/>
                  <a:moveTo>
                    <a:pt x="1088" y="3228"/>
                  </a:moveTo>
                  <a:lnTo>
                    <a:pt x="1088" y="3220"/>
                  </a:lnTo>
                  <a:lnTo>
                    <a:pt x="1074" y="3220"/>
                  </a:lnTo>
                  <a:lnTo>
                    <a:pt x="1074" y="3220"/>
                  </a:lnTo>
                  <a:lnTo>
                    <a:pt x="1070" y="3220"/>
                  </a:lnTo>
                  <a:lnTo>
                    <a:pt x="1064" y="3214"/>
                  </a:lnTo>
                  <a:lnTo>
                    <a:pt x="1064" y="3176"/>
                  </a:lnTo>
                  <a:lnTo>
                    <a:pt x="1064" y="3130"/>
                  </a:lnTo>
                  <a:lnTo>
                    <a:pt x="1092" y="3130"/>
                  </a:lnTo>
                  <a:lnTo>
                    <a:pt x="1092" y="3130"/>
                  </a:lnTo>
                  <a:lnTo>
                    <a:pt x="1122" y="3134"/>
                  </a:lnTo>
                  <a:lnTo>
                    <a:pt x="1126" y="3134"/>
                  </a:lnTo>
                  <a:lnTo>
                    <a:pt x="1126" y="3140"/>
                  </a:lnTo>
                  <a:lnTo>
                    <a:pt x="1126" y="3148"/>
                  </a:lnTo>
                  <a:lnTo>
                    <a:pt x="1136" y="3148"/>
                  </a:lnTo>
                  <a:lnTo>
                    <a:pt x="1136" y="3096"/>
                  </a:lnTo>
                  <a:lnTo>
                    <a:pt x="1126" y="3096"/>
                  </a:lnTo>
                  <a:lnTo>
                    <a:pt x="1126" y="3106"/>
                  </a:lnTo>
                  <a:lnTo>
                    <a:pt x="1126" y="3106"/>
                  </a:lnTo>
                  <a:lnTo>
                    <a:pt x="1126" y="3110"/>
                  </a:lnTo>
                  <a:lnTo>
                    <a:pt x="1122" y="3116"/>
                  </a:lnTo>
                  <a:lnTo>
                    <a:pt x="1092" y="3120"/>
                  </a:lnTo>
                  <a:lnTo>
                    <a:pt x="1064" y="3120"/>
                  </a:lnTo>
                  <a:lnTo>
                    <a:pt x="1064" y="3054"/>
                  </a:lnTo>
                  <a:lnTo>
                    <a:pt x="1064" y="3054"/>
                  </a:lnTo>
                  <a:lnTo>
                    <a:pt x="1064" y="3050"/>
                  </a:lnTo>
                  <a:lnTo>
                    <a:pt x="1070" y="3050"/>
                  </a:lnTo>
                  <a:lnTo>
                    <a:pt x="1088" y="3050"/>
                  </a:lnTo>
                  <a:lnTo>
                    <a:pt x="1088" y="3050"/>
                  </a:lnTo>
                  <a:lnTo>
                    <a:pt x="1112" y="3050"/>
                  </a:lnTo>
                  <a:lnTo>
                    <a:pt x="1126" y="3054"/>
                  </a:lnTo>
                  <a:lnTo>
                    <a:pt x="1136" y="3058"/>
                  </a:lnTo>
                  <a:lnTo>
                    <a:pt x="1140" y="3064"/>
                  </a:lnTo>
                  <a:lnTo>
                    <a:pt x="1140" y="3064"/>
                  </a:lnTo>
                  <a:lnTo>
                    <a:pt x="1140" y="3068"/>
                  </a:lnTo>
                  <a:lnTo>
                    <a:pt x="1144" y="3068"/>
                  </a:lnTo>
                  <a:lnTo>
                    <a:pt x="1144" y="3068"/>
                  </a:lnTo>
                  <a:lnTo>
                    <a:pt x="1150" y="3064"/>
                  </a:lnTo>
                  <a:lnTo>
                    <a:pt x="1150" y="3036"/>
                  </a:lnTo>
                  <a:lnTo>
                    <a:pt x="1004" y="3036"/>
                  </a:lnTo>
                  <a:lnTo>
                    <a:pt x="1004" y="3050"/>
                  </a:lnTo>
                  <a:lnTo>
                    <a:pt x="1018" y="3050"/>
                  </a:lnTo>
                  <a:lnTo>
                    <a:pt x="1018" y="3050"/>
                  </a:lnTo>
                  <a:lnTo>
                    <a:pt x="1022" y="3050"/>
                  </a:lnTo>
                  <a:lnTo>
                    <a:pt x="1026" y="3054"/>
                  </a:lnTo>
                  <a:lnTo>
                    <a:pt x="1026" y="3088"/>
                  </a:lnTo>
                  <a:lnTo>
                    <a:pt x="1026" y="3214"/>
                  </a:lnTo>
                  <a:lnTo>
                    <a:pt x="1026" y="3214"/>
                  </a:lnTo>
                  <a:lnTo>
                    <a:pt x="1026" y="3220"/>
                  </a:lnTo>
                  <a:lnTo>
                    <a:pt x="1022" y="3220"/>
                  </a:lnTo>
                  <a:lnTo>
                    <a:pt x="1012" y="3220"/>
                  </a:lnTo>
                  <a:lnTo>
                    <a:pt x="1012" y="3228"/>
                  </a:lnTo>
                  <a:lnTo>
                    <a:pt x="1088" y="3228"/>
                  </a:lnTo>
                  <a:lnTo>
                    <a:pt x="1088" y="3228"/>
                  </a:lnTo>
                  <a:close/>
                  <a:moveTo>
                    <a:pt x="1700" y="3040"/>
                  </a:moveTo>
                  <a:lnTo>
                    <a:pt x="1648" y="3040"/>
                  </a:lnTo>
                  <a:lnTo>
                    <a:pt x="1648" y="3050"/>
                  </a:lnTo>
                  <a:lnTo>
                    <a:pt x="1658" y="3050"/>
                  </a:lnTo>
                  <a:lnTo>
                    <a:pt x="1658" y="3050"/>
                  </a:lnTo>
                  <a:lnTo>
                    <a:pt x="1664" y="3050"/>
                  </a:lnTo>
                  <a:lnTo>
                    <a:pt x="1668" y="3058"/>
                  </a:lnTo>
                  <a:lnTo>
                    <a:pt x="1672" y="3078"/>
                  </a:lnTo>
                  <a:lnTo>
                    <a:pt x="1672" y="3214"/>
                  </a:lnTo>
                  <a:lnTo>
                    <a:pt x="1672" y="3214"/>
                  </a:lnTo>
                  <a:lnTo>
                    <a:pt x="1672" y="3220"/>
                  </a:lnTo>
                  <a:lnTo>
                    <a:pt x="1668" y="3220"/>
                  </a:lnTo>
                  <a:lnTo>
                    <a:pt x="1658" y="3220"/>
                  </a:lnTo>
                  <a:lnTo>
                    <a:pt x="1658" y="3228"/>
                  </a:lnTo>
                  <a:lnTo>
                    <a:pt x="1714" y="3228"/>
                  </a:lnTo>
                  <a:lnTo>
                    <a:pt x="1714" y="3220"/>
                  </a:lnTo>
                  <a:lnTo>
                    <a:pt x="1700" y="3220"/>
                  </a:lnTo>
                  <a:lnTo>
                    <a:pt x="1700" y="3220"/>
                  </a:lnTo>
                  <a:lnTo>
                    <a:pt x="1692" y="3220"/>
                  </a:lnTo>
                  <a:lnTo>
                    <a:pt x="1692" y="3210"/>
                  </a:lnTo>
                  <a:lnTo>
                    <a:pt x="1692" y="3210"/>
                  </a:lnTo>
                  <a:lnTo>
                    <a:pt x="1686" y="3158"/>
                  </a:lnTo>
                  <a:lnTo>
                    <a:pt x="1686" y="3074"/>
                  </a:lnTo>
                  <a:lnTo>
                    <a:pt x="1818" y="3224"/>
                  </a:lnTo>
                  <a:lnTo>
                    <a:pt x="1818" y="3224"/>
                  </a:lnTo>
                  <a:lnTo>
                    <a:pt x="1828" y="3234"/>
                  </a:lnTo>
                  <a:lnTo>
                    <a:pt x="1828" y="3234"/>
                  </a:lnTo>
                  <a:lnTo>
                    <a:pt x="1832" y="3228"/>
                  </a:lnTo>
                  <a:lnTo>
                    <a:pt x="1832" y="3050"/>
                  </a:lnTo>
                  <a:lnTo>
                    <a:pt x="1832" y="3050"/>
                  </a:lnTo>
                  <a:lnTo>
                    <a:pt x="1832" y="3050"/>
                  </a:lnTo>
                  <a:lnTo>
                    <a:pt x="1842" y="3050"/>
                  </a:lnTo>
                  <a:lnTo>
                    <a:pt x="1852" y="3050"/>
                  </a:lnTo>
                  <a:lnTo>
                    <a:pt x="1852" y="3040"/>
                  </a:lnTo>
                  <a:lnTo>
                    <a:pt x="1794" y="3040"/>
                  </a:lnTo>
                  <a:lnTo>
                    <a:pt x="1794" y="3050"/>
                  </a:lnTo>
                  <a:lnTo>
                    <a:pt x="1804" y="3050"/>
                  </a:lnTo>
                  <a:lnTo>
                    <a:pt x="1804" y="3050"/>
                  </a:lnTo>
                  <a:lnTo>
                    <a:pt x="1814" y="3050"/>
                  </a:lnTo>
                  <a:lnTo>
                    <a:pt x="1818" y="3058"/>
                  </a:lnTo>
                  <a:lnTo>
                    <a:pt x="1818" y="3058"/>
                  </a:lnTo>
                  <a:lnTo>
                    <a:pt x="1818" y="3110"/>
                  </a:lnTo>
                  <a:lnTo>
                    <a:pt x="1818" y="3172"/>
                  </a:lnTo>
                  <a:lnTo>
                    <a:pt x="1700" y="3040"/>
                  </a:lnTo>
                  <a:lnTo>
                    <a:pt x="1700" y="3040"/>
                  </a:lnTo>
                  <a:close/>
                  <a:moveTo>
                    <a:pt x="1956" y="3054"/>
                  </a:moveTo>
                  <a:lnTo>
                    <a:pt x="1956" y="3054"/>
                  </a:lnTo>
                  <a:lnTo>
                    <a:pt x="1956" y="3050"/>
                  </a:lnTo>
                  <a:lnTo>
                    <a:pt x="1960" y="3050"/>
                  </a:lnTo>
                  <a:lnTo>
                    <a:pt x="1974" y="3050"/>
                  </a:lnTo>
                  <a:lnTo>
                    <a:pt x="1974" y="3040"/>
                  </a:lnTo>
                  <a:lnTo>
                    <a:pt x="1898" y="3040"/>
                  </a:lnTo>
                  <a:lnTo>
                    <a:pt x="1898" y="3050"/>
                  </a:lnTo>
                  <a:lnTo>
                    <a:pt x="1912" y="3050"/>
                  </a:lnTo>
                  <a:lnTo>
                    <a:pt x="1912" y="3050"/>
                  </a:lnTo>
                  <a:lnTo>
                    <a:pt x="1918" y="3050"/>
                  </a:lnTo>
                  <a:lnTo>
                    <a:pt x="1918" y="3054"/>
                  </a:lnTo>
                  <a:lnTo>
                    <a:pt x="1922" y="3088"/>
                  </a:lnTo>
                  <a:lnTo>
                    <a:pt x="1922" y="3214"/>
                  </a:lnTo>
                  <a:lnTo>
                    <a:pt x="1922" y="3214"/>
                  </a:lnTo>
                  <a:lnTo>
                    <a:pt x="1922" y="3220"/>
                  </a:lnTo>
                  <a:lnTo>
                    <a:pt x="1918" y="3220"/>
                  </a:lnTo>
                  <a:lnTo>
                    <a:pt x="1904" y="3220"/>
                  </a:lnTo>
                  <a:lnTo>
                    <a:pt x="1904" y="3228"/>
                  </a:lnTo>
                  <a:lnTo>
                    <a:pt x="1984" y="3228"/>
                  </a:lnTo>
                  <a:lnTo>
                    <a:pt x="1984" y="3220"/>
                  </a:lnTo>
                  <a:lnTo>
                    <a:pt x="1970" y="3220"/>
                  </a:lnTo>
                  <a:lnTo>
                    <a:pt x="1970" y="3220"/>
                  </a:lnTo>
                  <a:lnTo>
                    <a:pt x="1964" y="3220"/>
                  </a:lnTo>
                  <a:lnTo>
                    <a:pt x="1960" y="3214"/>
                  </a:lnTo>
                  <a:lnTo>
                    <a:pt x="1956" y="3176"/>
                  </a:lnTo>
                  <a:lnTo>
                    <a:pt x="1956" y="3054"/>
                  </a:lnTo>
                  <a:lnTo>
                    <a:pt x="1956" y="3054"/>
                  </a:lnTo>
                  <a:close/>
                  <a:moveTo>
                    <a:pt x="240" y="2810"/>
                  </a:moveTo>
                  <a:lnTo>
                    <a:pt x="1012" y="2810"/>
                  </a:lnTo>
                  <a:lnTo>
                    <a:pt x="1012" y="2780"/>
                  </a:lnTo>
                  <a:lnTo>
                    <a:pt x="240" y="2780"/>
                  </a:lnTo>
                  <a:lnTo>
                    <a:pt x="240" y="2810"/>
                  </a:lnTo>
                  <a:lnTo>
                    <a:pt x="240" y="2810"/>
                  </a:lnTo>
                  <a:close/>
                  <a:moveTo>
                    <a:pt x="1400" y="2794"/>
                  </a:moveTo>
                  <a:lnTo>
                    <a:pt x="1400" y="2794"/>
                  </a:lnTo>
                  <a:lnTo>
                    <a:pt x="1400" y="2794"/>
                  </a:lnTo>
                  <a:close/>
                  <a:moveTo>
                    <a:pt x="1012" y="2794"/>
                  </a:moveTo>
                  <a:lnTo>
                    <a:pt x="1012" y="2794"/>
                  </a:lnTo>
                  <a:lnTo>
                    <a:pt x="1012" y="2794"/>
                  </a:lnTo>
                  <a:close/>
                  <a:moveTo>
                    <a:pt x="1400" y="2810"/>
                  </a:moveTo>
                  <a:lnTo>
                    <a:pt x="2182" y="2810"/>
                  </a:lnTo>
                  <a:lnTo>
                    <a:pt x="2182" y="2780"/>
                  </a:lnTo>
                  <a:lnTo>
                    <a:pt x="1400" y="2780"/>
                  </a:lnTo>
                  <a:lnTo>
                    <a:pt x="1400" y="2810"/>
                  </a:lnTo>
                  <a:lnTo>
                    <a:pt x="1400" y="2810"/>
                  </a:lnTo>
                  <a:close/>
                  <a:moveTo>
                    <a:pt x="0" y="0"/>
                  </a:moveTo>
                  <a:lnTo>
                    <a:pt x="0" y="3446"/>
                  </a:lnTo>
                  <a:lnTo>
                    <a:pt x="2460" y="3446"/>
                  </a:lnTo>
                  <a:lnTo>
                    <a:pt x="246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780" y="80"/>
                  </a:moveTo>
                  <a:lnTo>
                    <a:pt x="1780" y="80"/>
                  </a:lnTo>
                  <a:lnTo>
                    <a:pt x="1842" y="94"/>
                  </a:lnTo>
                  <a:lnTo>
                    <a:pt x="1898" y="118"/>
                  </a:lnTo>
                  <a:lnTo>
                    <a:pt x="1950" y="156"/>
                  </a:lnTo>
                  <a:lnTo>
                    <a:pt x="2012" y="208"/>
                  </a:lnTo>
                  <a:lnTo>
                    <a:pt x="2012" y="208"/>
                  </a:lnTo>
                  <a:lnTo>
                    <a:pt x="2036" y="232"/>
                  </a:lnTo>
                  <a:lnTo>
                    <a:pt x="2054" y="264"/>
                  </a:lnTo>
                  <a:lnTo>
                    <a:pt x="2074" y="298"/>
                  </a:lnTo>
                  <a:lnTo>
                    <a:pt x="2088" y="334"/>
                  </a:lnTo>
                  <a:lnTo>
                    <a:pt x="2096" y="378"/>
                  </a:lnTo>
                  <a:lnTo>
                    <a:pt x="2106" y="420"/>
                  </a:lnTo>
                  <a:lnTo>
                    <a:pt x="2120" y="510"/>
                  </a:lnTo>
                  <a:lnTo>
                    <a:pt x="2120" y="604"/>
                  </a:lnTo>
                  <a:lnTo>
                    <a:pt x="2110" y="688"/>
                  </a:lnTo>
                  <a:lnTo>
                    <a:pt x="2096" y="760"/>
                  </a:lnTo>
                  <a:lnTo>
                    <a:pt x="2088" y="792"/>
                  </a:lnTo>
                  <a:lnTo>
                    <a:pt x="2074" y="816"/>
                  </a:lnTo>
                  <a:lnTo>
                    <a:pt x="2074" y="816"/>
                  </a:lnTo>
                  <a:lnTo>
                    <a:pt x="2036" y="882"/>
                  </a:lnTo>
                  <a:lnTo>
                    <a:pt x="2008" y="924"/>
                  </a:lnTo>
                  <a:lnTo>
                    <a:pt x="1974" y="966"/>
                  </a:lnTo>
                  <a:lnTo>
                    <a:pt x="1932" y="1014"/>
                  </a:lnTo>
                  <a:lnTo>
                    <a:pt x="1876" y="1056"/>
                  </a:lnTo>
                  <a:lnTo>
                    <a:pt x="1814" y="1104"/>
                  </a:lnTo>
                  <a:lnTo>
                    <a:pt x="1738" y="1146"/>
                  </a:lnTo>
                  <a:lnTo>
                    <a:pt x="1738" y="1146"/>
                  </a:lnTo>
                  <a:lnTo>
                    <a:pt x="1814" y="1296"/>
                  </a:lnTo>
                  <a:lnTo>
                    <a:pt x="1870" y="1414"/>
                  </a:lnTo>
                  <a:lnTo>
                    <a:pt x="1922" y="1528"/>
                  </a:lnTo>
                  <a:lnTo>
                    <a:pt x="1970" y="1654"/>
                  </a:lnTo>
                  <a:lnTo>
                    <a:pt x="1970" y="1654"/>
                  </a:lnTo>
                  <a:lnTo>
                    <a:pt x="2012" y="1758"/>
                  </a:lnTo>
                  <a:lnTo>
                    <a:pt x="2074" y="1880"/>
                  </a:lnTo>
                  <a:lnTo>
                    <a:pt x="2140" y="2008"/>
                  </a:lnTo>
                  <a:lnTo>
                    <a:pt x="2206" y="2122"/>
                  </a:lnTo>
                  <a:lnTo>
                    <a:pt x="1692" y="2122"/>
                  </a:lnTo>
                  <a:lnTo>
                    <a:pt x="1692" y="2092"/>
                  </a:lnTo>
                  <a:lnTo>
                    <a:pt x="1692" y="2092"/>
                  </a:lnTo>
                  <a:lnTo>
                    <a:pt x="1692" y="2092"/>
                  </a:lnTo>
                  <a:lnTo>
                    <a:pt x="1692" y="2092"/>
                  </a:lnTo>
                  <a:lnTo>
                    <a:pt x="1692" y="1918"/>
                  </a:lnTo>
                  <a:lnTo>
                    <a:pt x="1686" y="1696"/>
                  </a:lnTo>
                  <a:lnTo>
                    <a:pt x="1678" y="1390"/>
                  </a:lnTo>
                  <a:lnTo>
                    <a:pt x="1678" y="1390"/>
                  </a:lnTo>
                  <a:lnTo>
                    <a:pt x="1682" y="1060"/>
                  </a:lnTo>
                  <a:lnTo>
                    <a:pt x="1682" y="722"/>
                  </a:lnTo>
                  <a:lnTo>
                    <a:pt x="1682" y="722"/>
                  </a:lnTo>
                  <a:lnTo>
                    <a:pt x="1678" y="86"/>
                  </a:lnTo>
                  <a:lnTo>
                    <a:pt x="1678" y="86"/>
                  </a:lnTo>
                  <a:lnTo>
                    <a:pt x="1682" y="80"/>
                  </a:lnTo>
                  <a:lnTo>
                    <a:pt x="1696" y="76"/>
                  </a:lnTo>
                  <a:lnTo>
                    <a:pt x="1724" y="76"/>
                  </a:lnTo>
                  <a:lnTo>
                    <a:pt x="1780" y="80"/>
                  </a:lnTo>
                  <a:lnTo>
                    <a:pt x="1780" y="80"/>
                  </a:lnTo>
                  <a:lnTo>
                    <a:pt x="1780" y="80"/>
                  </a:lnTo>
                  <a:close/>
                  <a:moveTo>
                    <a:pt x="1502" y="56"/>
                  </a:moveTo>
                  <a:lnTo>
                    <a:pt x="1502" y="56"/>
                  </a:lnTo>
                  <a:lnTo>
                    <a:pt x="1512" y="166"/>
                  </a:lnTo>
                  <a:lnTo>
                    <a:pt x="1516" y="330"/>
                  </a:lnTo>
                  <a:lnTo>
                    <a:pt x="1526" y="598"/>
                  </a:lnTo>
                  <a:lnTo>
                    <a:pt x="1526" y="598"/>
                  </a:lnTo>
                  <a:lnTo>
                    <a:pt x="1536" y="1278"/>
                  </a:lnTo>
                  <a:lnTo>
                    <a:pt x="1536" y="1278"/>
                  </a:lnTo>
                  <a:lnTo>
                    <a:pt x="1546" y="1490"/>
                  </a:lnTo>
                  <a:lnTo>
                    <a:pt x="1550" y="1654"/>
                  </a:lnTo>
                  <a:lnTo>
                    <a:pt x="1550" y="1810"/>
                  </a:lnTo>
                  <a:lnTo>
                    <a:pt x="1550" y="1810"/>
                  </a:lnTo>
                  <a:lnTo>
                    <a:pt x="1498" y="1650"/>
                  </a:lnTo>
                  <a:lnTo>
                    <a:pt x="1442" y="1470"/>
                  </a:lnTo>
                  <a:lnTo>
                    <a:pt x="1356" y="1174"/>
                  </a:lnTo>
                  <a:lnTo>
                    <a:pt x="1356" y="1174"/>
                  </a:lnTo>
                  <a:lnTo>
                    <a:pt x="1300" y="986"/>
                  </a:lnTo>
                  <a:lnTo>
                    <a:pt x="1192" y="670"/>
                  </a:lnTo>
                  <a:lnTo>
                    <a:pt x="1130" y="496"/>
                  </a:lnTo>
                  <a:lnTo>
                    <a:pt x="1070" y="326"/>
                  </a:lnTo>
                  <a:lnTo>
                    <a:pt x="1008" y="174"/>
                  </a:lnTo>
                  <a:lnTo>
                    <a:pt x="956" y="56"/>
                  </a:lnTo>
                  <a:lnTo>
                    <a:pt x="1502" y="56"/>
                  </a:lnTo>
                  <a:lnTo>
                    <a:pt x="1502" y="56"/>
                  </a:lnTo>
                  <a:close/>
                  <a:moveTo>
                    <a:pt x="904" y="410"/>
                  </a:moveTo>
                  <a:lnTo>
                    <a:pt x="904" y="410"/>
                  </a:lnTo>
                  <a:lnTo>
                    <a:pt x="998" y="656"/>
                  </a:lnTo>
                  <a:lnTo>
                    <a:pt x="1084" y="886"/>
                  </a:lnTo>
                  <a:lnTo>
                    <a:pt x="1154" y="1074"/>
                  </a:lnTo>
                  <a:lnTo>
                    <a:pt x="1192" y="1192"/>
                  </a:lnTo>
                  <a:lnTo>
                    <a:pt x="1192" y="1192"/>
                  </a:lnTo>
                  <a:lnTo>
                    <a:pt x="1254" y="1396"/>
                  </a:lnTo>
                  <a:lnTo>
                    <a:pt x="1348" y="1650"/>
                  </a:lnTo>
                  <a:lnTo>
                    <a:pt x="1446" y="1908"/>
                  </a:lnTo>
                  <a:lnTo>
                    <a:pt x="1494" y="2022"/>
                  </a:lnTo>
                  <a:lnTo>
                    <a:pt x="1536" y="2122"/>
                  </a:lnTo>
                  <a:lnTo>
                    <a:pt x="932" y="2122"/>
                  </a:lnTo>
                  <a:lnTo>
                    <a:pt x="932" y="2122"/>
                  </a:lnTo>
                  <a:lnTo>
                    <a:pt x="928" y="2008"/>
                  </a:lnTo>
                  <a:lnTo>
                    <a:pt x="918" y="1886"/>
                  </a:lnTo>
                  <a:lnTo>
                    <a:pt x="914" y="1650"/>
                  </a:lnTo>
                  <a:lnTo>
                    <a:pt x="914" y="1362"/>
                  </a:lnTo>
                  <a:lnTo>
                    <a:pt x="914" y="1362"/>
                  </a:lnTo>
                  <a:lnTo>
                    <a:pt x="908" y="914"/>
                  </a:lnTo>
                  <a:lnTo>
                    <a:pt x="904" y="410"/>
                  </a:lnTo>
                  <a:lnTo>
                    <a:pt x="904" y="410"/>
                  </a:lnTo>
                  <a:lnTo>
                    <a:pt x="904" y="410"/>
                  </a:lnTo>
                  <a:close/>
                  <a:moveTo>
                    <a:pt x="744" y="56"/>
                  </a:moveTo>
                  <a:lnTo>
                    <a:pt x="744" y="56"/>
                  </a:lnTo>
                  <a:lnTo>
                    <a:pt x="800" y="166"/>
                  </a:lnTo>
                  <a:lnTo>
                    <a:pt x="862" y="306"/>
                  </a:lnTo>
                  <a:lnTo>
                    <a:pt x="862" y="306"/>
                  </a:lnTo>
                  <a:lnTo>
                    <a:pt x="862" y="546"/>
                  </a:lnTo>
                  <a:lnTo>
                    <a:pt x="862" y="834"/>
                  </a:lnTo>
                  <a:lnTo>
                    <a:pt x="862" y="1330"/>
                  </a:lnTo>
                  <a:lnTo>
                    <a:pt x="862" y="1330"/>
                  </a:lnTo>
                  <a:lnTo>
                    <a:pt x="866" y="1504"/>
                  </a:lnTo>
                  <a:lnTo>
                    <a:pt x="866" y="1654"/>
                  </a:lnTo>
                  <a:lnTo>
                    <a:pt x="862" y="1824"/>
                  </a:lnTo>
                  <a:lnTo>
                    <a:pt x="862" y="1824"/>
                  </a:lnTo>
                  <a:lnTo>
                    <a:pt x="810" y="1518"/>
                  </a:lnTo>
                  <a:lnTo>
                    <a:pt x="772" y="1258"/>
                  </a:lnTo>
                  <a:lnTo>
                    <a:pt x="772" y="1258"/>
                  </a:lnTo>
                  <a:lnTo>
                    <a:pt x="744" y="1056"/>
                  </a:lnTo>
                  <a:lnTo>
                    <a:pt x="688" y="712"/>
                  </a:lnTo>
                  <a:lnTo>
                    <a:pt x="650" y="528"/>
                  </a:lnTo>
                  <a:lnTo>
                    <a:pt x="616" y="344"/>
                  </a:lnTo>
                  <a:lnTo>
                    <a:pt x="580" y="184"/>
                  </a:lnTo>
                  <a:lnTo>
                    <a:pt x="546" y="56"/>
                  </a:lnTo>
                  <a:lnTo>
                    <a:pt x="744" y="56"/>
                  </a:lnTo>
                  <a:lnTo>
                    <a:pt x="744" y="56"/>
                  </a:lnTo>
                  <a:close/>
                  <a:moveTo>
                    <a:pt x="612" y="1254"/>
                  </a:moveTo>
                  <a:lnTo>
                    <a:pt x="612" y="1254"/>
                  </a:lnTo>
                  <a:lnTo>
                    <a:pt x="636" y="1424"/>
                  </a:lnTo>
                  <a:lnTo>
                    <a:pt x="636" y="1424"/>
                  </a:lnTo>
                  <a:lnTo>
                    <a:pt x="668" y="1616"/>
                  </a:lnTo>
                  <a:lnTo>
                    <a:pt x="702" y="1814"/>
                  </a:lnTo>
                  <a:lnTo>
                    <a:pt x="740" y="1990"/>
                  </a:lnTo>
                  <a:lnTo>
                    <a:pt x="768" y="2122"/>
                  </a:lnTo>
                  <a:lnTo>
                    <a:pt x="150" y="2122"/>
                  </a:lnTo>
                  <a:lnTo>
                    <a:pt x="150" y="2122"/>
                  </a:lnTo>
                  <a:lnTo>
                    <a:pt x="174" y="1932"/>
                  </a:lnTo>
                  <a:lnTo>
                    <a:pt x="206" y="1726"/>
                  </a:lnTo>
                  <a:lnTo>
                    <a:pt x="206" y="1726"/>
                  </a:lnTo>
                  <a:lnTo>
                    <a:pt x="240" y="1660"/>
                  </a:lnTo>
                  <a:lnTo>
                    <a:pt x="282" y="1594"/>
                  </a:lnTo>
                  <a:lnTo>
                    <a:pt x="310" y="1560"/>
                  </a:lnTo>
                  <a:lnTo>
                    <a:pt x="338" y="1532"/>
                  </a:lnTo>
                  <a:lnTo>
                    <a:pt x="372" y="1504"/>
                  </a:lnTo>
                  <a:lnTo>
                    <a:pt x="404" y="1480"/>
                  </a:lnTo>
                  <a:lnTo>
                    <a:pt x="404" y="1480"/>
                  </a:lnTo>
                  <a:lnTo>
                    <a:pt x="470" y="1438"/>
                  </a:lnTo>
                  <a:lnTo>
                    <a:pt x="518" y="1414"/>
                  </a:lnTo>
                  <a:lnTo>
                    <a:pt x="584" y="1386"/>
                  </a:lnTo>
                  <a:lnTo>
                    <a:pt x="580" y="1372"/>
                  </a:lnTo>
                  <a:lnTo>
                    <a:pt x="580" y="1372"/>
                  </a:lnTo>
                  <a:lnTo>
                    <a:pt x="508" y="1390"/>
                  </a:lnTo>
                  <a:lnTo>
                    <a:pt x="428" y="1414"/>
                  </a:lnTo>
                  <a:lnTo>
                    <a:pt x="386" y="1432"/>
                  </a:lnTo>
                  <a:lnTo>
                    <a:pt x="344" y="1456"/>
                  </a:lnTo>
                  <a:lnTo>
                    <a:pt x="302" y="1480"/>
                  </a:lnTo>
                  <a:lnTo>
                    <a:pt x="258" y="1508"/>
                  </a:lnTo>
                  <a:lnTo>
                    <a:pt x="258" y="1508"/>
                  </a:lnTo>
                  <a:lnTo>
                    <a:pt x="236" y="1522"/>
                  </a:lnTo>
                  <a:lnTo>
                    <a:pt x="236" y="1522"/>
                  </a:lnTo>
                  <a:lnTo>
                    <a:pt x="272" y="1300"/>
                  </a:lnTo>
                  <a:lnTo>
                    <a:pt x="272" y="1300"/>
                  </a:lnTo>
                  <a:lnTo>
                    <a:pt x="348" y="848"/>
                  </a:lnTo>
                  <a:lnTo>
                    <a:pt x="432" y="354"/>
                  </a:lnTo>
                  <a:lnTo>
                    <a:pt x="432" y="354"/>
                  </a:lnTo>
                  <a:lnTo>
                    <a:pt x="494" y="622"/>
                  </a:lnTo>
                  <a:lnTo>
                    <a:pt x="550" y="896"/>
                  </a:lnTo>
                  <a:lnTo>
                    <a:pt x="588" y="1118"/>
                  </a:lnTo>
                  <a:lnTo>
                    <a:pt x="612" y="1254"/>
                  </a:lnTo>
                  <a:lnTo>
                    <a:pt x="612" y="1254"/>
                  </a:lnTo>
                  <a:lnTo>
                    <a:pt x="612" y="1254"/>
                  </a:lnTo>
                  <a:close/>
                  <a:moveTo>
                    <a:pt x="56" y="56"/>
                  </a:moveTo>
                  <a:lnTo>
                    <a:pt x="352" y="56"/>
                  </a:lnTo>
                  <a:lnTo>
                    <a:pt x="352" y="56"/>
                  </a:lnTo>
                  <a:lnTo>
                    <a:pt x="382" y="142"/>
                  </a:lnTo>
                  <a:lnTo>
                    <a:pt x="410" y="250"/>
                  </a:lnTo>
                  <a:lnTo>
                    <a:pt x="410" y="250"/>
                  </a:lnTo>
                  <a:lnTo>
                    <a:pt x="366" y="486"/>
                  </a:lnTo>
                  <a:lnTo>
                    <a:pt x="316" y="768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12" y="1366"/>
                  </a:lnTo>
                  <a:lnTo>
                    <a:pt x="170" y="1584"/>
                  </a:lnTo>
                  <a:lnTo>
                    <a:pt x="118" y="1842"/>
                  </a:lnTo>
                  <a:lnTo>
                    <a:pt x="84" y="1960"/>
                  </a:lnTo>
                  <a:lnTo>
                    <a:pt x="56" y="2070"/>
                  </a:lnTo>
                  <a:lnTo>
                    <a:pt x="56" y="56"/>
                  </a:lnTo>
                  <a:lnTo>
                    <a:pt x="56" y="56"/>
                  </a:lnTo>
                  <a:close/>
                  <a:moveTo>
                    <a:pt x="2402" y="3394"/>
                  </a:moveTo>
                  <a:lnTo>
                    <a:pt x="56" y="3394"/>
                  </a:lnTo>
                  <a:lnTo>
                    <a:pt x="56" y="2178"/>
                  </a:lnTo>
                  <a:lnTo>
                    <a:pt x="2402" y="2178"/>
                  </a:lnTo>
                  <a:lnTo>
                    <a:pt x="2402" y="3394"/>
                  </a:lnTo>
                  <a:lnTo>
                    <a:pt x="2402" y="3394"/>
                  </a:lnTo>
                  <a:close/>
                  <a:moveTo>
                    <a:pt x="2402" y="2122"/>
                  </a:moveTo>
                  <a:lnTo>
                    <a:pt x="2402" y="2122"/>
                  </a:lnTo>
                  <a:lnTo>
                    <a:pt x="2366" y="2070"/>
                  </a:lnTo>
                  <a:lnTo>
                    <a:pt x="2322" y="2008"/>
                  </a:lnTo>
                  <a:lnTo>
                    <a:pt x="2234" y="1858"/>
                  </a:lnTo>
                  <a:lnTo>
                    <a:pt x="2154" y="1712"/>
                  </a:lnTo>
                  <a:lnTo>
                    <a:pt x="2102" y="1602"/>
                  </a:lnTo>
                  <a:lnTo>
                    <a:pt x="2102" y="1602"/>
                  </a:lnTo>
                  <a:lnTo>
                    <a:pt x="2050" y="1484"/>
                  </a:lnTo>
                  <a:lnTo>
                    <a:pt x="2016" y="1414"/>
                  </a:lnTo>
                  <a:lnTo>
                    <a:pt x="1978" y="1344"/>
                  </a:lnTo>
                  <a:lnTo>
                    <a:pt x="1936" y="1272"/>
                  </a:lnTo>
                  <a:lnTo>
                    <a:pt x="1894" y="1216"/>
                  </a:lnTo>
                  <a:lnTo>
                    <a:pt x="1870" y="1192"/>
                  </a:lnTo>
                  <a:lnTo>
                    <a:pt x="1852" y="1174"/>
                  </a:lnTo>
                  <a:lnTo>
                    <a:pt x="1828" y="1160"/>
                  </a:lnTo>
                  <a:lnTo>
                    <a:pt x="1804" y="1150"/>
                  </a:lnTo>
                  <a:lnTo>
                    <a:pt x="1804" y="1150"/>
                  </a:lnTo>
                  <a:lnTo>
                    <a:pt x="1860" y="1140"/>
                  </a:lnTo>
                  <a:lnTo>
                    <a:pt x="1912" y="1122"/>
                  </a:lnTo>
                  <a:lnTo>
                    <a:pt x="1960" y="1098"/>
                  </a:lnTo>
                  <a:lnTo>
                    <a:pt x="2008" y="1070"/>
                  </a:lnTo>
                  <a:lnTo>
                    <a:pt x="2050" y="1038"/>
                  </a:lnTo>
                  <a:lnTo>
                    <a:pt x="2092" y="1000"/>
                  </a:lnTo>
                  <a:lnTo>
                    <a:pt x="2130" y="962"/>
                  </a:lnTo>
                  <a:lnTo>
                    <a:pt x="2162" y="920"/>
                  </a:lnTo>
                  <a:lnTo>
                    <a:pt x="2190" y="872"/>
                  </a:lnTo>
                  <a:lnTo>
                    <a:pt x="2220" y="824"/>
                  </a:lnTo>
                  <a:lnTo>
                    <a:pt x="2242" y="774"/>
                  </a:lnTo>
                  <a:lnTo>
                    <a:pt x="2262" y="722"/>
                  </a:lnTo>
                  <a:lnTo>
                    <a:pt x="2276" y="670"/>
                  </a:lnTo>
                  <a:lnTo>
                    <a:pt x="2286" y="612"/>
                  </a:lnTo>
                  <a:lnTo>
                    <a:pt x="2294" y="562"/>
                  </a:lnTo>
                  <a:lnTo>
                    <a:pt x="2294" y="504"/>
                  </a:lnTo>
                  <a:lnTo>
                    <a:pt x="2294" y="504"/>
                  </a:lnTo>
                  <a:lnTo>
                    <a:pt x="2294" y="444"/>
                  </a:lnTo>
                  <a:lnTo>
                    <a:pt x="2286" y="392"/>
                  </a:lnTo>
                  <a:lnTo>
                    <a:pt x="2272" y="340"/>
                  </a:lnTo>
                  <a:lnTo>
                    <a:pt x="2252" y="298"/>
                  </a:lnTo>
                  <a:lnTo>
                    <a:pt x="2228" y="260"/>
                  </a:lnTo>
                  <a:lnTo>
                    <a:pt x="2206" y="222"/>
                  </a:lnTo>
                  <a:lnTo>
                    <a:pt x="2176" y="188"/>
                  </a:lnTo>
                  <a:lnTo>
                    <a:pt x="2148" y="166"/>
                  </a:lnTo>
                  <a:lnTo>
                    <a:pt x="2116" y="142"/>
                  </a:lnTo>
                  <a:lnTo>
                    <a:pt x="2082" y="118"/>
                  </a:lnTo>
                  <a:lnTo>
                    <a:pt x="2022" y="90"/>
                  </a:lnTo>
                  <a:lnTo>
                    <a:pt x="1960" y="66"/>
                  </a:lnTo>
                  <a:lnTo>
                    <a:pt x="1908" y="56"/>
                  </a:lnTo>
                  <a:lnTo>
                    <a:pt x="2402" y="56"/>
                  </a:lnTo>
                  <a:lnTo>
                    <a:pt x="2402" y="2122"/>
                  </a:lnTo>
                  <a:lnTo>
                    <a:pt x="2402" y="2122"/>
                  </a:lnTo>
                  <a:close/>
                  <a:moveTo>
                    <a:pt x="1442" y="2532"/>
                  </a:moveTo>
                  <a:lnTo>
                    <a:pt x="1442" y="2532"/>
                  </a:lnTo>
                  <a:lnTo>
                    <a:pt x="1418" y="2502"/>
                  </a:lnTo>
                  <a:lnTo>
                    <a:pt x="1390" y="2456"/>
                  </a:lnTo>
                  <a:lnTo>
                    <a:pt x="1390" y="2456"/>
                  </a:lnTo>
                  <a:lnTo>
                    <a:pt x="1408" y="2450"/>
                  </a:lnTo>
                  <a:lnTo>
                    <a:pt x="1422" y="2442"/>
                  </a:lnTo>
                  <a:lnTo>
                    <a:pt x="1428" y="2428"/>
                  </a:lnTo>
                  <a:lnTo>
                    <a:pt x="1432" y="2408"/>
                  </a:lnTo>
                  <a:lnTo>
                    <a:pt x="1432" y="2408"/>
                  </a:lnTo>
                  <a:lnTo>
                    <a:pt x="1428" y="2394"/>
                  </a:lnTo>
                  <a:lnTo>
                    <a:pt x="1418" y="2376"/>
                  </a:lnTo>
                  <a:lnTo>
                    <a:pt x="1400" y="2362"/>
                  </a:lnTo>
                  <a:lnTo>
                    <a:pt x="1370" y="2362"/>
                  </a:lnTo>
                  <a:lnTo>
                    <a:pt x="1282" y="2362"/>
                  </a:lnTo>
                  <a:lnTo>
                    <a:pt x="1282" y="2370"/>
                  </a:lnTo>
                  <a:lnTo>
                    <a:pt x="1296" y="2370"/>
                  </a:lnTo>
                  <a:lnTo>
                    <a:pt x="1296" y="2370"/>
                  </a:lnTo>
                  <a:lnTo>
                    <a:pt x="1300" y="2370"/>
                  </a:lnTo>
                  <a:lnTo>
                    <a:pt x="1304" y="2376"/>
                  </a:lnTo>
                  <a:lnTo>
                    <a:pt x="1304" y="2408"/>
                  </a:lnTo>
                  <a:lnTo>
                    <a:pt x="1304" y="2536"/>
                  </a:lnTo>
                  <a:lnTo>
                    <a:pt x="1304" y="2536"/>
                  </a:lnTo>
                  <a:lnTo>
                    <a:pt x="1304" y="2540"/>
                  </a:lnTo>
                  <a:lnTo>
                    <a:pt x="1300" y="2540"/>
                  </a:lnTo>
                  <a:lnTo>
                    <a:pt x="1290" y="2540"/>
                  </a:lnTo>
                  <a:lnTo>
                    <a:pt x="1290" y="2550"/>
                  </a:lnTo>
                  <a:lnTo>
                    <a:pt x="1366" y="2550"/>
                  </a:lnTo>
                  <a:lnTo>
                    <a:pt x="1366" y="2540"/>
                  </a:lnTo>
                  <a:lnTo>
                    <a:pt x="1352" y="2540"/>
                  </a:lnTo>
                  <a:lnTo>
                    <a:pt x="1352" y="2540"/>
                  </a:lnTo>
                  <a:lnTo>
                    <a:pt x="1348" y="2540"/>
                  </a:lnTo>
                  <a:lnTo>
                    <a:pt x="1342" y="2536"/>
                  </a:lnTo>
                  <a:lnTo>
                    <a:pt x="1342" y="2498"/>
                  </a:lnTo>
                  <a:lnTo>
                    <a:pt x="1342" y="2466"/>
                  </a:lnTo>
                  <a:lnTo>
                    <a:pt x="1362" y="2466"/>
                  </a:lnTo>
                  <a:lnTo>
                    <a:pt x="1362" y="2466"/>
                  </a:lnTo>
                  <a:lnTo>
                    <a:pt x="1390" y="2516"/>
                  </a:lnTo>
                  <a:lnTo>
                    <a:pt x="1414" y="2550"/>
                  </a:lnTo>
                  <a:lnTo>
                    <a:pt x="1414" y="2550"/>
                  </a:lnTo>
                  <a:lnTo>
                    <a:pt x="1418" y="2550"/>
                  </a:lnTo>
                  <a:lnTo>
                    <a:pt x="1428" y="2550"/>
                  </a:lnTo>
                  <a:lnTo>
                    <a:pt x="1460" y="2550"/>
                  </a:lnTo>
                  <a:lnTo>
                    <a:pt x="1460" y="2540"/>
                  </a:lnTo>
                  <a:lnTo>
                    <a:pt x="1460" y="2540"/>
                  </a:lnTo>
                  <a:lnTo>
                    <a:pt x="1450" y="2540"/>
                  </a:lnTo>
                  <a:lnTo>
                    <a:pt x="1442" y="2532"/>
                  </a:lnTo>
                  <a:lnTo>
                    <a:pt x="1442" y="2532"/>
                  </a:lnTo>
                  <a:lnTo>
                    <a:pt x="1442" y="2532"/>
                  </a:lnTo>
                  <a:close/>
                  <a:moveTo>
                    <a:pt x="1352" y="2456"/>
                  </a:moveTo>
                  <a:lnTo>
                    <a:pt x="1342" y="2456"/>
                  </a:lnTo>
                  <a:lnTo>
                    <a:pt x="1342" y="2376"/>
                  </a:lnTo>
                  <a:lnTo>
                    <a:pt x="1342" y="2376"/>
                  </a:lnTo>
                  <a:lnTo>
                    <a:pt x="1342" y="2370"/>
                  </a:lnTo>
                  <a:lnTo>
                    <a:pt x="1348" y="2370"/>
                  </a:lnTo>
                  <a:lnTo>
                    <a:pt x="1356" y="2370"/>
                  </a:lnTo>
                  <a:lnTo>
                    <a:pt x="1356" y="2370"/>
                  </a:lnTo>
                  <a:lnTo>
                    <a:pt x="1370" y="2370"/>
                  </a:lnTo>
                  <a:lnTo>
                    <a:pt x="1380" y="2380"/>
                  </a:lnTo>
                  <a:lnTo>
                    <a:pt x="1394" y="2394"/>
                  </a:lnTo>
                  <a:lnTo>
                    <a:pt x="1394" y="2404"/>
                  </a:lnTo>
                  <a:lnTo>
                    <a:pt x="1400" y="2418"/>
                  </a:lnTo>
                  <a:lnTo>
                    <a:pt x="1400" y="2418"/>
                  </a:lnTo>
                  <a:lnTo>
                    <a:pt x="1394" y="2432"/>
                  </a:lnTo>
                  <a:lnTo>
                    <a:pt x="1384" y="2446"/>
                  </a:lnTo>
                  <a:lnTo>
                    <a:pt x="1370" y="2450"/>
                  </a:lnTo>
                  <a:lnTo>
                    <a:pt x="1352" y="2456"/>
                  </a:lnTo>
                  <a:lnTo>
                    <a:pt x="1352" y="2456"/>
                  </a:lnTo>
                  <a:lnTo>
                    <a:pt x="1352" y="2456"/>
                  </a:lnTo>
                  <a:close/>
                  <a:moveTo>
                    <a:pt x="1172" y="2738"/>
                  </a:moveTo>
                  <a:lnTo>
                    <a:pt x="1172" y="2738"/>
                  </a:lnTo>
                  <a:lnTo>
                    <a:pt x="1154" y="2738"/>
                  </a:lnTo>
                  <a:lnTo>
                    <a:pt x="1140" y="2748"/>
                  </a:lnTo>
                  <a:lnTo>
                    <a:pt x="1126" y="2758"/>
                  </a:lnTo>
                  <a:lnTo>
                    <a:pt x="1112" y="2766"/>
                  </a:lnTo>
                  <a:lnTo>
                    <a:pt x="1106" y="2780"/>
                  </a:lnTo>
                  <a:lnTo>
                    <a:pt x="1098" y="2800"/>
                  </a:lnTo>
                  <a:lnTo>
                    <a:pt x="1092" y="2828"/>
                  </a:lnTo>
                  <a:lnTo>
                    <a:pt x="1092" y="2828"/>
                  </a:lnTo>
                  <a:lnTo>
                    <a:pt x="1098" y="2852"/>
                  </a:lnTo>
                  <a:lnTo>
                    <a:pt x="1106" y="2866"/>
                  </a:lnTo>
                  <a:lnTo>
                    <a:pt x="1122" y="2876"/>
                  </a:lnTo>
                  <a:lnTo>
                    <a:pt x="1140" y="2876"/>
                  </a:lnTo>
                  <a:lnTo>
                    <a:pt x="1140" y="2876"/>
                  </a:lnTo>
                  <a:lnTo>
                    <a:pt x="1158" y="2876"/>
                  </a:lnTo>
                  <a:lnTo>
                    <a:pt x="1172" y="2866"/>
                  </a:lnTo>
                  <a:lnTo>
                    <a:pt x="1188" y="2856"/>
                  </a:lnTo>
                  <a:lnTo>
                    <a:pt x="1202" y="2846"/>
                  </a:lnTo>
                  <a:lnTo>
                    <a:pt x="1206" y="2832"/>
                  </a:lnTo>
                  <a:lnTo>
                    <a:pt x="1216" y="2814"/>
                  </a:lnTo>
                  <a:lnTo>
                    <a:pt x="1220" y="2786"/>
                  </a:lnTo>
                  <a:lnTo>
                    <a:pt x="1220" y="2786"/>
                  </a:lnTo>
                  <a:lnTo>
                    <a:pt x="1216" y="2762"/>
                  </a:lnTo>
                  <a:lnTo>
                    <a:pt x="1206" y="2748"/>
                  </a:lnTo>
                  <a:lnTo>
                    <a:pt x="1192" y="2738"/>
                  </a:lnTo>
                  <a:lnTo>
                    <a:pt x="1172" y="2738"/>
                  </a:lnTo>
                  <a:lnTo>
                    <a:pt x="1172" y="2738"/>
                  </a:lnTo>
                  <a:lnTo>
                    <a:pt x="1172" y="2738"/>
                  </a:lnTo>
                  <a:close/>
                  <a:moveTo>
                    <a:pt x="1150" y="2866"/>
                  </a:moveTo>
                  <a:lnTo>
                    <a:pt x="1150" y="2866"/>
                  </a:lnTo>
                  <a:lnTo>
                    <a:pt x="1140" y="2866"/>
                  </a:lnTo>
                  <a:lnTo>
                    <a:pt x="1136" y="2860"/>
                  </a:lnTo>
                  <a:lnTo>
                    <a:pt x="1130" y="2852"/>
                  </a:lnTo>
                  <a:lnTo>
                    <a:pt x="1126" y="2832"/>
                  </a:lnTo>
                  <a:lnTo>
                    <a:pt x="1126" y="2824"/>
                  </a:lnTo>
                  <a:lnTo>
                    <a:pt x="1126" y="2824"/>
                  </a:lnTo>
                  <a:lnTo>
                    <a:pt x="1126" y="2800"/>
                  </a:lnTo>
                  <a:lnTo>
                    <a:pt x="1136" y="2776"/>
                  </a:lnTo>
                  <a:lnTo>
                    <a:pt x="1144" y="2758"/>
                  </a:lnTo>
                  <a:lnTo>
                    <a:pt x="1154" y="2748"/>
                  </a:lnTo>
                  <a:lnTo>
                    <a:pt x="1164" y="2748"/>
                  </a:lnTo>
                  <a:lnTo>
                    <a:pt x="1164" y="2748"/>
                  </a:lnTo>
                  <a:lnTo>
                    <a:pt x="1172" y="2748"/>
                  </a:lnTo>
                  <a:lnTo>
                    <a:pt x="1178" y="2752"/>
                  </a:lnTo>
                  <a:lnTo>
                    <a:pt x="1182" y="2762"/>
                  </a:lnTo>
                  <a:lnTo>
                    <a:pt x="1188" y="2780"/>
                  </a:lnTo>
                  <a:lnTo>
                    <a:pt x="1188" y="2790"/>
                  </a:lnTo>
                  <a:lnTo>
                    <a:pt x="1188" y="2790"/>
                  </a:lnTo>
                  <a:lnTo>
                    <a:pt x="1188" y="2814"/>
                  </a:lnTo>
                  <a:lnTo>
                    <a:pt x="1178" y="2838"/>
                  </a:lnTo>
                  <a:lnTo>
                    <a:pt x="1168" y="2856"/>
                  </a:lnTo>
                  <a:lnTo>
                    <a:pt x="1158" y="2866"/>
                  </a:lnTo>
                  <a:lnTo>
                    <a:pt x="1150" y="2866"/>
                  </a:lnTo>
                  <a:lnTo>
                    <a:pt x="1150" y="2866"/>
                  </a:lnTo>
                  <a:lnTo>
                    <a:pt x="1150" y="2866"/>
                  </a:lnTo>
                  <a:close/>
                  <a:moveTo>
                    <a:pt x="1296" y="3030"/>
                  </a:moveTo>
                  <a:lnTo>
                    <a:pt x="1296" y="3030"/>
                  </a:lnTo>
                  <a:lnTo>
                    <a:pt x="1272" y="3036"/>
                  </a:lnTo>
                  <a:lnTo>
                    <a:pt x="1254" y="3040"/>
                  </a:lnTo>
                  <a:lnTo>
                    <a:pt x="1234" y="3050"/>
                  </a:lnTo>
                  <a:lnTo>
                    <a:pt x="1220" y="3064"/>
                  </a:lnTo>
                  <a:lnTo>
                    <a:pt x="1210" y="3078"/>
                  </a:lnTo>
                  <a:lnTo>
                    <a:pt x="1202" y="3096"/>
                  </a:lnTo>
                  <a:lnTo>
                    <a:pt x="1196" y="3116"/>
                  </a:lnTo>
                  <a:lnTo>
                    <a:pt x="1192" y="3140"/>
                  </a:lnTo>
                  <a:lnTo>
                    <a:pt x="1192" y="3140"/>
                  </a:lnTo>
                  <a:lnTo>
                    <a:pt x="1196" y="3158"/>
                  </a:lnTo>
                  <a:lnTo>
                    <a:pt x="1202" y="3176"/>
                  </a:lnTo>
                  <a:lnTo>
                    <a:pt x="1206" y="3196"/>
                  </a:lnTo>
                  <a:lnTo>
                    <a:pt x="1220" y="3210"/>
                  </a:lnTo>
                  <a:lnTo>
                    <a:pt x="1234" y="3220"/>
                  </a:lnTo>
                  <a:lnTo>
                    <a:pt x="1248" y="3228"/>
                  </a:lnTo>
                  <a:lnTo>
                    <a:pt x="1268" y="3234"/>
                  </a:lnTo>
                  <a:lnTo>
                    <a:pt x="1290" y="3234"/>
                  </a:lnTo>
                  <a:lnTo>
                    <a:pt x="1290" y="3234"/>
                  </a:lnTo>
                  <a:lnTo>
                    <a:pt x="1314" y="3234"/>
                  </a:lnTo>
                  <a:lnTo>
                    <a:pt x="1334" y="3228"/>
                  </a:lnTo>
                  <a:lnTo>
                    <a:pt x="1352" y="3214"/>
                  </a:lnTo>
                  <a:lnTo>
                    <a:pt x="1366" y="3204"/>
                  </a:lnTo>
                  <a:lnTo>
                    <a:pt x="1376" y="3186"/>
                  </a:lnTo>
                  <a:lnTo>
                    <a:pt x="1384" y="3172"/>
                  </a:lnTo>
                  <a:lnTo>
                    <a:pt x="1390" y="3148"/>
                  </a:lnTo>
                  <a:lnTo>
                    <a:pt x="1394" y="3130"/>
                  </a:lnTo>
                  <a:lnTo>
                    <a:pt x="1394" y="3130"/>
                  </a:lnTo>
                  <a:lnTo>
                    <a:pt x="1390" y="3106"/>
                  </a:lnTo>
                  <a:lnTo>
                    <a:pt x="1384" y="3088"/>
                  </a:lnTo>
                  <a:lnTo>
                    <a:pt x="1380" y="3074"/>
                  </a:lnTo>
                  <a:lnTo>
                    <a:pt x="1366" y="3058"/>
                  </a:lnTo>
                  <a:lnTo>
                    <a:pt x="1352" y="3050"/>
                  </a:lnTo>
                  <a:lnTo>
                    <a:pt x="1338" y="3040"/>
                  </a:lnTo>
                  <a:lnTo>
                    <a:pt x="1318" y="3036"/>
                  </a:lnTo>
                  <a:lnTo>
                    <a:pt x="1296" y="3030"/>
                  </a:lnTo>
                  <a:lnTo>
                    <a:pt x="1296" y="3030"/>
                  </a:lnTo>
                  <a:lnTo>
                    <a:pt x="1296" y="3030"/>
                  </a:lnTo>
                  <a:close/>
                  <a:moveTo>
                    <a:pt x="1300" y="3224"/>
                  </a:moveTo>
                  <a:lnTo>
                    <a:pt x="1300" y="3224"/>
                  </a:lnTo>
                  <a:lnTo>
                    <a:pt x="1276" y="3220"/>
                  </a:lnTo>
                  <a:lnTo>
                    <a:pt x="1262" y="3214"/>
                  </a:lnTo>
                  <a:lnTo>
                    <a:pt x="1254" y="3200"/>
                  </a:lnTo>
                  <a:lnTo>
                    <a:pt x="1244" y="3186"/>
                  </a:lnTo>
                  <a:lnTo>
                    <a:pt x="1234" y="3172"/>
                  </a:lnTo>
                  <a:lnTo>
                    <a:pt x="1230" y="3148"/>
                  </a:lnTo>
                  <a:lnTo>
                    <a:pt x="1230" y="3120"/>
                  </a:lnTo>
                  <a:lnTo>
                    <a:pt x="1230" y="3120"/>
                  </a:lnTo>
                  <a:lnTo>
                    <a:pt x="1230" y="3096"/>
                  </a:lnTo>
                  <a:lnTo>
                    <a:pt x="1234" y="3078"/>
                  </a:lnTo>
                  <a:lnTo>
                    <a:pt x="1244" y="3064"/>
                  </a:lnTo>
                  <a:lnTo>
                    <a:pt x="1254" y="3054"/>
                  </a:lnTo>
                  <a:lnTo>
                    <a:pt x="1272" y="3044"/>
                  </a:lnTo>
                  <a:lnTo>
                    <a:pt x="1286" y="3044"/>
                  </a:lnTo>
                  <a:lnTo>
                    <a:pt x="1286" y="3044"/>
                  </a:lnTo>
                  <a:lnTo>
                    <a:pt x="1310" y="3050"/>
                  </a:lnTo>
                  <a:lnTo>
                    <a:pt x="1324" y="3054"/>
                  </a:lnTo>
                  <a:lnTo>
                    <a:pt x="1334" y="3064"/>
                  </a:lnTo>
                  <a:lnTo>
                    <a:pt x="1342" y="3078"/>
                  </a:lnTo>
                  <a:lnTo>
                    <a:pt x="1352" y="3096"/>
                  </a:lnTo>
                  <a:lnTo>
                    <a:pt x="1356" y="3120"/>
                  </a:lnTo>
                  <a:lnTo>
                    <a:pt x="1356" y="3144"/>
                  </a:lnTo>
                  <a:lnTo>
                    <a:pt x="1356" y="3144"/>
                  </a:lnTo>
                  <a:lnTo>
                    <a:pt x="1356" y="3172"/>
                  </a:lnTo>
                  <a:lnTo>
                    <a:pt x="1352" y="3190"/>
                  </a:lnTo>
                  <a:lnTo>
                    <a:pt x="1342" y="3204"/>
                  </a:lnTo>
                  <a:lnTo>
                    <a:pt x="1334" y="3214"/>
                  </a:lnTo>
                  <a:lnTo>
                    <a:pt x="1314" y="3224"/>
                  </a:lnTo>
                  <a:lnTo>
                    <a:pt x="1300" y="3224"/>
                  </a:lnTo>
                  <a:lnTo>
                    <a:pt x="1300" y="3224"/>
                  </a:lnTo>
                  <a:lnTo>
                    <a:pt x="1300" y="3224"/>
                  </a:lnTo>
                  <a:close/>
                  <a:moveTo>
                    <a:pt x="616" y="3220"/>
                  </a:moveTo>
                  <a:lnTo>
                    <a:pt x="616" y="3220"/>
                  </a:lnTo>
                  <a:lnTo>
                    <a:pt x="612" y="3220"/>
                  </a:lnTo>
                  <a:lnTo>
                    <a:pt x="608" y="3214"/>
                  </a:lnTo>
                  <a:lnTo>
                    <a:pt x="598" y="3190"/>
                  </a:lnTo>
                  <a:lnTo>
                    <a:pt x="598" y="3190"/>
                  </a:lnTo>
                  <a:lnTo>
                    <a:pt x="564" y="3106"/>
                  </a:lnTo>
                  <a:lnTo>
                    <a:pt x="546" y="3044"/>
                  </a:lnTo>
                  <a:lnTo>
                    <a:pt x="546" y="3044"/>
                  </a:lnTo>
                  <a:lnTo>
                    <a:pt x="550" y="3040"/>
                  </a:lnTo>
                  <a:lnTo>
                    <a:pt x="550" y="3036"/>
                  </a:lnTo>
                  <a:lnTo>
                    <a:pt x="550" y="3036"/>
                  </a:lnTo>
                  <a:lnTo>
                    <a:pt x="550" y="3030"/>
                  </a:lnTo>
                  <a:lnTo>
                    <a:pt x="550" y="3030"/>
                  </a:lnTo>
                  <a:lnTo>
                    <a:pt x="528" y="3036"/>
                  </a:lnTo>
                  <a:lnTo>
                    <a:pt x="528" y="3036"/>
                  </a:lnTo>
                  <a:lnTo>
                    <a:pt x="452" y="3214"/>
                  </a:lnTo>
                  <a:lnTo>
                    <a:pt x="452" y="3214"/>
                  </a:lnTo>
                  <a:lnTo>
                    <a:pt x="448" y="3220"/>
                  </a:lnTo>
                  <a:lnTo>
                    <a:pt x="442" y="3220"/>
                  </a:lnTo>
                  <a:lnTo>
                    <a:pt x="432" y="3220"/>
                  </a:lnTo>
                  <a:lnTo>
                    <a:pt x="432" y="3228"/>
                  </a:lnTo>
                  <a:lnTo>
                    <a:pt x="494" y="3228"/>
                  </a:lnTo>
                  <a:lnTo>
                    <a:pt x="494" y="3220"/>
                  </a:lnTo>
                  <a:lnTo>
                    <a:pt x="476" y="3220"/>
                  </a:lnTo>
                  <a:lnTo>
                    <a:pt x="476" y="3220"/>
                  </a:lnTo>
                  <a:lnTo>
                    <a:pt x="470" y="3220"/>
                  </a:lnTo>
                  <a:lnTo>
                    <a:pt x="470" y="3214"/>
                  </a:lnTo>
                  <a:lnTo>
                    <a:pt x="470" y="3214"/>
                  </a:lnTo>
                  <a:lnTo>
                    <a:pt x="476" y="3190"/>
                  </a:lnTo>
                  <a:lnTo>
                    <a:pt x="484" y="3158"/>
                  </a:lnTo>
                  <a:lnTo>
                    <a:pt x="550" y="3158"/>
                  </a:lnTo>
                  <a:lnTo>
                    <a:pt x="570" y="3210"/>
                  </a:lnTo>
                  <a:lnTo>
                    <a:pt x="570" y="3210"/>
                  </a:lnTo>
                  <a:lnTo>
                    <a:pt x="570" y="3220"/>
                  </a:lnTo>
                  <a:lnTo>
                    <a:pt x="564" y="3220"/>
                  </a:lnTo>
                  <a:lnTo>
                    <a:pt x="550" y="3220"/>
                  </a:lnTo>
                  <a:lnTo>
                    <a:pt x="550" y="3228"/>
                  </a:lnTo>
                  <a:lnTo>
                    <a:pt x="626" y="3228"/>
                  </a:lnTo>
                  <a:lnTo>
                    <a:pt x="626" y="3220"/>
                  </a:lnTo>
                  <a:lnTo>
                    <a:pt x="616" y="3220"/>
                  </a:lnTo>
                  <a:lnTo>
                    <a:pt x="616" y="3220"/>
                  </a:lnTo>
                  <a:close/>
                  <a:moveTo>
                    <a:pt x="490" y="3148"/>
                  </a:moveTo>
                  <a:lnTo>
                    <a:pt x="490" y="3148"/>
                  </a:lnTo>
                  <a:lnTo>
                    <a:pt x="522" y="3078"/>
                  </a:lnTo>
                  <a:lnTo>
                    <a:pt x="546" y="3148"/>
                  </a:lnTo>
                  <a:lnTo>
                    <a:pt x="490" y="3148"/>
                  </a:lnTo>
                  <a:lnTo>
                    <a:pt x="490" y="3148"/>
                  </a:lnTo>
                  <a:close/>
                  <a:moveTo>
                    <a:pt x="1598" y="3210"/>
                  </a:moveTo>
                  <a:lnTo>
                    <a:pt x="1598" y="3210"/>
                  </a:lnTo>
                  <a:lnTo>
                    <a:pt x="1578" y="3182"/>
                  </a:lnTo>
                  <a:lnTo>
                    <a:pt x="1546" y="3134"/>
                  </a:lnTo>
                  <a:lnTo>
                    <a:pt x="1546" y="3134"/>
                  </a:lnTo>
                  <a:lnTo>
                    <a:pt x="1564" y="3130"/>
                  </a:lnTo>
                  <a:lnTo>
                    <a:pt x="1578" y="3120"/>
                  </a:lnTo>
                  <a:lnTo>
                    <a:pt x="1588" y="3106"/>
                  </a:lnTo>
                  <a:lnTo>
                    <a:pt x="1588" y="3088"/>
                  </a:lnTo>
                  <a:lnTo>
                    <a:pt x="1588" y="3088"/>
                  </a:lnTo>
                  <a:lnTo>
                    <a:pt x="1588" y="3074"/>
                  </a:lnTo>
                  <a:lnTo>
                    <a:pt x="1574" y="3054"/>
                  </a:lnTo>
                  <a:lnTo>
                    <a:pt x="1554" y="3040"/>
                  </a:lnTo>
                  <a:lnTo>
                    <a:pt x="1526" y="3040"/>
                  </a:lnTo>
                  <a:lnTo>
                    <a:pt x="1436" y="3040"/>
                  </a:lnTo>
                  <a:lnTo>
                    <a:pt x="1436" y="3050"/>
                  </a:lnTo>
                  <a:lnTo>
                    <a:pt x="1450" y="3050"/>
                  </a:lnTo>
                  <a:lnTo>
                    <a:pt x="1450" y="3050"/>
                  </a:lnTo>
                  <a:lnTo>
                    <a:pt x="1456" y="3050"/>
                  </a:lnTo>
                  <a:lnTo>
                    <a:pt x="1460" y="3054"/>
                  </a:lnTo>
                  <a:lnTo>
                    <a:pt x="1466" y="3088"/>
                  </a:lnTo>
                  <a:lnTo>
                    <a:pt x="1466" y="3214"/>
                  </a:lnTo>
                  <a:lnTo>
                    <a:pt x="1466" y="3214"/>
                  </a:lnTo>
                  <a:lnTo>
                    <a:pt x="1460" y="3220"/>
                  </a:lnTo>
                  <a:lnTo>
                    <a:pt x="1460" y="3220"/>
                  </a:lnTo>
                  <a:lnTo>
                    <a:pt x="1446" y="3220"/>
                  </a:lnTo>
                  <a:lnTo>
                    <a:pt x="1446" y="3228"/>
                  </a:lnTo>
                  <a:lnTo>
                    <a:pt x="1522" y="3228"/>
                  </a:lnTo>
                  <a:lnTo>
                    <a:pt x="1522" y="3220"/>
                  </a:lnTo>
                  <a:lnTo>
                    <a:pt x="1508" y="3220"/>
                  </a:lnTo>
                  <a:lnTo>
                    <a:pt x="1508" y="3220"/>
                  </a:lnTo>
                  <a:lnTo>
                    <a:pt x="1502" y="3220"/>
                  </a:lnTo>
                  <a:lnTo>
                    <a:pt x="1498" y="3214"/>
                  </a:lnTo>
                  <a:lnTo>
                    <a:pt x="1498" y="3176"/>
                  </a:lnTo>
                  <a:lnTo>
                    <a:pt x="1498" y="3144"/>
                  </a:lnTo>
                  <a:lnTo>
                    <a:pt x="1516" y="3144"/>
                  </a:lnTo>
                  <a:lnTo>
                    <a:pt x="1516" y="3144"/>
                  </a:lnTo>
                  <a:lnTo>
                    <a:pt x="1546" y="3196"/>
                  </a:lnTo>
                  <a:lnTo>
                    <a:pt x="1568" y="3228"/>
                  </a:lnTo>
                  <a:lnTo>
                    <a:pt x="1568" y="3228"/>
                  </a:lnTo>
                  <a:lnTo>
                    <a:pt x="1574" y="3228"/>
                  </a:lnTo>
                  <a:lnTo>
                    <a:pt x="1582" y="3228"/>
                  </a:lnTo>
                  <a:lnTo>
                    <a:pt x="1616" y="3228"/>
                  </a:lnTo>
                  <a:lnTo>
                    <a:pt x="1616" y="3220"/>
                  </a:lnTo>
                  <a:lnTo>
                    <a:pt x="1616" y="3220"/>
                  </a:lnTo>
                  <a:lnTo>
                    <a:pt x="1606" y="3220"/>
                  </a:lnTo>
                  <a:lnTo>
                    <a:pt x="1598" y="3210"/>
                  </a:lnTo>
                  <a:lnTo>
                    <a:pt x="1598" y="3210"/>
                  </a:lnTo>
                  <a:lnTo>
                    <a:pt x="1598" y="3210"/>
                  </a:lnTo>
                  <a:close/>
                  <a:moveTo>
                    <a:pt x="1508" y="3134"/>
                  </a:moveTo>
                  <a:lnTo>
                    <a:pt x="1498" y="3134"/>
                  </a:lnTo>
                  <a:lnTo>
                    <a:pt x="1498" y="3054"/>
                  </a:lnTo>
                  <a:lnTo>
                    <a:pt x="1498" y="3054"/>
                  </a:lnTo>
                  <a:lnTo>
                    <a:pt x="1498" y="3050"/>
                  </a:lnTo>
                  <a:lnTo>
                    <a:pt x="1502" y="3050"/>
                  </a:lnTo>
                  <a:lnTo>
                    <a:pt x="1516" y="3050"/>
                  </a:lnTo>
                  <a:lnTo>
                    <a:pt x="1516" y="3050"/>
                  </a:lnTo>
                  <a:lnTo>
                    <a:pt x="1526" y="3050"/>
                  </a:lnTo>
                  <a:lnTo>
                    <a:pt x="1540" y="3058"/>
                  </a:lnTo>
                  <a:lnTo>
                    <a:pt x="1550" y="3074"/>
                  </a:lnTo>
                  <a:lnTo>
                    <a:pt x="1554" y="3082"/>
                  </a:lnTo>
                  <a:lnTo>
                    <a:pt x="1554" y="3096"/>
                  </a:lnTo>
                  <a:lnTo>
                    <a:pt x="1554" y="3096"/>
                  </a:lnTo>
                  <a:lnTo>
                    <a:pt x="1550" y="3110"/>
                  </a:lnTo>
                  <a:lnTo>
                    <a:pt x="1540" y="3124"/>
                  </a:lnTo>
                  <a:lnTo>
                    <a:pt x="1526" y="3130"/>
                  </a:lnTo>
                  <a:lnTo>
                    <a:pt x="1508" y="3134"/>
                  </a:lnTo>
                  <a:lnTo>
                    <a:pt x="1508" y="3134"/>
                  </a:lnTo>
                  <a:lnTo>
                    <a:pt x="1508" y="3134"/>
                  </a:lnTo>
                  <a:close/>
                  <a:moveTo>
                    <a:pt x="2206" y="3220"/>
                  </a:moveTo>
                  <a:lnTo>
                    <a:pt x="2206" y="3220"/>
                  </a:lnTo>
                  <a:lnTo>
                    <a:pt x="2196" y="3220"/>
                  </a:lnTo>
                  <a:lnTo>
                    <a:pt x="2190" y="3214"/>
                  </a:lnTo>
                  <a:lnTo>
                    <a:pt x="2182" y="3190"/>
                  </a:lnTo>
                  <a:lnTo>
                    <a:pt x="2182" y="3190"/>
                  </a:lnTo>
                  <a:lnTo>
                    <a:pt x="2148" y="3106"/>
                  </a:lnTo>
                  <a:lnTo>
                    <a:pt x="2130" y="3044"/>
                  </a:lnTo>
                  <a:lnTo>
                    <a:pt x="2130" y="3044"/>
                  </a:lnTo>
                  <a:lnTo>
                    <a:pt x="2134" y="3040"/>
                  </a:lnTo>
                  <a:lnTo>
                    <a:pt x="2140" y="3036"/>
                  </a:lnTo>
                  <a:lnTo>
                    <a:pt x="2140" y="3036"/>
                  </a:lnTo>
                  <a:lnTo>
                    <a:pt x="2134" y="3030"/>
                  </a:lnTo>
                  <a:lnTo>
                    <a:pt x="2134" y="3030"/>
                  </a:lnTo>
                  <a:lnTo>
                    <a:pt x="2110" y="3036"/>
                  </a:lnTo>
                  <a:lnTo>
                    <a:pt x="2110" y="3036"/>
                  </a:lnTo>
                  <a:lnTo>
                    <a:pt x="2036" y="3214"/>
                  </a:lnTo>
                  <a:lnTo>
                    <a:pt x="2036" y="3214"/>
                  </a:lnTo>
                  <a:lnTo>
                    <a:pt x="2030" y="3220"/>
                  </a:lnTo>
                  <a:lnTo>
                    <a:pt x="2026" y="3220"/>
                  </a:lnTo>
                  <a:lnTo>
                    <a:pt x="2016" y="3220"/>
                  </a:lnTo>
                  <a:lnTo>
                    <a:pt x="2016" y="3228"/>
                  </a:lnTo>
                  <a:lnTo>
                    <a:pt x="2078" y="3228"/>
                  </a:lnTo>
                  <a:lnTo>
                    <a:pt x="2078" y="3220"/>
                  </a:lnTo>
                  <a:lnTo>
                    <a:pt x="2064" y="3220"/>
                  </a:lnTo>
                  <a:lnTo>
                    <a:pt x="2064" y="3220"/>
                  </a:lnTo>
                  <a:lnTo>
                    <a:pt x="2054" y="3220"/>
                  </a:lnTo>
                  <a:lnTo>
                    <a:pt x="2054" y="3214"/>
                  </a:lnTo>
                  <a:lnTo>
                    <a:pt x="2054" y="3214"/>
                  </a:lnTo>
                  <a:lnTo>
                    <a:pt x="2058" y="3190"/>
                  </a:lnTo>
                  <a:lnTo>
                    <a:pt x="2068" y="3158"/>
                  </a:lnTo>
                  <a:lnTo>
                    <a:pt x="2134" y="3158"/>
                  </a:lnTo>
                  <a:lnTo>
                    <a:pt x="2154" y="3210"/>
                  </a:lnTo>
                  <a:lnTo>
                    <a:pt x="2154" y="3210"/>
                  </a:lnTo>
                  <a:lnTo>
                    <a:pt x="2154" y="3220"/>
                  </a:lnTo>
                  <a:lnTo>
                    <a:pt x="2148" y="3220"/>
                  </a:lnTo>
                  <a:lnTo>
                    <a:pt x="2134" y="3220"/>
                  </a:lnTo>
                  <a:lnTo>
                    <a:pt x="2134" y="3228"/>
                  </a:lnTo>
                  <a:lnTo>
                    <a:pt x="2210" y="3228"/>
                  </a:lnTo>
                  <a:lnTo>
                    <a:pt x="2210" y="3220"/>
                  </a:lnTo>
                  <a:lnTo>
                    <a:pt x="2206" y="3220"/>
                  </a:lnTo>
                  <a:lnTo>
                    <a:pt x="2206" y="3220"/>
                  </a:lnTo>
                  <a:close/>
                  <a:moveTo>
                    <a:pt x="2074" y="3148"/>
                  </a:moveTo>
                  <a:lnTo>
                    <a:pt x="2074" y="3148"/>
                  </a:lnTo>
                  <a:lnTo>
                    <a:pt x="2106" y="3078"/>
                  </a:lnTo>
                  <a:lnTo>
                    <a:pt x="2130" y="3148"/>
                  </a:lnTo>
                  <a:lnTo>
                    <a:pt x="2074" y="3148"/>
                  </a:lnTo>
                  <a:lnTo>
                    <a:pt x="2074" y="31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6857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2667000"/>
            <a:ext cx="1066800" cy="1159082"/>
          </a:xfrm>
          <a:prstGeom prst="rect">
            <a:avLst/>
          </a:prstGeom>
          <a:solidFill>
            <a:srgbClr val="4D6BA1"/>
          </a:solidFill>
          <a:ln>
            <a:solidFill>
              <a:srgbClr val="4D6BA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7772400" y="2667000"/>
            <a:ext cx="1371600" cy="1159082"/>
          </a:xfrm>
          <a:prstGeom prst="rect">
            <a:avLst/>
          </a:prstGeom>
          <a:solidFill>
            <a:srgbClr val="4D6BA1"/>
          </a:solidFill>
          <a:ln>
            <a:solidFill>
              <a:srgbClr val="4D6BA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41" y="-87086"/>
            <a:ext cx="2777918" cy="2777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200" y="0"/>
            <a:ext cx="990600" cy="1066800"/>
          </a:xfrm>
          <a:prstGeom prst="rect">
            <a:avLst/>
          </a:prstGeom>
          <a:solidFill>
            <a:srgbClr val="4D6BA1"/>
          </a:solidFill>
          <a:ln>
            <a:solidFill>
              <a:srgbClr val="4D6BA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848600" y="0"/>
            <a:ext cx="1295400" cy="1066800"/>
          </a:xfrm>
          <a:prstGeom prst="rect">
            <a:avLst/>
          </a:prstGeom>
          <a:solidFill>
            <a:srgbClr val="4D6BA1"/>
          </a:solidFill>
          <a:ln>
            <a:solidFill>
              <a:srgbClr val="4D6BA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1066800"/>
            <a:ext cx="9144000" cy="490401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6629400" y="1752600"/>
            <a:ext cx="220980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 userDrawn="1"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599"/>
            <a:ext cx="846001" cy="846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013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4" name="Picture 8" descr="ucsealcrop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0" y="1150938"/>
            <a:ext cx="9144000" cy="5707062"/>
            <a:chOff x="0" y="3480"/>
            <a:chExt cx="27648" cy="17256"/>
          </a:xfrm>
        </p:grpSpPr>
        <p:grpSp>
          <p:nvGrpSpPr>
            <p:cNvPr id="45066" name="Group 10"/>
            <p:cNvGrpSpPr>
              <a:grpSpLocks/>
            </p:cNvGrpSpPr>
            <p:nvPr userDrawn="1"/>
          </p:nvGrpSpPr>
          <p:grpSpPr bwMode="auto">
            <a:xfrm>
              <a:off x="0" y="3480"/>
              <a:ext cx="13824" cy="17256"/>
              <a:chOff x="0" y="3480"/>
              <a:chExt cx="13824" cy="17256"/>
            </a:xfrm>
          </p:grpSpPr>
          <p:pic>
            <p:nvPicPr>
              <p:cNvPr id="45067" name="Picture 11" descr="bg2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480"/>
                <a:ext cx="13824" cy="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068" name="Picture 12" descr="bg2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664"/>
                <a:ext cx="13824" cy="9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069" name="Group 13"/>
            <p:cNvGrpSpPr>
              <a:grpSpLocks/>
            </p:cNvGrpSpPr>
            <p:nvPr userDrawn="1"/>
          </p:nvGrpSpPr>
          <p:grpSpPr bwMode="auto">
            <a:xfrm>
              <a:off x="13824" y="3480"/>
              <a:ext cx="13824" cy="17256"/>
              <a:chOff x="0" y="3480"/>
              <a:chExt cx="13824" cy="17256"/>
            </a:xfrm>
          </p:grpSpPr>
          <p:pic>
            <p:nvPicPr>
              <p:cNvPr id="45070" name="Picture 14" descr="bg2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480"/>
                <a:ext cx="13824" cy="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071" name="Picture 15" descr="bg2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664"/>
                <a:ext cx="13824" cy="9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0" y="1096963"/>
            <a:ext cx="9144000" cy="50800"/>
          </a:xfrm>
          <a:prstGeom prst="rect">
            <a:avLst/>
          </a:prstGeom>
          <a:solidFill>
            <a:srgbClr val="A78109"/>
          </a:solidFill>
          <a:ln w="9525">
            <a:solidFill>
              <a:srgbClr val="6E9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4" name="Group 18"/>
          <p:cNvGrpSpPr>
            <a:grpSpLocks noChangeAspect="1"/>
          </p:cNvGrpSpPr>
          <p:nvPr/>
        </p:nvGrpSpPr>
        <p:grpSpPr bwMode="auto">
          <a:xfrm>
            <a:off x="142875" y="63500"/>
            <a:ext cx="692150" cy="968375"/>
            <a:chOff x="3360" y="0"/>
            <a:chExt cx="2468" cy="3454"/>
          </a:xfrm>
        </p:grpSpPr>
        <p:sp>
          <p:nvSpPr>
            <p:cNvPr id="45075" name="AutoShape 19"/>
            <p:cNvSpPr>
              <a:spLocks noChangeAspect="1" noChangeArrowheads="1"/>
            </p:cNvSpPr>
            <p:nvPr/>
          </p:nvSpPr>
          <p:spPr bwMode="auto">
            <a:xfrm>
              <a:off x="3360" y="0"/>
              <a:ext cx="2468" cy="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Freeform 20"/>
            <p:cNvSpPr>
              <a:spLocks noEditPoints="1"/>
            </p:cNvSpPr>
            <p:nvPr/>
          </p:nvSpPr>
          <p:spPr bwMode="auto">
            <a:xfrm>
              <a:off x="3364" y="4"/>
              <a:ext cx="2460" cy="3446"/>
            </a:xfrm>
            <a:custGeom>
              <a:avLst/>
              <a:gdLst>
                <a:gd name="T0" fmla="*/ 366 w 2460"/>
                <a:gd name="T1" fmla="*/ 2526 h 3446"/>
                <a:gd name="T2" fmla="*/ 358 w 2460"/>
                <a:gd name="T3" fmla="*/ 2526 h 3446"/>
                <a:gd name="T4" fmla="*/ 456 w 2460"/>
                <a:gd name="T5" fmla="*/ 2370 h 3446"/>
                <a:gd name="T6" fmla="*/ 630 w 2460"/>
                <a:gd name="T7" fmla="*/ 2554 h 3446"/>
                <a:gd name="T8" fmla="*/ 768 w 2460"/>
                <a:gd name="T9" fmla="*/ 2370 h 3446"/>
                <a:gd name="T10" fmla="*/ 762 w 2460"/>
                <a:gd name="T11" fmla="*/ 2498 h 3446"/>
                <a:gd name="T12" fmla="*/ 834 w 2460"/>
                <a:gd name="T13" fmla="*/ 2362 h 3446"/>
                <a:gd name="T14" fmla="*/ 1230 w 2460"/>
                <a:gd name="T15" fmla="*/ 2522 h 3446"/>
                <a:gd name="T16" fmla="*/ 1192 w 2460"/>
                <a:gd name="T17" fmla="*/ 2418 h 3446"/>
                <a:gd name="T18" fmla="*/ 1220 w 2460"/>
                <a:gd name="T19" fmla="*/ 2356 h 3446"/>
                <a:gd name="T20" fmla="*/ 1550 w 2460"/>
                <a:gd name="T21" fmla="*/ 2540 h 3446"/>
                <a:gd name="T22" fmla="*/ 1634 w 2460"/>
                <a:gd name="T23" fmla="*/ 2494 h 3446"/>
                <a:gd name="T24" fmla="*/ 1620 w 2460"/>
                <a:gd name="T25" fmla="*/ 2384 h 3446"/>
                <a:gd name="T26" fmla="*/ 1606 w 2460"/>
                <a:gd name="T27" fmla="*/ 2508 h 3446"/>
                <a:gd name="T28" fmla="*/ 1766 w 2460"/>
                <a:gd name="T29" fmla="*/ 2540 h 3446"/>
                <a:gd name="T30" fmla="*/ 1998 w 2460"/>
                <a:gd name="T31" fmla="*/ 2394 h 3446"/>
                <a:gd name="T32" fmla="*/ 1870 w 2460"/>
                <a:gd name="T33" fmla="*/ 2550 h 3446"/>
                <a:gd name="T34" fmla="*/ 2096 w 2460"/>
                <a:gd name="T35" fmla="*/ 2370 h 3446"/>
                <a:gd name="T36" fmla="*/ 2154 w 2460"/>
                <a:gd name="T37" fmla="*/ 2540 h 3446"/>
                <a:gd name="T38" fmla="*/ 1230 w 2460"/>
                <a:gd name="T39" fmla="*/ 2946 h 3446"/>
                <a:gd name="T40" fmla="*/ 1370 w 2460"/>
                <a:gd name="T41" fmla="*/ 2668 h 3446"/>
                <a:gd name="T42" fmla="*/ 306 w 2460"/>
                <a:gd name="T43" fmla="*/ 3036 h 3446"/>
                <a:gd name="T44" fmla="*/ 386 w 2460"/>
                <a:gd name="T45" fmla="*/ 3190 h 3446"/>
                <a:gd name="T46" fmla="*/ 268 w 2460"/>
                <a:gd name="T47" fmla="*/ 3074 h 3446"/>
                <a:gd name="T48" fmla="*/ 744 w 2460"/>
                <a:gd name="T49" fmla="*/ 3050 h 3446"/>
                <a:gd name="T50" fmla="*/ 814 w 2460"/>
                <a:gd name="T51" fmla="*/ 3200 h 3446"/>
                <a:gd name="T52" fmla="*/ 880 w 2460"/>
                <a:gd name="T53" fmla="*/ 3054 h 3446"/>
                <a:gd name="T54" fmla="*/ 1064 w 2460"/>
                <a:gd name="T55" fmla="*/ 3214 h 3446"/>
                <a:gd name="T56" fmla="*/ 1088 w 2460"/>
                <a:gd name="T57" fmla="*/ 3050 h 3446"/>
                <a:gd name="T58" fmla="*/ 1022 w 2460"/>
                <a:gd name="T59" fmla="*/ 3220 h 3446"/>
                <a:gd name="T60" fmla="*/ 1700 w 2460"/>
                <a:gd name="T61" fmla="*/ 3220 h 3446"/>
                <a:gd name="T62" fmla="*/ 1818 w 2460"/>
                <a:gd name="T63" fmla="*/ 3058 h 3446"/>
                <a:gd name="T64" fmla="*/ 1918 w 2460"/>
                <a:gd name="T65" fmla="*/ 3220 h 3446"/>
                <a:gd name="T66" fmla="*/ 1012 w 2460"/>
                <a:gd name="T67" fmla="*/ 2794 h 3446"/>
                <a:gd name="T68" fmla="*/ 2054 w 2460"/>
                <a:gd name="T69" fmla="*/ 264 h 3446"/>
                <a:gd name="T70" fmla="*/ 1922 w 2460"/>
                <a:gd name="T71" fmla="*/ 1528 h 3446"/>
                <a:gd name="T72" fmla="*/ 1696 w 2460"/>
                <a:gd name="T73" fmla="*/ 76 h 3446"/>
                <a:gd name="T74" fmla="*/ 1192 w 2460"/>
                <a:gd name="T75" fmla="*/ 670 h 3446"/>
                <a:gd name="T76" fmla="*/ 918 w 2460"/>
                <a:gd name="T77" fmla="*/ 1886 h 3446"/>
                <a:gd name="T78" fmla="*/ 772 w 2460"/>
                <a:gd name="T79" fmla="*/ 1258 h 3446"/>
                <a:gd name="T80" fmla="*/ 206 w 2460"/>
                <a:gd name="T81" fmla="*/ 1726 h 3446"/>
                <a:gd name="T82" fmla="*/ 272 w 2460"/>
                <a:gd name="T83" fmla="*/ 1300 h 3446"/>
                <a:gd name="T84" fmla="*/ 170 w 2460"/>
                <a:gd name="T85" fmla="*/ 1584 h 3446"/>
                <a:gd name="T86" fmla="*/ 1978 w 2460"/>
                <a:gd name="T87" fmla="*/ 1344 h 3446"/>
                <a:gd name="T88" fmla="*/ 2294 w 2460"/>
                <a:gd name="T89" fmla="*/ 562 h 3446"/>
                <a:gd name="T90" fmla="*/ 1390 w 2460"/>
                <a:gd name="T91" fmla="*/ 2456 h 3446"/>
                <a:gd name="T92" fmla="*/ 1290 w 2460"/>
                <a:gd name="T93" fmla="*/ 2540 h 3446"/>
                <a:gd name="T94" fmla="*/ 1442 w 2460"/>
                <a:gd name="T95" fmla="*/ 2532 h 3446"/>
                <a:gd name="T96" fmla="*/ 1172 w 2460"/>
                <a:gd name="T97" fmla="*/ 2738 h 3446"/>
                <a:gd name="T98" fmla="*/ 1220 w 2460"/>
                <a:gd name="T99" fmla="*/ 2786 h 3446"/>
                <a:gd name="T100" fmla="*/ 1178 w 2460"/>
                <a:gd name="T101" fmla="*/ 2752 h 3446"/>
                <a:gd name="T102" fmla="*/ 1192 w 2460"/>
                <a:gd name="T103" fmla="*/ 3140 h 3446"/>
                <a:gd name="T104" fmla="*/ 1366 w 2460"/>
                <a:gd name="T105" fmla="*/ 3058 h 3446"/>
                <a:gd name="T106" fmla="*/ 1286 w 2460"/>
                <a:gd name="T107" fmla="*/ 3044 h 3446"/>
                <a:gd name="T108" fmla="*/ 598 w 2460"/>
                <a:gd name="T109" fmla="*/ 3190 h 3446"/>
                <a:gd name="T110" fmla="*/ 470 w 2460"/>
                <a:gd name="T111" fmla="*/ 3220 h 3446"/>
                <a:gd name="T112" fmla="*/ 1598 w 2460"/>
                <a:gd name="T113" fmla="*/ 3210 h 3446"/>
                <a:gd name="T114" fmla="*/ 1466 w 2460"/>
                <a:gd name="T115" fmla="*/ 3214 h 3446"/>
                <a:gd name="T116" fmla="*/ 1616 w 2460"/>
                <a:gd name="T117" fmla="*/ 3220 h 3446"/>
                <a:gd name="T118" fmla="*/ 1508 w 2460"/>
                <a:gd name="T119" fmla="*/ 3134 h 3446"/>
                <a:gd name="T120" fmla="*/ 2026 w 2460"/>
                <a:gd name="T121" fmla="*/ 3220 h 3446"/>
                <a:gd name="T122" fmla="*/ 2206 w 2460"/>
                <a:gd name="T123" fmla="*/ 3220 h 3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60" h="3446">
                  <a:moveTo>
                    <a:pt x="282" y="2362"/>
                  </a:moveTo>
                  <a:lnTo>
                    <a:pt x="202" y="2362"/>
                  </a:lnTo>
                  <a:lnTo>
                    <a:pt x="202" y="2370"/>
                  </a:lnTo>
                  <a:lnTo>
                    <a:pt x="216" y="2370"/>
                  </a:lnTo>
                  <a:lnTo>
                    <a:pt x="216" y="2370"/>
                  </a:lnTo>
                  <a:lnTo>
                    <a:pt x="220" y="2370"/>
                  </a:lnTo>
                  <a:lnTo>
                    <a:pt x="226" y="2376"/>
                  </a:lnTo>
                  <a:lnTo>
                    <a:pt x="226" y="2408"/>
                  </a:lnTo>
                  <a:lnTo>
                    <a:pt x="226" y="2488"/>
                  </a:lnTo>
                  <a:lnTo>
                    <a:pt x="226" y="2488"/>
                  </a:lnTo>
                  <a:lnTo>
                    <a:pt x="230" y="2512"/>
                  </a:lnTo>
                  <a:lnTo>
                    <a:pt x="236" y="2526"/>
                  </a:lnTo>
                  <a:lnTo>
                    <a:pt x="244" y="2536"/>
                  </a:lnTo>
                  <a:lnTo>
                    <a:pt x="254" y="2546"/>
                  </a:lnTo>
                  <a:lnTo>
                    <a:pt x="268" y="2550"/>
                  </a:lnTo>
                  <a:lnTo>
                    <a:pt x="282" y="2554"/>
                  </a:lnTo>
                  <a:lnTo>
                    <a:pt x="306" y="2554"/>
                  </a:lnTo>
                  <a:lnTo>
                    <a:pt x="306" y="2554"/>
                  </a:lnTo>
                  <a:lnTo>
                    <a:pt x="334" y="2550"/>
                  </a:lnTo>
                  <a:lnTo>
                    <a:pt x="348" y="2546"/>
                  </a:lnTo>
                  <a:lnTo>
                    <a:pt x="358" y="2540"/>
                  </a:lnTo>
                  <a:lnTo>
                    <a:pt x="366" y="2526"/>
                  </a:lnTo>
                  <a:lnTo>
                    <a:pt x="376" y="2512"/>
                  </a:lnTo>
                  <a:lnTo>
                    <a:pt x="382" y="2498"/>
                  </a:lnTo>
                  <a:lnTo>
                    <a:pt x="382" y="2480"/>
                  </a:lnTo>
                  <a:lnTo>
                    <a:pt x="382" y="2370"/>
                  </a:lnTo>
                  <a:lnTo>
                    <a:pt x="382" y="2370"/>
                  </a:lnTo>
                  <a:lnTo>
                    <a:pt x="386" y="2370"/>
                  </a:lnTo>
                  <a:lnTo>
                    <a:pt x="390" y="2370"/>
                  </a:lnTo>
                  <a:lnTo>
                    <a:pt x="400" y="2370"/>
                  </a:lnTo>
                  <a:lnTo>
                    <a:pt x="400" y="2362"/>
                  </a:lnTo>
                  <a:lnTo>
                    <a:pt x="344" y="2362"/>
                  </a:lnTo>
                  <a:lnTo>
                    <a:pt x="344" y="2370"/>
                  </a:lnTo>
                  <a:lnTo>
                    <a:pt x="358" y="2370"/>
                  </a:lnTo>
                  <a:lnTo>
                    <a:pt x="358" y="2370"/>
                  </a:lnTo>
                  <a:lnTo>
                    <a:pt x="366" y="2370"/>
                  </a:lnTo>
                  <a:lnTo>
                    <a:pt x="366" y="2380"/>
                  </a:lnTo>
                  <a:lnTo>
                    <a:pt x="366" y="2380"/>
                  </a:lnTo>
                  <a:lnTo>
                    <a:pt x="372" y="2432"/>
                  </a:lnTo>
                  <a:lnTo>
                    <a:pt x="372" y="2480"/>
                  </a:lnTo>
                  <a:lnTo>
                    <a:pt x="372" y="2480"/>
                  </a:lnTo>
                  <a:lnTo>
                    <a:pt x="366" y="2498"/>
                  </a:lnTo>
                  <a:lnTo>
                    <a:pt x="362" y="2512"/>
                  </a:lnTo>
                  <a:lnTo>
                    <a:pt x="358" y="2526"/>
                  </a:lnTo>
                  <a:lnTo>
                    <a:pt x="348" y="2532"/>
                  </a:lnTo>
                  <a:lnTo>
                    <a:pt x="330" y="2540"/>
                  </a:lnTo>
                  <a:lnTo>
                    <a:pt x="310" y="2540"/>
                  </a:lnTo>
                  <a:lnTo>
                    <a:pt x="310" y="2540"/>
                  </a:lnTo>
                  <a:lnTo>
                    <a:pt x="296" y="2540"/>
                  </a:lnTo>
                  <a:lnTo>
                    <a:pt x="282" y="2536"/>
                  </a:lnTo>
                  <a:lnTo>
                    <a:pt x="272" y="2526"/>
                  </a:lnTo>
                  <a:lnTo>
                    <a:pt x="268" y="2516"/>
                  </a:lnTo>
                  <a:lnTo>
                    <a:pt x="264" y="2494"/>
                  </a:lnTo>
                  <a:lnTo>
                    <a:pt x="264" y="2474"/>
                  </a:lnTo>
                  <a:lnTo>
                    <a:pt x="264" y="2376"/>
                  </a:lnTo>
                  <a:lnTo>
                    <a:pt x="264" y="2376"/>
                  </a:lnTo>
                  <a:lnTo>
                    <a:pt x="264" y="2370"/>
                  </a:lnTo>
                  <a:lnTo>
                    <a:pt x="268" y="2370"/>
                  </a:lnTo>
                  <a:lnTo>
                    <a:pt x="282" y="2370"/>
                  </a:lnTo>
                  <a:lnTo>
                    <a:pt x="282" y="2362"/>
                  </a:lnTo>
                  <a:lnTo>
                    <a:pt x="282" y="2362"/>
                  </a:lnTo>
                  <a:close/>
                  <a:moveTo>
                    <a:pt x="498" y="2362"/>
                  </a:moveTo>
                  <a:lnTo>
                    <a:pt x="448" y="2362"/>
                  </a:lnTo>
                  <a:lnTo>
                    <a:pt x="448" y="2370"/>
                  </a:lnTo>
                  <a:lnTo>
                    <a:pt x="456" y="2370"/>
                  </a:lnTo>
                  <a:lnTo>
                    <a:pt x="456" y="2370"/>
                  </a:lnTo>
                  <a:lnTo>
                    <a:pt x="466" y="2370"/>
                  </a:lnTo>
                  <a:lnTo>
                    <a:pt x="470" y="2380"/>
                  </a:lnTo>
                  <a:lnTo>
                    <a:pt x="476" y="2400"/>
                  </a:lnTo>
                  <a:lnTo>
                    <a:pt x="476" y="2536"/>
                  </a:lnTo>
                  <a:lnTo>
                    <a:pt x="476" y="2536"/>
                  </a:lnTo>
                  <a:lnTo>
                    <a:pt x="476" y="2540"/>
                  </a:lnTo>
                  <a:lnTo>
                    <a:pt x="466" y="2540"/>
                  </a:lnTo>
                  <a:lnTo>
                    <a:pt x="456" y="2540"/>
                  </a:lnTo>
                  <a:lnTo>
                    <a:pt x="456" y="2550"/>
                  </a:lnTo>
                  <a:lnTo>
                    <a:pt x="514" y="2550"/>
                  </a:lnTo>
                  <a:lnTo>
                    <a:pt x="514" y="2540"/>
                  </a:lnTo>
                  <a:lnTo>
                    <a:pt x="504" y="2540"/>
                  </a:lnTo>
                  <a:lnTo>
                    <a:pt x="504" y="2540"/>
                  </a:lnTo>
                  <a:lnTo>
                    <a:pt x="494" y="2540"/>
                  </a:lnTo>
                  <a:lnTo>
                    <a:pt x="490" y="2532"/>
                  </a:lnTo>
                  <a:lnTo>
                    <a:pt x="490" y="2532"/>
                  </a:lnTo>
                  <a:lnTo>
                    <a:pt x="490" y="2480"/>
                  </a:lnTo>
                  <a:lnTo>
                    <a:pt x="490" y="2394"/>
                  </a:lnTo>
                  <a:lnTo>
                    <a:pt x="622" y="2546"/>
                  </a:lnTo>
                  <a:lnTo>
                    <a:pt x="622" y="2546"/>
                  </a:lnTo>
                  <a:lnTo>
                    <a:pt x="630" y="2554"/>
                  </a:lnTo>
                  <a:lnTo>
                    <a:pt x="630" y="2554"/>
                  </a:lnTo>
                  <a:lnTo>
                    <a:pt x="630" y="2550"/>
                  </a:lnTo>
                  <a:lnTo>
                    <a:pt x="630" y="2370"/>
                  </a:lnTo>
                  <a:lnTo>
                    <a:pt x="630" y="2370"/>
                  </a:lnTo>
                  <a:lnTo>
                    <a:pt x="636" y="2370"/>
                  </a:lnTo>
                  <a:lnTo>
                    <a:pt x="640" y="2370"/>
                  </a:lnTo>
                  <a:lnTo>
                    <a:pt x="650" y="2370"/>
                  </a:lnTo>
                  <a:lnTo>
                    <a:pt x="650" y="2362"/>
                  </a:lnTo>
                  <a:lnTo>
                    <a:pt x="594" y="2362"/>
                  </a:lnTo>
                  <a:lnTo>
                    <a:pt x="594" y="2370"/>
                  </a:lnTo>
                  <a:lnTo>
                    <a:pt x="608" y="2370"/>
                  </a:lnTo>
                  <a:lnTo>
                    <a:pt x="608" y="2370"/>
                  </a:lnTo>
                  <a:lnTo>
                    <a:pt x="616" y="2370"/>
                  </a:lnTo>
                  <a:lnTo>
                    <a:pt x="616" y="2380"/>
                  </a:lnTo>
                  <a:lnTo>
                    <a:pt x="616" y="2380"/>
                  </a:lnTo>
                  <a:lnTo>
                    <a:pt x="622" y="2432"/>
                  </a:lnTo>
                  <a:lnTo>
                    <a:pt x="622" y="2494"/>
                  </a:lnTo>
                  <a:lnTo>
                    <a:pt x="498" y="2362"/>
                  </a:lnTo>
                  <a:lnTo>
                    <a:pt x="498" y="2362"/>
                  </a:lnTo>
                  <a:close/>
                  <a:moveTo>
                    <a:pt x="762" y="2376"/>
                  </a:moveTo>
                  <a:lnTo>
                    <a:pt x="762" y="2376"/>
                  </a:lnTo>
                  <a:lnTo>
                    <a:pt x="768" y="2370"/>
                  </a:lnTo>
                  <a:lnTo>
                    <a:pt x="768" y="2370"/>
                  </a:lnTo>
                  <a:lnTo>
                    <a:pt x="782" y="2370"/>
                  </a:lnTo>
                  <a:lnTo>
                    <a:pt x="782" y="2362"/>
                  </a:lnTo>
                  <a:lnTo>
                    <a:pt x="706" y="2362"/>
                  </a:lnTo>
                  <a:lnTo>
                    <a:pt x="706" y="2370"/>
                  </a:lnTo>
                  <a:lnTo>
                    <a:pt x="720" y="2370"/>
                  </a:lnTo>
                  <a:lnTo>
                    <a:pt x="720" y="2370"/>
                  </a:lnTo>
                  <a:lnTo>
                    <a:pt x="726" y="2370"/>
                  </a:lnTo>
                  <a:lnTo>
                    <a:pt x="730" y="2376"/>
                  </a:lnTo>
                  <a:lnTo>
                    <a:pt x="730" y="2408"/>
                  </a:lnTo>
                  <a:lnTo>
                    <a:pt x="730" y="2536"/>
                  </a:lnTo>
                  <a:lnTo>
                    <a:pt x="730" y="2536"/>
                  </a:lnTo>
                  <a:lnTo>
                    <a:pt x="730" y="2540"/>
                  </a:lnTo>
                  <a:lnTo>
                    <a:pt x="726" y="2540"/>
                  </a:lnTo>
                  <a:lnTo>
                    <a:pt x="712" y="2540"/>
                  </a:lnTo>
                  <a:lnTo>
                    <a:pt x="712" y="2550"/>
                  </a:lnTo>
                  <a:lnTo>
                    <a:pt x="792" y="2550"/>
                  </a:lnTo>
                  <a:lnTo>
                    <a:pt x="792" y="2540"/>
                  </a:lnTo>
                  <a:lnTo>
                    <a:pt x="778" y="2540"/>
                  </a:lnTo>
                  <a:lnTo>
                    <a:pt x="778" y="2540"/>
                  </a:lnTo>
                  <a:lnTo>
                    <a:pt x="772" y="2540"/>
                  </a:lnTo>
                  <a:lnTo>
                    <a:pt x="768" y="2536"/>
                  </a:lnTo>
                  <a:lnTo>
                    <a:pt x="762" y="2498"/>
                  </a:lnTo>
                  <a:lnTo>
                    <a:pt x="762" y="2376"/>
                  </a:lnTo>
                  <a:lnTo>
                    <a:pt x="762" y="2376"/>
                  </a:lnTo>
                  <a:close/>
                  <a:moveTo>
                    <a:pt x="1026" y="2362"/>
                  </a:moveTo>
                  <a:lnTo>
                    <a:pt x="970" y="2362"/>
                  </a:lnTo>
                  <a:lnTo>
                    <a:pt x="970" y="2370"/>
                  </a:lnTo>
                  <a:lnTo>
                    <a:pt x="984" y="2370"/>
                  </a:lnTo>
                  <a:lnTo>
                    <a:pt x="984" y="2370"/>
                  </a:lnTo>
                  <a:lnTo>
                    <a:pt x="990" y="2370"/>
                  </a:lnTo>
                  <a:lnTo>
                    <a:pt x="994" y="2376"/>
                  </a:lnTo>
                  <a:lnTo>
                    <a:pt x="994" y="2376"/>
                  </a:lnTo>
                  <a:lnTo>
                    <a:pt x="990" y="2394"/>
                  </a:lnTo>
                  <a:lnTo>
                    <a:pt x="980" y="2418"/>
                  </a:lnTo>
                  <a:lnTo>
                    <a:pt x="942" y="2502"/>
                  </a:lnTo>
                  <a:lnTo>
                    <a:pt x="900" y="2400"/>
                  </a:lnTo>
                  <a:lnTo>
                    <a:pt x="900" y="2400"/>
                  </a:lnTo>
                  <a:lnTo>
                    <a:pt x="890" y="2370"/>
                  </a:lnTo>
                  <a:lnTo>
                    <a:pt x="890" y="2370"/>
                  </a:lnTo>
                  <a:lnTo>
                    <a:pt x="890" y="2370"/>
                  </a:lnTo>
                  <a:lnTo>
                    <a:pt x="894" y="2370"/>
                  </a:lnTo>
                  <a:lnTo>
                    <a:pt x="904" y="2370"/>
                  </a:lnTo>
                  <a:lnTo>
                    <a:pt x="904" y="2362"/>
                  </a:lnTo>
                  <a:lnTo>
                    <a:pt x="834" y="2362"/>
                  </a:lnTo>
                  <a:lnTo>
                    <a:pt x="834" y="2370"/>
                  </a:lnTo>
                  <a:lnTo>
                    <a:pt x="842" y="2370"/>
                  </a:lnTo>
                  <a:lnTo>
                    <a:pt x="842" y="2370"/>
                  </a:lnTo>
                  <a:lnTo>
                    <a:pt x="848" y="2370"/>
                  </a:lnTo>
                  <a:lnTo>
                    <a:pt x="852" y="2376"/>
                  </a:lnTo>
                  <a:lnTo>
                    <a:pt x="866" y="2404"/>
                  </a:lnTo>
                  <a:lnTo>
                    <a:pt x="928" y="2554"/>
                  </a:lnTo>
                  <a:lnTo>
                    <a:pt x="928" y="2554"/>
                  </a:lnTo>
                  <a:lnTo>
                    <a:pt x="932" y="2560"/>
                  </a:lnTo>
                  <a:lnTo>
                    <a:pt x="932" y="2560"/>
                  </a:lnTo>
                  <a:lnTo>
                    <a:pt x="938" y="2554"/>
                  </a:lnTo>
                  <a:lnTo>
                    <a:pt x="1008" y="2376"/>
                  </a:lnTo>
                  <a:lnTo>
                    <a:pt x="1008" y="2376"/>
                  </a:lnTo>
                  <a:lnTo>
                    <a:pt x="1012" y="2370"/>
                  </a:lnTo>
                  <a:lnTo>
                    <a:pt x="1026" y="2370"/>
                  </a:lnTo>
                  <a:lnTo>
                    <a:pt x="1026" y="2362"/>
                  </a:lnTo>
                  <a:lnTo>
                    <a:pt x="1026" y="2362"/>
                  </a:lnTo>
                  <a:close/>
                  <a:moveTo>
                    <a:pt x="1078" y="2550"/>
                  </a:moveTo>
                  <a:lnTo>
                    <a:pt x="1220" y="2550"/>
                  </a:lnTo>
                  <a:lnTo>
                    <a:pt x="1220" y="2550"/>
                  </a:lnTo>
                  <a:lnTo>
                    <a:pt x="1230" y="2522"/>
                  </a:lnTo>
                  <a:lnTo>
                    <a:pt x="1230" y="2522"/>
                  </a:lnTo>
                  <a:lnTo>
                    <a:pt x="1224" y="2516"/>
                  </a:lnTo>
                  <a:lnTo>
                    <a:pt x="1224" y="2516"/>
                  </a:lnTo>
                  <a:lnTo>
                    <a:pt x="1220" y="2522"/>
                  </a:lnTo>
                  <a:lnTo>
                    <a:pt x="1220" y="2522"/>
                  </a:lnTo>
                  <a:lnTo>
                    <a:pt x="1210" y="2532"/>
                  </a:lnTo>
                  <a:lnTo>
                    <a:pt x="1192" y="2536"/>
                  </a:lnTo>
                  <a:lnTo>
                    <a:pt x="1154" y="2540"/>
                  </a:lnTo>
                  <a:lnTo>
                    <a:pt x="1144" y="2540"/>
                  </a:lnTo>
                  <a:lnTo>
                    <a:pt x="1144" y="2540"/>
                  </a:lnTo>
                  <a:lnTo>
                    <a:pt x="1140" y="2536"/>
                  </a:lnTo>
                  <a:lnTo>
                    <a:pt x="1136" y="2532"/>
                  </a:lnTo>
                  <a:lnTo>
                    <a:pt x="1130" y="2474"/>
                  </a:lnTo>
                  <a:lnTo>
                    <a:pt x="1130" y="2450"/>
                  </a:lnTo>
                  <a:lnTo>
                    <a:pt x="1158" y="2450"/>
                  </a:lnTo>
                  <a:lnTo>
                    <a:pt x="1158" y="2450"/>
                  </a:lnTo>
                  <a:lnTo>
                    <a:pt x="1188" y="2456"/>
                  </a:lnTo>
                  <a:lnTo>
                    <a:pt x="1192" y="2456"/>
                  </a:lnTo>
                  <a:lnTo>
                    <a:pt x="1192" y="2460"/>
                  </a:lnTo>
                  <a:lnTo>
                    <a:pt x="1192" y="2470"/>
                  </a:lnTo>
                  <a:lnTo>
                    <a:pt x="1202" y="2470"/>
                  </a:lnTo>
                  <a:lnTo>
                    <a:pt x="1202" y="2418"/>
                  </a:lnTo>
                  <a:lnTo>
                    <a:pt x="1192" y="2418"/>
                  </a:lnTo>
                  <a:lnTo>
                    <a:pt x="1192" y="2428"/>
                  </a:lnTo>
                  <a:lnTo>
                    <a:pt x="1192" y="2428"/>
                  </a:lnTo>
                  <a:lnTo>
                    <a:pt x="1192" y="2432"/>
                  </a:lnTo>
                  <a:lnTo>
                    <a:pt x="1188" y="2436"/>
                  </a:lnTo>
                  <a:lnTo>
                    <a:pt x="1158" y="2442"/>
                  </a:lnTo>
                  <a:lnTo>
                    <a:pt x="1130" y="2442"/>
                  </a:lnTo>
                  <a:lnTo>
                    <a:pt x="1130" y="2376"/>
                  </a:lnTo>
                  <a:lnTo>
                    <a:pt x="1130" y="2376"/>
                  </a:lnTo>
                  <a:lnTo>
                    <a:pt x="1136" y="2370"/>
                  </a:lnTo>
                  <a:lnTo>
                    <a:pt x="1136" y="2370"/>
                  </a:lnTo>
                  <a:lnTo>
                    <a:pt x="1158" y="2370"/>
                  </a:lnTo>
                  <a:lnTo>
                    <a:pt x="1158" y="2370"/>
                  </a:lnTo>
                  <a:lnTo>
                    <a:pt x="1182" y="2370"/>
                  </a:lnTo>
                  <a:lnTo>
                    <a:pt x="1196" y="2376"/>
                  </a:lnTo>
                  <a:lnTo>
                    <a:pt x="1206" y="2380"/>
                  </a:lnTo>
                  <a:lnTo>
                    <a:pt x="1210" y="2384"/>
                  </a:lnTo>
                  <a:lnTo>
                    <a:pt x="1210" y="2384"/>
                  </a:lnTo>
                  <a:lnTo>
                    <a:pt x="1210" y="2390"/>
                  </a:lnTo>
                  <a:lnTo>
                    <a:pt x="1216" y="2390"/>
                  </a:lnTo>
                  <a:lnTo>
                    <a:pt x="1216" y="2390"/>
                  </a:lnTo>
                  <a:lnTo>
                    <a:pt x="1216" y="2384"/>
                  </a:lnTo>
                  <a:lnTo>
                    <a:pt x="1220" y="2356"/>
                  </a:lnTo>
                  <a:lnTo>
                    <a:pt x="1074" y="2356"/>
                  </a:lnTo>
                  <a:lnTo>
                    <a:pt x="1074" y="2370"/>
                  </a:lnTo>
                  <a:lnTo>
                    <a:pt x="1088" y="2370"/>
                  </a:lnTo>
                  <a:lnTo>
                    <a:pt x="1088" y="2370"/>
                  </a:lnTo>
                  <a:lnTo>
                    <a:pt x="1092" y="2370"/>
                  </a:lnTo>
                  <a:lnTo>
                    <a:pt x="1098" y="2376"/>
                  </a:lnTo>
                  <a:lnTo>
                    <a:pt x="1098" y="2408"/>
                  </a:lnTo>
                  <a:lnTo>
                    <a:pt x="1098" y="2536"/>
                  </a:lnTo>
                  <a:lnTo>
                    <a:pt x="1098" y="2536"/>
                  </a:lnTo>
                  <a:lnTo>
                    <a:pt x="1098" y="2540"/>
                  </a:lnTo>
                  <a:lnTo>
                    <a:pt x="1092" y="2540"/>
                  </a:lnTo>
                  <a:lnTo>
                    <a:pt x="1078" y="2540"/>
                  </a:lnTo>
                  <a:lnTo>
                    <a:pt x="1078" y="2550"/>
                  </a:lnTo>
                  <a:lnTo>
                    <a:pt x="1078" y="2550"/>
                  </a:lnTo>
                  <a:close/>
                  <a:moveTo>
                    <a:pt x="1606" y="2508"/>
                  </a:moveTo>
                  <a:lnTo>
                    <a:pt x="1606" y="2508"/>
                  </a:lnTo>
                  <a:lnTo>
                    <a:pt x="1602" y="2522"/>
                  </a:lnTo>
                  <a:lnTo>
                    <a:pt x="1592" y="2536"/>
                  </a:lnTo>
                  <a:lnTo>
                    <a:pt x="1578" y="2540"/>
                  </a:lnTo>
                  <a:lnTo>
                    <a:pt x="1560" y="2546"/>
                  </a:lnTo>
                  <a:lnTo>
                    <a:pt x="1560" y="2546"/>
                  </a:lnTo>
                  <a:lnTo>
                    <a:pt x="1550" y="2540"/>
                  </a:lnTo>
                  <a:lnTo>
                    <a:pt x="1536" y="2536"/>
                  </a:lnTo>
                  <a:lnTo>
                    <a:pt x="1522" y="2532"/>
                  </a:lnTo>
                  <a:lnTo>
                    <a:pt x="1512" y="2522"/>
                  </a:lnTo>
                  <a:lnTo>
                    <a:pt x="1512" y="2522"/>
                  </a:lnTo>
                  <a:lnTo>
                    <a:pt x="1512" y="2516"/>
                  </a:lnTo>
                  <a:lnTo>
                    <a:pt x="1508" y="2512"/>
                  </a:lnTo>
                  <a:lnTo>
                    <a:pt x="1508" y="2512"/>
                  </a:lnTo>
                  <a:lnTo>
                    <a:pt x="1508" y="2516"/>
                  </a:lnTo>
                  <a:lnTo>
                    <a:pt x="1502" y="2516"/>
                  </a:lnTo>
                  <a:lnTo>
                    <a:pt x="1502" y="2516"/>
                  </a:lnTo>
                  <a:lnTo>
                    <a:pt x="1512" y="2546"/>
                  </a:lnTo>
                  <a:lnTo>
                    <a:pt x="1512" y="2546"/>
                  </a:lnTo>
                  <a:lnTo>
                    <a:pt x="1536" y="2554"/>
                  </a:lnTo>
                  <a:lnTo>
                    <a:pt x="1560" y="2554"/>
                  </a:lnTo>
                  <a:lnTo>
                    <a:pt x="1560" y="2554"/>
                  </a:lnTo>
                  <a:lnTo>
                    <a:pt x="1582" y="2554"/>
                  </a:lnTo>
                  <a:lnTo>
                    <a:pt x="1602" y="2550"/>
                  </a:lnTo>
                  <a:lnTo>
                    <a:pt x="1612" y="2540"/>
                  </a:lnTo>
                  <a:lnTo>
                    <a:pt x="1620" y="2532"/>
                  </a:lnTo>
                  <a:lnTo>
                    <a:pt x="1634" y="2508"/>
                  </a:lnTo>
                  <a:lnTo>
                    <a:pt x="1634" y="2494"/>
                  </a:lnTo>
                  <a:lnTo>
                    <a:pt x="1634" y="2494"/>
                  </a:lnTo>
                  <a:lnTo>
                    <a:pt x="1630" y="2474"/>
                  </a:lnTo>
                  <a:lnTo>
                    <a:pt x="1620" y="2456"/>
                  </a:lnTo>
                  <a:lnTo>
                    <a:pt x="1606" y="2446"/>
                  </a:lnTo>
                  <a:lnTo>
                    <a:pt x="1588" y="2436"/>
                  </a:lnTo>
                  <a:lnTo>
                    <a:pt x="1554" y="2422"/>
                  </a:lnTo>
                  <a:lnTo>
                    <a:pt x="1540" y="2414"/>
                  </a:lnTo>
                  <a:lnTo>
                    <a:pt x="1536" y="2400"/>
                  </a:lnTo>
                  <a:lnTo>
                    <a:pt x="1536" y="2400"/>
                  </a:lnTo>
                  <a:lnTo>
                    <a:pt x="1540" y="2384"/>
                  </a:lnTo>
                  <a:lnTo>
                    <a:pt x="1550" y="2376"/>
                  </a:lnTo>
                  <a:lnTo>
                    <a:pt x="1564" y="2366"/>
                  </a:lnTo>
                  <a:lnTo>
                    <a:pt x="1578" y="2366"/>
                  </a:lnTo>
                  <a:lnTo>
                    <a:pt x="1578" y="2366"/>
                  </a:lnTo>
                  <a:lnTo>
                    <a:pt x="1598" y="2370"/>
                  </a:lnTo>
                  <a:lnTo>
                    <a:pt x="1606" y="2376"/>
                  </a:lnTo>
                  <a:lnTo>
                    <a:pt x="1612" y="2384"/>
                  </a:lnTo>
                  <a:lnTo>
                    <a:pt x="1612" y="2384"/>
                  </a:lnTo>
                  <a:lnTo>
                    <a:pt x="1612" y="2384"/>
                  </a:lnTo>
                  <a:lnTo>
                    <a:pt x="1616" y="2390"/>
                  </a:lnTo>
                  <a:lnTo>
                    <a:pt x="1616" y="2390"/>
                  </a:lnTo>
                  <a:lnTo>
                    <a:pt x="1620" y="2384"/>
                  </a:lnTo>
                  <a:lnTo>
                    <a:pt x="1620" y="2384"/>
                  </a:lnTo>
                  <a:lnTo>
                    <a:pt x="1620" y="2384"/>
                  </a:lnTo>
                  <a:lnTo>
                    <a:pt x="1620" y="2362"/>
                  </a:lnTo>
                  <a:lnTo>
                    <a:pt x="1620" y="2362"/>
                  </a:lnTo>
                  <a:lnTo>
                    <a:pt x="1602" y="2356"/>
                  </a:lnTo>
                  <a:lnTo>
                    <a:pt x="1582" y="2352"/>
                  </a:lnTo>
                  <a:lnTo>
                    <a:pt x="1582" y="2352"/>
                  </a:lnTo>
                  <a:lnTo>
                    <a:pt x="1554" y="2356"/>
                  </a:lnTo>
                  <a:lnTo>
                    <a:pt x="1536" y="2366"/>
                  </a:lnTo>
                  <a:lnTo>
                    <a:pt x="1516" y="2384"/>
                  </a:lnTo>
                  <a:lnTo>
                    <a:pt x="1512" y="2394"/>
                  </a:lnTo>
                  <a:lnTo>
                    <a:pt x="1512" y="2408"/>
                  </a:lnTo>
                  <a:lnTo>
                    <a:pt x="1512" y="2408"/>
                  </a:lnTo>
                  <a:lnTo>
                    <a:pt x="1512" y="2432"/>
                  </a:lnTo>
                  <a:lnTo>
                    <a:pt x="1526" y="2446"/>
                  </a:lnTo>
                  <a:lnTo>
                    <a:pt x="1540" y="2456"/>
                  </a:lnTo>
                  <a:lnTo>
                    <a:pt x="1560" y="2466"/>
                  </a:lnTo>
                  <a:lnTo>
                    <a:pt x="1578" y="2470"/>
                  </a:lnTo>
                  <a:lnTo>
                    <a:pt x="1592" y="2480"/>
                  </a:lnTo>
                  <a:lnTo>
                    <a:pt x="1602" y="2488"/>
                  </a:lnTo>
                  <a:lnTo>
                    <a:pt x="1606" y="2508"/>
                  </a:lnTo>
                  <a:lnTo>
                    <a:pt x="1606" y="2508"/>
                  </a:lnTo>
                  <a:lnTo>
                    <a:pt x="1606" y="2508"/>
                  </a:lnTo>
                  <a:close/>
                  <a:moveTo>
                    <a:pt x="1752" y="2376"/>
                  </a:moveTo>
                  <a:lnTo>
                    <a:pt x="1752" y="2376"/>
                  </a:lnTo>
                  <a:lnTo>
                    <a:pt x="1752" y="2370"/>
                  </a:lnTo>
                  <a:lnTo>
                    <a:pt x="1758" y="2370"/>
                  </a:lnTo>
                  <a:lnTo>
                    <a:pt x="1772" y="2370"/>
                  </a:lnTo>
                  <a:lnTo>
                    <a:pt x="1772" y="2362"/>
                  </a:lnTo>
                  <a:lnTo>
                    <a:pt x="1696" y="2362"/>
                  </a:lnTo>
                  <a:lnTo>
                    <a:pt x="1696" y="2370"/>
                  </a:lnTo>
                  <a:lnTo>
                    <a:pt x="1706" y="2370"/>
                  </a:lnTo>
                  <a:lnTo>
                    <a:pt x="1706" y="2370"/>
                  </a:lnTo>
                  <a:lnTo>
                    <a:pt x="1714" y="2370"/>
                  </a:lnTo>
                  <a:lnTo>
                    <a:pt x="1714" y="2376"/>
                  </a:lnTo>
                  <a:lnTo>
                    <a:pt x="1720" y="2408"/>
                  </a:lnTo>
                  <a:lnTo>
                    <a:pt x="1720" y="2536"/>
                  </a:lnTo>
                  <a:lnTo>
                    <a:pt x="1720" y="2536"/>
                  </a:lnTo>
                  <a:lnTo>
                    <a:pt x="1720" y="2540"/>
                  </a:lnTo>
                  <a:lnTo>
                    <a:pt x="1714" y="2540"/>
                  </a:lnTo>
                  <a:lnTo>
                    <a:pt x="1700" y="2540"/>
                  </a:lnTo>
                  <a:lnTo>
                    <a:pt x="1700" y="2550"/>
                  </a:lnTo>
                  <a:lnTo>
                    <a:pt x="1780" y="2550"/>
                  </a:lnTo>
                  <a:lnTo>
                    <a:pt x="1780" y="2540"/>
                  </a:lnTo>
                  <a:lnTo>
                    <a:pt x="1766" y="2540"/>
                  </a:lnTo>
                  <a:lnTo>
                    <a:pt x="1766" y="2540"/>
                  </a:lnTo>
                  <a:lnTo>
                    <a:pt x="1758" y="2540"/>
                  </a:lnTo>
                  <a:lnTo>
                    <a:pt x="1758" y="2536"/>
                  </a:lnTo>
                  <a:lnTo>
                    <a:pt x="1752" y="2498"/>
                  </a:lnTo>
                  <a:lnTo>
                    <a:pt x="1752" y="2376"/>
                  </a:lnTo>
                  <a:lnTo>
                    <a:pt x="1752" y="2376"/>
                  </a:lnTo>
                  <a:close/>
                  <a:moveTo>
                    <a:pt x="1964" y="2540"/>
                  </a:moveTo>
                  <a:lnTo>
                    <a:pt x="1942" y="2540"/>
                  </a:lnTo>
                  <a:lnTo>
                    <a:pt x="1942" y="2540"/>
                  </a:lnTo>
                  <a:lnTo>
                    <a:pt x="1936" y="2540"/>
                  </a:lnTo>
                  <a:lnTo>
                    <a:pt x="1932" y="2536"/>
                  </a:lnTo>
                  <a:lnTo>
                    <a:pt x="1932" y="2498"/>
                  </a:lnTo>
                  <a:lnTo>
                    <a:pt x="1932" y="2370"/>
                  </a:lnTo>
                  <a:lnTo>
                    <a:pt x="1936" y="2370"/>
                  </a:lnTo>
                  <a:lnTo>
                    <a:pt x="1936" y="2370"/>
                  </a:lnTo>
                  <a:lnTo>
                    <a:pt x="1970" y="2370"/>
                  </a:lnTo>
                  <a:lnTo>
                    <a:pt x="1984" y="2376"/>
                  </a:lnTo>
                  <a:lnTo>
                    <a:pt x="1992" y="2384"/>
                  </a:lnTo>
                  <a:lnTo>
                    <a:pt x="1992" y="2384"/>
                  </a:lnTo>
                  <a:lnTo>
                    <a:pt x="1992" y="2390"/>
                  </a:lnTo>
                  <a:lnTo>
                    <a:pt x="1998" y="2394"/>
                  </a:lnTo>
                  <a:lnTo>
                    <a:pt x="1998" y="2394"/>
                  </a:lnTo>
                  <a:lnTo>
                    <a:pt x="2002" y="2390"/>
                  </a:lnTo>
                  <a:lnTo>
                    <a:pt x="2002" y="2390"/>
                  </a:lnTo>
                  <a:lnTo>
                    <a:pt x="1992" y="2356"/>
                  </a:lnTo>
                  <a:lnTo>
                    <a:pt x="1838" y="2356"/>
                  </a:lnTo>
                  <a:lnTo>
                    <a:pt x="1838" y="2356"/>
                  </a:lnTo>
                  <a:lnTo>
                    <a:pt x="1828" y="2390"/>
                  </a:lnTo>
                  <a:lnTo>
                    <a:pt x="1828" y="2390"/>
                  </a:lnTo>
                  <a:lnTo>
                    <a:pt x="1832" y="2394"/>
                  </a:lnTo>
                  <a:lnTo>
                    <a:pt x="1832" y="2394"/>
                  </a:lnTo>
                  <a:lnTo>
                    <a:pt x="1832" y="2390"/>
                  </a:lnTo>
                  <a:lnTo>
                    <a:pt x="1838" y="2384"/>
                  </a:lnTo>
                  <a:lnTo>
                    <a:pt x="1838" y="2384"/>
                  </a:lnTo>
                  <a:lnTo>
                    <a:pt x="1846" y="2376"/>
                  </a:lnTo>
                  <a:lnTo>
                    <a:pt x="1860" y="2370"/>
                  </a:lnTo>
                  <a:lnTo>
                    <a:pt x="1890" y="2370"/>
                  </a:lnTo>
                  <a:lnTo>
                    <a:pt x="1898" y="2370"/>
                  </a:lnTo>
                  <a:lnTo>
                    <a:pt x="1898" y="2536"/>
                  </a:lnTo>
                  <a:lnTo>
                    <a:pt x="1898" y="2536"/>
                  </a:lnTo>
                  <a:lnTo>
                    <a:pt x="1894" y="2540"/>
                  </a:lnTo>
                  <a:lnTo>
                    <a:pt x="1894" y="2540"/>
                  </a:lnTo>
                  <a:lnTo>
                    <a:pt x="1870" y="2540"/>
                  </a:lnTo>
                  <a:lnTo>
                    <a:pt x="1870" y="2550"/>
                  </a:lnTo>
                  <a:lnTo>
                    <a:pt x="1964" y="2550"/>
                  </a:lnTo>
                  <a:lnTo>
                    <a:pt x="1964" y="2540"/>
                  </a:lnTo>
                  <a:lnTo>
                    <a:pt x="1964" y="2540"/>
                  </a:lnTo>
                  <a:close/>
                  <a:moveTo>
                    <a:pt x="2148" y="2466"/>
                  </a:moveTo>
                  <a:lnTo>
                    <a:pt x="2196" y="2376"/>
                  </a:lnTo>
                  <a:lnTo>
                    <a:pt x="2196" y="2376"/>
                  </a:lnTo>
                  <a:lnTo>
                    <a:pt x="2200" y="2370"/>
                  </a:lnTo>
                  <a:lnTo>
                    <a:pt x="2206" y="2370"/>
                  </a:lnTo>
                  <a:lnTo>
                    <a:pt x="2214" y="2370"/>
                  </a:lnTo>
                  <a:lnTo>
                    <a:pt x="2214" y="2362"/>
                  </a:lnTo>
                  <a:lnTo>
                    <a:pt x="2158" y="2362"/>
                  </a:lnTo>
                  <a:lnTo>
                    <a:pt x="2158" y="2370"/>
                  </a:lnTo>
                  <a:lnTo>
                    <a:pt x="2172" y="2370"/>
                  </a:lnTo>
                  <a:lnTo>
                    <a:pt x="2172" y="2370"/>
                  </a:lnTo>
                  <a:lnTo>
                    <a:pt x="2176" y="2370"/>
                  </a:lnTo>
                  <a:lnTo>
                    <a:pt x="2182" y="2370"/>
                  </a:lnTo>
                  <a:lnTo>
                    <a:pt x="2182" y="2370"/>
                  </a:lnTo>
                  <a:lnTo>
                    <a:pt x="2172" y="2390"/>
                  </a:lnTo>
                  <a:lnTo>
                    <a:pt x="2144" y="2456"/>
                  </a:lnTo>
                  <a:lnTo>
                    <a:pt x="2102" y="2376"/>
                  </a:lnTo>
                  <a:lnTo>
                    <a:pt x="2102" y="2376"/>
                  </a:lnTo>
                  <a:lnTo>
                    <a:pt x="2096" y="2370"/>
                  </a:lnTo>
                  <a:lnTo>
                    <a:pt x="2096" y="2370"/>
                  </a:lnTo>
                  <a:lnTo>
                    <a:pt x="2096" y="2370"/>
                  </a:lnTo>
                  <a:lnTo>
                    <a:pt x="2116" y="2370"/>
                  </a:lnTo>
                  <a:lnTo>
                    <a:pt x="2116" y="2362"/>
                  </a:lnTo>
                  <a:lnTo>
                    <a:pt x="2036" y="2362"/>
                  </a:lnTo>
                  <a:lnTo>
                    <a:pt x="2036" y="2370"/>
                  </a:lnTo>
                  <a:lnTo>
                    <a:pt x="2050" y="2370"/>
                  </a:lnTo>
                  <a:lnTo>
                    <a:pt x="2050" y="2370"/>
                  </a:lnTo>
                  <a:lnTo>
                    <a:pt x="2054" y="2370"/>
                  </a:lnTo>
                  <a:lnTo>
                    <a:pt x="2074" y="2400"/>
                  </a:lnTo>
                  <a:lnTo>
                    <a:pt x="2110" y="2470"/>
                  </a:lnTo>
                  <a:lnTo>
                    <a:pt x="2110" y="2536"/>
                  </a:lnTo>
                  <a:lnTo>
                    <a:pt x="2110" y="2536"/>
                  </a:lnTo>
                  <a:lnTo>
                    <a:pt x="2110" y="2540"/>
                  </a:lnTo>
                  <a:lnTo>
                    <a:pt x="2106" y="2540"/>
                  </a:lnTo>
                  <a:lnTo>
                    <a:pt x="2092" y="2540"/>
                  </a:lnTo>
                  <a:lnTo>
                    <a:pt x="2092" y="2550"/>
                  </a:lnTo>
                  <a:lnTo>
                    <a:pt x="2172" y="2550"/>
                  </a:lnTo>
                  <a:lnTo>
                    <a:pt x="2172" y="2540"/>
                  </a:lnTo>
                  <a:lnTo>
                    <a:pt x="2158" y="2540"/>
                  </a:lnTo>
                  <a:lnTo>
                    <a:pt x="2158" y="2540"/>
                  </a:lnTo>
                  <a:lnTo>
                    <a:pt x="2154" y="2540"/>
                  </a:lnTo>
                  <a:lnTo>
                    <a:pt x="2148" y="2536"/>
                  </a:lnTo>
                  <a:lnTo>
                    <a:pt x="2148" y="2498"/>
                  </a:lnTo>
                  <a:lnTo>
                    <a:pt x="2148" y="2466"/>
                  </a:lnTo>
                  <a:lnTo>
                    <a:pt x="2148" y="2466"/>
                  </a:lnTo>
                  <a:close/>
                  <a:moveTo>
                    <a:pt x="1282" y="2752"/>
                  </a:moveTo>
                  <a:lnTo>
                    <a:pt x="1282" y="2752"/>
                  </a:lnTo>
                  <a:lnTo>
                    <a:pt x="1268" y="2876"/>
                  </a:lnTo>
                  <a:lnTo>
                    <a:pt x="1268" y="2876"/>
                  </a:lnTo>
                  <a:lnTo>
                    <a:pt x="1258" y="2908"/>
                  </a:lnTo>
                  <a:lnTo>
                    <a:pt x="1248" y="2926"/>
                  </a:lnTo>
                  <a:lnTo>
                    <a:pt x="1238" y="2936"/>
                  </a:lnTo>
                  <a:lnTo>
                    <a:pt x="1234" y="2936"/>
                  </a:lnTo>
                  <a:lnTo>
                    <a:pt x="1234" y="2936"/>
                  </a:lnTo>
                  <a:lnTo>
                    <a:pt x="1230" y="2926"/>
                  </a:lnTo>
                  <a:lnTo>
                    <a:pt x="1216" y="2922"/>
                  </a:lnTo>
                  <a:lnTo>
                    <a:pt x="1216" y="2922"/>
                  </a:lnTo>
                  <a:lnTo>
                    <a:pt x="1210" y="2926"/>
                  </a:lnTo>
                  <a:lnTo>
                    <a:pt x="1206" y="2932"/>
                  </a:lnTo>
                  <a:lnTo>
                    <a:pt x="1206" y="2932"/>
                  </a:lnTo>
                  <a:lnTo>
                    <a:pt x="1206" y="2936"/>
                  </a:lnTo>
                  <a:lnTo>
                    <a:pt x="1216" y="2942"/>
                  </a:lnTo>
                  <a:lnTo>
                    <a:pt x="1230" y="2946"/>
                  </a:lnTo>
                  <a:lnTo>
                    <a:pt x="1230" y="2946"/>
                  </a:lnTo>
                  <a:lnTo>
                    <a:pt x="1238" y="2946"/>
                  </a:lnTo>
                  <a:lnTo>
                    <a:pt x="1262" y="2932"/>
                  </a:lnTo>
                  <a:lnTo>
                    <a:pt x="1272" y="2922"/>
                  </a:lnTo>
                  <a:lnTo>
                    <a:pt x="1286" y="2908"/>
                  </a:lnTo>
                  <a:lnTo>
                    <a:pt x="1296" y="2890"/>
                  </a:lnTo>
                  <a:lnTo>
                    <a:pt x="1300" y="2860"/>
                  </a:lnTo>
                  <a:lnTo>
                    <a:pt x="1310" y="2752"/>
                  </a:lnTo>
                  <a:lnTo>
                    <a:pt x="1334" y="2752"/>
                  </a:lnTo>
                  <a:lnTo>
                    <a:pt x="1334" y="2744"/>
                  </a:lnTo>
                  <a:lnTo>
                    <a:pt x="1310" y="2744"/>
                  </a:lnTo>
                  <a:lnTo>
                    <a:pt x="1310" y="2744"/>
                  </a:lnTo>
                  <a:lnTo>
                    <a:pt x="1318" y="2696"/>
                  </a:lnTo>
                  <a:lnTo>
                    <a:pt x="1324" y="2678"/>
                  </a:lnTo>
                  <a:lnTo>
                    <a:pt x="1334" y="2668"/>
                  </a:lnTo>
                  <a:lnTo>
                    <a:pt x="1338" y="2664"/>
                  </a:lnTo>
                  <a:lnTo>
                    <a:pt x="1338" y="2664"/>
                  </a:lnTo>
                  <a:lnTo>
                    <a:pt x="1348" y="2672"/>
                  </a:lnTo>
                  <a:lnTo>
                    <a:pt x="1356" y="2678"/>
                  </a:lnTo>
                  <a:lnTo>
                    <a:pt x="1356" y="2678"/>
                  </a:lnTo>
                  <a:lnTo>
                    <a:pt x="1366" y="2678"/>
                  </a:lnTo>
                  <a:lnTo>
                    <a:pt x="1370" y="2668"/>
                  </a:lnTo>
                  <a:lnTo>
                    <a:pt x="1370" y="2668"/>
                  </a:lnTo>
                  <a:lnTo>
                    <a:pt x="1366" y="2664"/>
                  </a:lnTo>
                  <a:lnTo>
                    <a:pt x="1362" y="2658"/>
                  </a:lnTo>
                  <a:lnTo>
                    <a:pt x="1348" y="2658"/>
                  </a:lnTo>
                  <a:lnTo>
                    <a:pt x="1348" y="2658"/>
                  </a:lnTo>
                  <a:lnTo>
                    <a:pt x="1334" y="2658"/>
                  </a:lnTo>
                  <a:lnTo>
                    <a:pt x="1318" y="2664"/>
                  </a:lnTo>
                  <a:lnTo>
                    <a:pt x="1304" y="2672"/>
                  </a:lnTo>
                  <a:lnTo>
                    <a:pt x="1296" y="2686"/>
                  </a:lnTo>
                  <a:lnTo>
                    <a:pt x="1296" y="2686"/>
                  </a:lnTo>
                  <a:lnTo>
                    <a:pt x="1286" y="2710"/>
                  </a:lnTo>
                  <a:lnTo>
                    <a:pt x="1282" y="2744"/>
                  </a:lnTo>
                  <a:lnTo>
                    <a:pt x="1262" y="2744"/>
                  </a:lnTo>
                  <a:lnTo>
                    <a:pt x="1262" y="2752"/>
                  </a:lnTo>
                  <a:lnTo>
                    <a:pt x="1282" y="2752"/>
                  </a:lnTo>
                  <a:lnTo>
                    <a:pt x="1282" y="2752"/>
                  </a:lnTo>
                  <a:close/>
                  <a:moveTo>
                    <a:pt x="382" y="3044"/>
                  </a:moveTo>
                  <a:lnTo>
                    <a:pt x="382" y="3044"/>
                  </a:lnTo>
                  <a:lnTo>
                    <a:pt x="358" y="3036"/>
                  </a:lnTo>
                  <a:lnTo>
                    <a:pt x="330" y="3030"/>
                  </a:lnTo>
                  <a:lnTo>
                    <a:pt x="330" y="3030"/>
                  </a:lnTo>
                  <a:lnTo>
                    <a:pt x="306" y="3036"/>
                  </a:lnTo>
                  <a:lnTo>
                    <a:pt x="286" y="3040"/>
                  </a:lnTo>
                  <a:lnTo>
                    <a:pt x="264" y="3050"/>
                  </a:lnTo>
                  <a:lnTo>
                    <a:pt x="250" y="3064"/>
                  </a:lnTo>
                  <a:lnTo>
                    <a:pt x="230" y="3078"/>
                  </a:lnTo>
                  <a:lnTo>
                    <a:pt x="220" y="3096"/>
                  </a:lnTo>
                  <a:lnTo>
                    <a:pt x="212" y="3116"/>
                  </a:lnTo>
                  <a:lnTo>
                    <a:pt x="212" y="3140"/>
                  </a:lnTo>
                  <a:lnTo>
                    <a:pt x="212" y="3140"/>
                  </a:lnTo>
                  <a:lnTo>
                    <a:pt x="212" y="3162"/>
                  </a:lnTo>
                  <a:lnTo>
                    <a:pt x="220" y="3182"/>
                  </a:lnTo>
                  <a:lnTo>
                    <a:pt x="226" y="3200"/>
                  </a:lnTo>
                  <a:lnTo>
                    <a:pt x="240" y="3210"/>
                  </a:lnTo>
                  <a:lnTo>
                    <a:pt x="254" y="3220"/>
                  </a:lnTo>
                  <a:lnTo>
                    <a:pt x="272" y="3228"/>
                  </a:lnTo>
                  <a:lnTo>
                    <a:pt x="292" y="3234"/>
                  </a:lnTo>
                  <a:lnTo>
                    <a:pt x="316" y="3234"/>
                  </a:lnTo>
                  <a:lnTo>
                    <a:pt x="316" y="3234"/>
                  </a:lnTo>
                  <a:lnTo>
                    <a:pt x="348" y="3228"/>
                  </a:lnTo>
                  <a:lnTo>
                    <a:pt x="386" y="3220"/>
                  </a:lnTo>
                  <a:lnTo>
                    <a:pt x="386" y="3220"/>
                  </a:lnTo>
                  <a:lnTo>
                    <a:pt x="386" y="3190"/>
                  </a:lnTo>
                  <a:lnTo>
                    <a:pt x="386" y="3190"/>
                  </a:lnTo>
                  <a:lnTo>
                    <a:pt x="382" y="3186"/>
                  </a:lnTo>
                  <a:lnTo>
                    <a:pt x="382" y="3186"/>
                  </a:lnTo>
                  <a:lnTo>
                    <a:pt x="382" y="3190"/>
                  </a:lnTo>
                  <a:lnTo>
                    <a:pt x="376" y="3190"/>
                  </a:lnTo>
                  <a:lnTo>
                    <a:pt x="376" y="3190"/>
                  </a:lnTo>
                  <a:lnTo>
                    <a:pt x="372" y="3204"/>
                  </a:lnTo>
                  <a:lnTo>
                    <a:pt x="352" y="3214"/>
                  </a:lnTo>
                  <a:lnTo>
                    <a:pt x="338" y="3220"/>
                  </a:lnTo>
                  <a:lnTo>
                    <a:pt x="320" y="3224"/>
                  </a:lnTo>
                  <a:lnTo>
                    <a:pt x="320" y="3224"/>
                  </a:lnTo>
                  <a:lnTo>
                    <a:pt x="306" y="3220"/>
                  </a:lnTo>
                  <a:lnTo>
                    <a:pt x="292" y="3214"/>
                  </a:lnTo>
                  <a:lnTo>
                    <a:pt x="278" y="3204"/>
                  </a:lnTo>
                  <a:lnTo>
                    <a:pt x="268" y="3196"/>
                  </a:lnTo>
                  <a:lnTo>
                    <a:pt x="258" y="3182"/>
                  </a:lnTo>
                  <a:lnTo>
                    <a:pt x="254" y="3168"/>
                  </a:lnTo>
                  <a:lnTo>
                    <a:pt x="250" y="3134"/>
                  </a:lnTo>
                  <a:lnTo>
                    <a:pt x="250" y="3134"/>
                  </a:lnTo>
                  <a:lnTo>
                    <a:pt x="250" y="3116"/>
                  </a:lnTo>
                  <a:lnTo>
                    <a:pt x="254" y="3102"/>
                  </a:lnTo>
                  <a:lnTo>
                    <a:pt x="258" y="3082"/>
                  </a:lnTo>
                  <a:lnTo>
                    <a:pt x="268" y="3074"/>
                  </a:lnTo>
                  <a:lnTo>
                    <a:pt x="282" y="3058"/>
                  </a:lnTo>
                  <a:lnTo>
                    <a:pt x="296" y="3054"/>
                  </a:lnTo>
                  <a:lnTo>
                    <a:pt x="310" y="3044"/>
                  </a:lnTo>
                  <a:lnTo>
                    <a:pt x="330" y="3044"/>
                  </a:lnTo>
                  <a:lnTo>
                    <a:pt x="330" y="3044"/>
                  </a:lnTo>
                  <a:lnTo>
                    <a:pt x="358" y="3050"/>
                  </a:lnTo>
                  <a:lnTo>
                    <a:pt x="366" y="3054"/>
                  </a:lnTo>
                  <a:lnTo>
                    <a:pt x="372" y="3064"/>
                  </a:lnTo>
                  <a:lnTo>
                    <a:pt x="372" y="3064"/>
                  </a:lnTo>
                  <a:lnTo>
                    <a:pt x="372" y="3068"/>
                  </a:lnTo>
                  <a:lnTo>
                    <a:pt x="376" y="3068"/>
                  </a:lnTo>
                  <a:lnTo>
                    <a:pt x="376" y="3068"/>
                  </a:lnTo>
                  <a:lnTo>
                    <a:pt x="376" y="3068"/>
                  </a:lnTo>
                  <a:lnTo>
                    <a:pt x="382" y="3068"/>
                  </a:lnTo>
                  <a:lnTo>
                    <a:pt x="382" y="3044"/>
                  </a:lnTo>
                  <a:lnTo>
                    <a:pt x="382" y="3044"/>
                  </a:lnTo>
                  <a:lnTo>
                    <a:pt x="382" y="3044"/>
                  </a:lnTo>
                  <a:close/>
                  <a:moveTo>
                    <a:pt x="726" y="3054"/>
                  </a:moveTo>
                  <a:lnTo>
                    <a:pt x="726" y="3054"/>
                  </a:lnTo>
                  <a:lnTo>
                    <a:pt x="726" y="3050"/>
                  </a:lnTo>
                  <a:lnTo>
                    <a:pt x="730" y="3050"/>
                  </a:lnTo>
                  <a:lnTo>
                    <a:pt x="744" y="3050"/>
                  </a:lnTo>
                  <a:lnTo>
                    <a:pt x="744" y="3040"/>
                  </a:lnTo>
                  <a:lnTo>
                    <a:pt x="664" y="3040"/>
                  </a:lnTo>
                  <a:lnTo>
                    <a:pt x="664" y="3050"/>
                  </a:lnTo>
                  <a:lnTo>
                    <a:pt x="678" y="3050"/>
                  </a:lnTo>
                  <a:lnTo>
                    <a:pt x="678" y="3050"/>
                  </a:lnTo>
                  <a:lnTo>
                    <a:pt x="682" y="3050"/>
                  </a:lnTo>
                  <a:lnTo>
                    <a:pt x="688" y="3054"/>
                  </a:lnTo>
                  <a:lnTo>
                    <a:pt x="688" y="3088"/>
                  </a:lnTo>
                  <a:lnTo>
                    <a:pt x="688" y="3214"/>
                  </a:lnTo>
                  <a:lnTo>
                    <a:pt x="688" y="3214"/>
                  </a:lnTo>
                  <a:lnTo>
                    <a:pt x="688" y="3220"/>
                  </a:lnTo>
                  <a:lnTo>
                    <a:pt x="682" y="3220"/>
                  </a:lnTo>
                  <a:lnTo>
                    <a:pt x="674" y="3220"/>
                  </a:lnTo>
                  <a:lnTo>
                    <a:pt x="674" y="3228"/>
                  </a:lnTo>
                  <a:lnTo>
                    <a:pt x="814" y="3228"/>
                  </a:lnTo>
                  <a:lnTo>
                    <a:pt x="814" y="3228"/>
                  </a:lnTo>
                  <a:lnTo>
                    <a:pt x="820" y="3200"/>
                  </a:lnTo>
                  <a:lnTo>
                    <a:pt x="820" y="3200"/>
                  </a:lnTo>
                  <a:lnTo>
                    <a:pt x="820" y="3196"/>
                  </a:lnTo>
                  <a:lnTo>
                    <a:pt x="820" y="3196"/>
                  </a:lnTo>
                  <a:lnTo>
                    <a:pt x="814" y="3200"/>
                  </a:lnTo>
                  <a:lnTo>
                    <a:pt x="814" y="3200"/>
                  </a:lnTo>
                  <a:lnTo>
                    <a:pt x="800" y="3210"/>
                  </a:lnTo>
                  <a:lnTo>
                    <a:pt x="782" y="3214"/>
                  </a:lnTo>
                  <a:lnTo>
                    <a:pt x="744" y="3220"/>
                  </a:lnTo>
                  <a:lnTo>
                    <a:pt x="734" y="3220"/>
                  </a:lnTo>
                  <a:lnTo>
                    <a:pt x="734" y="3220"/>
                  </a:lnTo>
                  <a:lnTo>
                    <a:pt x="730" y="3214"/>
                  </a:lnTo>
                  <a:lnTo>
                    <a:pt x="726" y="3210"/>
                  </a:lnTo>
                  <a:lnTo>
                    <a:pt x="726" y="3154"/>
                  </a:lnTo>
                  <a:lnTo>
                    <a:pt x="726" y="3054"/>
                  </a:lnTo>
                  <a:lnTo>
                    <a:pt x="726" y="3054"/>
                  </a:lnTo>
                  <a:close/>
                  <a:moveTo>
                    <a:pt x="918" y="3054"/>
                  </a:moveTo>
                  <a:lnTo>
                    <a:pt x="918" y="3054"/>
                  </a:lnTo>
                  <a:lnTo>
                    <a:pt x="918" y="3050"/>
                  </a:lnTo>
                  <a:lnTo>
                    <a:pt x="924" y="3050"/>
                  </a:lnTo>
                  <a:lnTo>
                    <a:pt x="938" y="3050"/>
                  </a:lnTo>
                  <a:lnTo>
                    <a:pt x="938" y="3040"/>
                  </a:lnTo>
                  <a:lnTo>
                    <a:pt x="862" y="3040"/>
                  </a:lnTo>
                  <a:lnTo>
                    <a:pt x="862" y="3050"/>
                  </a:lnTo>
                  <a:lnTo>
                    <a:pt x="872" y="3050"/>
                  </a:lnTo>
                  <a:lnTo>
                    <a:pt x="872" y="3050"/>
                  </a:lnTo>
                  <a:lnTo>
                    <a:pt x="880" y="3050"/>
                  </a:lnTo>
                  <a:lnTo>
                    <a:pt x="880" y="3054"/>
                  </a:lnTo>
                  <a:lnTo>
                    <a:pt x="886" y="3088"/>
                  </a:lnTo>
                  <a:lnTo>
                    <a:pt x="886" y="3214"/>
                  </a:lnTo>
                  <a:lnTo>
                    <a:pt x="886" y="3214"/>
                  </a:lnTo>
                  <a:lnTo>
                    <a:pt x="886" y="3220"/>
                  </a:lnTo>
                  <a:lnTo>
                    <a:pt x="880" y="3220"/>
                  </a:lnTo>
                  <a:lnTo>
                    <a:pt x="866" y="3220"/>
                  </a:lnTo>
                  <a:lnTo>
                    <a:pt x="866" y="3228"/>
                  </a:lnTo>
                  <a:lnTo>
                    <a:pt x="946" y="3228"/>
                  </a:lnTo>
                  <a:lnTo>
                    <a:pt x="946" y="3220"/>
                  </a:lnTo>
                  <a:lnTo>
                    <a:pt x="932" y="3220"/>
                  </a:lnTo>
                  <a:lnTo>
                    <a:pt x="932" y="3220"/>
                  </a:lnTo>
                  <a:lnTo>
                    <a:pt x="924" y="3220"/>
                  </a:lnTo>
                  <a:lnTo>
                    <a:pt x="924" y="3214"/>
                  </a:lnTo>
                  <a:lnTo>
                    <a:pt x="918" y="3176"/>
                  </a:lnTo>
                  <a:lnTo>
                    <a:pt x="918" y="3054"/>
                  </a:lnTo>
                  <a:lnTo>
                    <a:pt x="918" y="3054"/>
                  </a:lnTo>
                  <a:close/>
                  <a:moveTo>
                    <a:pt x="1088" y="3228"/>
                  </a:moveTo>
                  <a:lnTo>
                    <a:pt x="1088" y="3220"/>
                  </a:lnTo>
                  <a:lnTo>
                    <a:pt x="1074" y="3220"/>
                  </a:lnTo>
                  <a:lnTo>
                    <a:pt x="1074" y="3220"/>
                  </a:lnTo>
                  <a:lnTo>
                    <a:pt x="1070" y="3220"/>
                  </a:lnTo>
                  <a:lnTo>
                    <a:pt x="1064" y="3214"/>
                  </a:lnTo>
                  <a:lnTo>
                    <a:pt x="1064" y="3176"/>
                  </a:lnTo>
                  <a:lnTo>
                    <a:pt x="1064" y="3130"/>
                  </a:lnTo>
                  <a:lnTo>
                    <a:pt x="1092" y="3130"/>
                  </a:lnTo>
                  <a:lnTo>
                    <a:pt x="1092" y="3130"/>
                  </a:lnTo>
                  <a:lnTo>
                    <a:pt x="1122" y="3134"/>
                  </a:lnTo>
                  <a:lnTo>
                    <a:pt x="1126" y="3134"/>
                  </a:lnTo>
                  <a:lnTo>
                    <a:pt x="1126" y="3140"/>
                  </a:lnTo>
                  <a:lnTo>
                    <a:pt x="1126" y="3148"/>
                  </a:lnTo>
                  <a:lnTo>
                    <a:pt x="1136" y="3148"/>
                  </a:lnTo>
                  <a:lnTo>
                    <a:pt x="1136" y="3096"/>
                  </a:lnTo>
                  <a:lnTo>
                    <a:pt x="1126" y="3096"/>
                  </a:lnTo>
                  <a:lnTo>
                    <a:pt x="1126" y="3106"/>
                  </a:lnTo>
                  <a:lnTo>
                    <a:pt x="1126" y="3106"/>
                  </a:lnTo>
                  <a:lnTo>
                    <a:pt x="1126" y="3110"/>
                  </a:lnTo>
                  <a:lnTo>
                    <a:pt x="1122" y="3116"/>
                  </a:lnTo>
                  <a:lnTo>
                    <a:pt x="1092" y="3120"/>
                  </a:lnTo>
                  <a:lnTo>
                    <a:pt x="1064" y="3120"/>
                  </a:lnTo>
                  <a:lnTo>
                    <a:pt x="1064" y="3054"/>
                  </a:lnTo>
                  <a:lnTo>
                    <a:pt x="1064" y="3054"/>
                  </a:lnTo>
                  <a:lnTo>
                    <a:pt x="1064" y="3050"/>
                  </a:lnTo>
                  <a:lnTo>
                    <a:pt x="1070" y="3050"/>
                  </a:lnTo>
                  <a:lnTo>
                    <a:pt x="1088" y="3050"/>
                  </a:lnTo>
                  <a:lnTo>
                    <a:pt x="1088" y="3050"/>
                  </a:lnTo>
                  <a:lnTo>
                    <a:pt x="1112" y="3050"/>
                  </a:lnTo>
                  <a:lnTo>
                    <a:pt x="1126" y="3054"/>
                  </a:lnTo>
                  <a:lnTo>
                    <a:pt x="1136" y="3058"/>
                  </a:lnTo>
                  <a:lnTo>
                    <a:pt x="1140" y="3064"/>
                  </a:lnTo>
                  <a:lnTo>
                    <a:pt x="1140" y="3064"/>
                  </a:lnTo>
                  <a:lnTo>
                    <a:pt x="1140" y="3068"/>
                  </a:lnTo>
                  <a:lnTo>
                    <a:pt x="1144" y="3068"/>
                  </a:lnTo>
                  <a:lnTo>
                    <a:pt x="1144" y="3068"/>
                  </a:lnTo>
                  <a:lnTo>
                    <a:pt x="1150" y="3064"/>
                  </a:lnTo>
                  <a:lnTo>
                    <a:pt x="1150" y="3036"/>
                  </a:lnTo>
                  <a:lnTo>
                    <a:pt x="1004" y="3036"/>
                  </a:lnTo>
                  <a:lnTo>
                    <a:pt x="1004" y="3050"/>
                  </a:lnTo>
                  <a:lnTo>
                    <a:pt x="1018" y="3050"/>
                  </a:lnTo>
                  <a:lnTo>
                    <a:pt x="1018" y="3050"/>
                  </a:lnTo>
                  <a:lnTo>
                    <a:pt x="1022" y="3050"/>
                  </a:lnTo>
                  <a:lnTo>
                    <a:pt x="1026" y="3054"/>
                  </a:lnTo>
                  <a:lnTo>
                    <a:pt x="1026" y="3088"/>
                  </a:lnTo>
                  <a:lnTo>
                    <a:pt x="1026" y="3214"/>
                  </a:lnTo>
                  <a:lnTo>
                    <a:pt x="1026" y="3214"/>
                  </a:lnTo>
                  <a:lnTo>
                    <a:pt x="1026" y="3220"/>
                  </a:lnTo>
                  <a:lnTo>
                    <a:pt x="1022" y="3220"/>
                  </a:lnTo>
                  <a:lnTo>
                    <a:pt x="1012" y="3220"/>
                  </a:lnTo>
                  <a:lnTo>
                    <a:pt x="1012" y="3228"/>
                  </a:lnTo>
                  <a:lnTo>
                    <a:pt x="1088" y="3228"/>
                  </a:lnTo>
                  <a:lnTo>
                    <a:pt x="1088" y="3228"/>
                  </a:lnTo>
                  <a:close/>
                  <a:moveTo>
                    <a:pt x="1700" y="3040"/>
                  </a:moveTo>
                  <a:lnTo>
                    <a:pt x="1648" y="3040"/>
                  </a:lnTo>
                  <a:lnTo>
                    <a:pt x="1648" y="3050"/>
                  </a:lnTo>
                  <a:lnTo>
                    <a:pt x="1658" y="3050"/>
                  </a:lnTo>
                  <a:lnTo>
                    <a:pt x="1658" y="3050"/>
                  </a:lnTo>
                  <a:lnTo>
                    <a:pt x="1664" y="3050"/>
                  </a:lnTo>
                  <a:lnTo>
                    <a:pt x="1668" y="3058"/>
                  </a:lnTo>
                  <a:lnTo>
                    <a:pt x="1672" y="3078"/>
                  </a:lnTo>
                  <a:lnTo>
                    <a:pt x="1672" y="3214"/>
                  </a:lnTo>
                  <a:lnTo>
                    <a:pt x="1672" y="3214"/>
                  </a:lnTo>
                  <a:lnTo>
                    <a:pt x="1672" y="3220"/>
                  </a:lnTo>
                  <a:lnTo>
                    <a:pt x="1668" y="3220"/>
                  </a:lnTo>
                  <a:lnTo>
                    <a:pt x="1658" y="3220"/>
                  </a:lnTo>
                  <a:lnTo>
                    <a:pt x="1658" y="3228"/>
                  </a:lnTo>
                  <a:lnTo>
                    <a:pt x="1714" y="3228"/>
                  </a:lnTo>
                  <a:lnTo>
                    <a:pt x="1714" y="3220"/>
                  </a:lnTo>
                  <a:lnTo>
                    <a:pt x="1700" y="3220"/>
                  </a:lnTo>
                  <a:lnTo>
                    <a:pt x="1700" y="3220"/>
                  </a:lnTo>
                  <a:lnTo>
                    <a:pt x="1692" y="3220"/>
                  </a:lnTo>
                  <a:lnTo>
                    <a:pt x="1692" y="3210"/>
                  </a:lnTo>
                  <a:lnTo>
                    <a:pt x="1692" y="3210"/>
                  </a:lnTo>
                  <a:lnTo>
                    <a:pt x="1686" y="3158"/>
                  </a:lnTo>
                  <a:lnTo>
                    <a:pt x="1686" y="3074"/>
                  </a:lnTo>
                  <a:lnTo>
                    <a:pt x="1818" y="3224"/>
                  </a:lnTo>
                  <a:lnTo>
                    <a:pt x="1818" y="3224"/>
                  </a:lnTo>
                  <a:lnTo>
                    <a:pt x="1828" y="3234"/>
                  </a:lnTo>
                  <a:lnTo>
                    <a:pt x="1828" y="3234"/>
                  </a:lnTo>
                  <a:lnTo>
                    <a:pt x="1832" y="3228"/>
                  </a:lnTo>
                  <a:lnTo>
                    <a:pt x="1832" y="3050"/>
                  </a:lnTo>
                  <a:lnTo>
                    <a:pt x="1832" y="3050"/>
                  </a:lnTo>
                  <a:lnTo>
                    <a:pt x="1832" y="3050"/>
                  </a:lnTo>
                  <a:lnTo>
                    <a:pt x="1842" y="3050"/>
                  </a:lnTo>
                  <a:lnTo>
                    <a:pt x="1852" y="3050"/>
                  </a:lnTo>
                  <a:lnTo>
                    <a:pt x="1852" y="3040"/>
                  </a:lnTo>
                  <a:lnTo>
                    <a:pt x="1794" y="3040"/>
                  </a:lnTo>
                  <a:lnTo>
                    <a:pt x="1794" y="3050"/>
                  </a:lnTo>
                  <a:lnTo>
                    <a:pt x="1804" y="3050"/>
                  </a:lnTo>
                  <a:lnTo>
                    <a:pt x="1804" y="3050"/>
                  </a:lnTo>
                  <a:lnTo>
                    <a:pt x="1814" y="3050"/>
                  </a:lnTo>
                  <a:lnTo>
                    <a:pt x="1818" y="3058"/>
                  </a:lnTo>
                  <a:lnTo>
                    <a:pt x="1818" y="3058"/>
                  </a:lnTo>
                  <a:lnTo>
                    <a:pt x="1818" y="3110"/>
                  </a:lnTo>
                  <a:lnTo>
                    <a:pt x="1818" y="3172"/>
                  </a:lnTo>
                  <a:lnTo>
                    <a:pt x="1700" y="3040"/>
                  </a:lnTo>
                  <a:lnTo>
                    <a:pt x="1700" y="3040"/>
                  </a:lnTo>
                  <a:close/>
                  <a:moveTo>
                    <a:pt x="1956" y="3054"/>
                  </a:moveTo>
                  <a:lnTo>
                    <a:pt x="1956" y="3054"/>
                  </a:lnTo>
                  <a:lnTo>
                    <a:pt x="1956" y="3050"/>
                  </a:lnTo>
                  <a:lnTo>
                    <a:pt x="1960" y="3050"/>
                  </a:lnTo>
                  <a:lnTo>
                    <a:pt x="1974" y="3050"/>
                  </a:lnTo>
                  <a:lnTo>
                    <a:pt x="1974" y="3040"/>
                  </a:lnTo>
                  <a:lnTo>
                    <a:pt x="1898" y="3040"/>
                  </a:lnTo>
                  <a:lnTo>
                    <a:pt x="1898" y="3050"/>
                  </a:lnTo>
                  <a:lnTo>
                    <a:pt x="1912" y="3050"/>
                  </a:lnTo>
                  <a:lnTo>
                    <a:pt x="1912" y="3050"/>
                  </a:lnTo>
                  <a:lnTo>
                    <a:pt x="1918" y="3050"/>
                  </a:lnTo>
                  <a:lnTo>
                    <a:pt x="1918" y="3054"/>
                  </a:lnTo>
                  <a:lnTo>
                    <a:pt x="1922" y="3088"/>
                  </a:lnTo>
                  <a:lnTo>
                    <a:pt x="1922" y="3214"/>
                  </a:lnTo>
                  <a:lnTo>
                    <a:pt x="1922" y="3214"/>
                  </a:lnTo>
                  <a:lnTo>
                    <a:pt x="1922" y="3220"/>
                  </a:lnTo>
                  <a:lnTo>
                    <a:pt x="1918" y="3220"/>
                  </a:lnTo>
                  <a:lnTo>
                    <a:pt x="1904" y="3220"/>
                  </a:lnTo>
                  <a:lnTo>
                    <a:pt x="1904" y="3228"/>
                  </a:lnTo>
                  <a:lnTo>
                    <a:pt x="1984" y="3228"/>
                  </a:lnTo>
                  <a:lnTo>
                    <a:pt x="1984" y="3220"/>
                  </a:lnTo>
                  <a:lnTo>
                    <a:pt x="1970" y="3220"/>
                  </a:lnTo>
                  <a:lnTo>
                    <a:pt x="1970" y="3220"/>
                  </a:lnTo>
                  <a:lnTo>
                    <a:pt x="1964" y="3220"/>
                  </a:lnTo>
                  <a:lnTo>
                    <a:pt x="1960" y="3214"/>
                  </a:lnTo>
                  <a:lnTo>
                    <a:pt x="1956" y="3176"/>
                  </a:lnTo>
                  <a:lnTo>
                    <a:pt x="1956" y="3054"/>
                  </a:lnTo>
                  <a:lnTo>
                    <a:pt x="1956" y="3054"/>
                  </a:lnTo>
                  <a:close/>
                  <a:moveTo>
                    <a:pt x="240" y="2810"/>
                  </a:moveTo>
                  <a:lnTo>
                    <a:pt x="1012" y="2810"/>
                  </a:lnTo>
                  <a:lnTo>
                    <a:pt x="1012" y="2780"/>
                  </a:lnTo>
                  <a:lnTo>
                    <a:pt x="240" y="2780"/>
                  </a:lnTo>
                  <a:lnTo>
                    <a:pt x="240" y="2810"/>
                  </a:lnTo>
                  <a:lnTo>
                    <a:pt x="240" y="2810"/>
                  </a:lnTo>
                  <a:close/>
                  <a:moveTo>
                    <a:pt x="1400" y="2794"/>
                  </a:moveTo>
                  <a:lnTo>
                    <a:pt x="1400" y="2794"/>
                  </a:lnTo>
                  <a:lnTo>
                    <a:pt x="1400" y="2794"/>
                  </a:lnTo>
                  <a:close/>
                  <a:moveTo>
                    <a:pt x="1012" y="2794"/>
                  </a:moveTo>
                  <a:lnTo>
                    <a:pt x="1012" y="2794"/>
                  </a:lnTo>
                  <a:lnTo>
                    <a:pt x="1012" y="2794"/>
                  </a:lnTo>
                  <a:close/>
                  <a:moveTo>
                    <a:pt x="1400" y="2810"/>
                  </a:moveTo>
                  <a:lnTo>
                    <a:pt x="2182" y="2810"/>
                  </a:lnTo>
                  <a:lnTo>
                    <a:pt x="2182" y="2780"/>
                  </a:lnTo>
                  <a:lnTo>
                    <a:pt x="1400" y="2780"/>
                  </a:lnTo>
                  <a:lnTo>
                    <a:pt x="1400" y="2810"/>
                  </a:lnTo>
                  <a:lnTo>
                    <a:pt x="1400" y="2810"/>
                  </a:lnTo>
                  <a:close/>
                  <a:moveTo>
                    <a:pt x="0" y="0"/>
                  </a:moveTo>
                  <a:lnTo>
                    <a:pt x="0" y="3446"/>
                  </a:lnTo>
                  <a:lnTo>
                    <a:pt x="2460" y="3446"/>
                  </a:lnTo>
                  <a:lnTo>
                    <a:pt x="246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780" y="80"/>
                  </a:moveTo>
                  <a:lnTo>
                    <a:pt x="1780" y="80"/>
                  </a:lnTo>
                  <a:lnTo>
                    <a:pt x="1842" y="94"/>
                  </a:lnTo>
                  <a:lnTo>
                    <a:pt x="1898" y="118"/>
                  </a:lnTo>
                  <a:lnTo>
                    <a:pt x="1950" y="156"/>
                  </a:lnTo>
                  <a:lnTo>
                    <a:pt x="2012" y="208"/>
                  </a:lnTo>
                  <a:lnTo>
                    <a:pt x="2012" y="208"/>
                  </a:lnTo>
                  <a:lnTo>
                    <a:pt x="2036" y="232"/>
                  </a:lnTo>
                  <a:lnTo>
                    <a:pt x="2054" y="264"/>
                  </a:lnTo>
                  <a:lnTo>
                    <a:pt x="2074" y="298"/>
                  </a:lnTo>
                  <a:lnTo>
                    <a:pt x="2088" y="334"/>
                  </a:lnTo>
                  <a:lnTo>
                    <a:pt x="2096" y="378"/>
                  </a:lnTo>
                  <a:lnTo>
                    <a:pt x="2106" y="420"/>
                  </a:lnTo>
                  <a:lnTo>
                    <a:pt x="2120" y="510"/>
                  </a:lnTo>
                  <a:lnTo>
                    <a:pt x="2120" y="604"/>
                  </a:lnTo>
                  <a:lnTo>
                    <a:pt x="2110" y="688"/>
                  </a:lnTo>
                  <a:lnTo>
                    <a:pt x="2096" y="760"/>
                  </a:lnTo>
                  <a:lnTo>
                    <a:pt x="2088" y="792"/>
                  </a:lnTo>
                  <a:lnTo>
                    <a:pt x="2074" y="816"/>
                  </a:lnTo>
                  <a:lnTo>
                    <a:pt x="2074" y="816"/>
                  </a:lnTo>
                  <a:lnTo>
                    <a:pt x="2036" y="882"/>
                  </a:lnTo>
                  <a:lnTo>
                    <a:pt x="2008" y="924"/>
                  </a:lnTo>
                  <a:lnTo>
                    <a:pt x="1974" y="966"/>
                  </a:lnTo>
                  <a:lnTo>
                    <a:pt x="1932" y="1014"/>
                  </a:lnTo>
                  <a:lnTo>
                    <a:pt x="1876" y="1056"/>
                  </a:lnTo>
                  <a:lnTo>
                    <a:pt x="1814" y="1104"/>
                  </a:lnTo>
                  <a:lnTo>
                    <a:pt x="1738" y="1146"/>
                  </a:lnTo>
                  <a:lnTo>
                    <a:pt x="1738" y="1146"/>
                  </a:lnTo>
                  <a:lnTo>
                    <a:pt x="1814" y="1296"/>
                  </a:lnTo>
                  <a:lnTo>
                    <a:pt x="1870" y="1414"/>
                  </a:lnTo>
                  <a:lnTo>
                    <a:pt x="1922" y="1528"/>
                  </a:lnTo>
                  <a:lnTo>
                    <a:pt x="1970" y="1654"/>
                  </a:lnTo>
                  <a:lnTo>
                    <a:pt x="1970" y="1654"/>
                  </a:lnTo>
                  <a:lnTo>
                    <a:pt x="2012" y="1758"/>
                  </a:lnTo>
                  <a:lnTo>
                    <a:pt x="2074" y="1880"/>
                  </a:lnTo>
                  <a:lnTo>
                    <a:pt x="2140" y="2008"/>
                  </a:lnTo>
                  <a:lnTo>
                    <a:pt x="2206" y="2122"/>
                  </a:lnTo>
                  <a:lnTo>
                    <a:pt x="1692" y="2122"/>
                  </a:lnTo>
                  <a:lnTo>
                    <a:pt x="1692" y="2092"/>
                  </a:lnTo>
                  <a:lnTo>
                    <a:pt x="1692" y="2092"/>
                  </a:lnTo>
                  <a:lnTo>
                    <a:pt x="1692" y="2092"/>
                  </a:lnTo>
                  <a:lnTo>
                    <a:pt x="1692" y="2092"/>
                  </a:lnTo>
                  <a:lnTo>
                    <a:pt x="1692" y="1918"/>
                  </a:lnTo>
                  <a:lnTo>
                    <a:pt x="1686" y="1696"/>
                  </a:lnTo>
                  <a:lnTo>
                    <a:pt x="1678" y="1390"/>
                  </a:lnTo>
                  <a:lnTo>
                    <a:pt x="1678" y="1390"/>
                  </a:lnTo>
                  <a:lnTo>
                    <a:pt x="1682" y="1060"/>
                  </a:lnTo>
                  <a:lnTo>
                    <a:pt x="1682" y="722"/>
                  </a:lnTo>
                  <a:lnTo>
                    <a:pt x="1682" y="722"/>
                  </a:lnTo>
                  <a:lnTo>
                    <a:pt x="1678" y="86"/>
                  </a:lnTo>
                  <a:lnTo>
                    <a:pt x="1678" y="86"/>
                  </a:lnTo>
                  <a:lnTo>
                    <a:pt x="1682" y="80"/>
                  </a:lnTo>
                  <a:lnTo>
                    <a:pt x="1696" y="76"/>
                  </a:lnTo>
                  <a:lnTo>
                    <a:pt x="1724" y="76"/>
                  </a:lnTo>
                  <a:lnTo>
                    <a:pt x="1780" y="80"/>
                  </a:lnTo>
                  <a:lnTo>
                    <a:pt x="1780" y="80"/>
                  </a:lnTo>
                  <a:lnTo>
                    <a:pt x="1780" y="80"/>
                  </a:lnTo>
                  <a:close/>
                  <a:moveTo>
                    <a:pt x="1502" y="56"/>
                  </a:moveTo>
                  <a:lnTo>
                    <a:pt x="1502" y="56"/>
                  </a:lnTo>
                  <a:lnTo>
                    <a:pt x="1512" y="166"/>
                  </a:lnTo>
                  <a:lnTo>
                    <a:pt x="1516" y="330"/>
                  </a:lnTo>
                  <a:lnTo>
                    <a:pt x="1526" y="598"/>
                  </a:lnTo>
                  <a:lnTo>
                    <a:pt x="1526" y="598"/>
                  </a:lnTo>
                  <a:lnTo>
                    <a:pt x="1536" y="1278"/>
                  </a:lnTo>
                  <a:lnTo>
                    <a:pt x="1536" y="1278"/>
                  </a:lnTo>
                  <a:lnTo>
                    <a:pt x="1546" y="1490"/>
                  </a:lnTo>
                  <a:lnTo>
                    <a:pt x="1550" y="1654"/>
                  </a:lnTo>
                  <a:lnTo>
                    <a:pt x="1550" y="1810"/>
                  </a:lnTo>
                  <a:lnTo>
                    <a:pt x="1550" y="1810"/>
                  </a:lnTo>
                  <a:lnTo>
                    <a:pt x="1498" y="1650"/>
                  </a:lnTo>
                  <a:lnTo>
                    <a:pt x="1442" y="1470"/>
                  </a:lnTo>
                  <a:lnTo>
                    <a:pt x="1356" y="1174"/>
                  </a:lnTo>
                  <a:lnTo>
                    <a:pt x="1356" y="1174"/>
                  </a:lnTo>
                  <a:lnTo>
                    <a:pt x="1300" y="986"/>
                  </a:lnTo>
                  <a:lnTo>
                    <a:pt x="1192" y="670"/>
                  </a:lnTo>
                  <a:lnTo>
                    <a:pt x="1130" y="496"/>
                  </a:lnTo>
                  <a:lnTo>
                    <a:pt x="1070" y="326"/>
                  </a:lnTo>
                  <a:lnTo>
                    <a:pt x="1008" y="174"/>
                  </a:lnTo>
                  <a:lnTo>
                    <a:pt x="956" y="56"/>
                  </a:lnTo>
                  <a:lnTo>
                    <a:pt x="1502" y="56"/>
                  </a:lnTo>
                  <a:lnTo>
                    <a:pt x="1502" y="56"/>
                  </a:lnTo>
                  <a:close/>
                  <a:moveTo>
                    <a:pt x="904" y="410"/>
                  </a:moveTo>
                  <a:lnTo>
                    <a:pt x="904" y="410"/>
                  </a:lnTo>
                  <a:lnTo>
                    <a:pt x="998" y="656"/>
                  </a:lnTo>
                  <a:lnTo>
                    <a:pt x="1084" y="886"/>
                  </a:lnTo>
                  <a:lnTo>
                    <a:pt x="1154" y="1074"/>
                  </a:lnTo>
                  <a:lnTo>
                    <a:pt x="1192" y="1192"/>
                  </a:lnTo>
                  <a:lnTo>
                    <a:pt x="1192" y="1192"/>
                  </a:lnTo>
                  <a:lnTo>
                    <a:pt x="1254" y="1396"/>
                  </a:lnTo>
                  <a:lnTo>
                    <a:pt x="1348" y="1650"/>
                  </a:lnTo>
                  <a:lnTo>
                    <a:pt x="1446" y="1908"/>
                  </a:lnTo>
                  <a:lnTo>
                    <a:pt x="1494" y="2022"/>
                  </a:lnTo>
                  <a:lnTo>
                    <a:pt x="1536" y="2122"/>
                  </a:lnTo>
                  <a:lnTo>
                    <a:pt x="932" y="2122"/>
                  </a:lnTo>
                  <a:lnTo>
                    <a:pt x="932" y="2122"/>
                  </a:lnTo>
                  <a:lnTo>
                    <a:pt x="928" y="2008"/>
                  </a:lnTo>
                  <a:lnTo>
                    <a:pt x="918" y="1886"/>
                  </a:lnTo>
                  <a:lnTo>
                    <a:pt x="914" y="1650"/>
                  </a:lnTo>
                  <a:lnTo>
                    <a:pt x="914" y="1362"/>
                  </a:lnTo>
                  <a:lnTo>
                    <a:pt x="914" y="1362"/>
                  </a:lnTo>
                  <a:lnTo>
                    <a:pt x="908" y="914"/>
                  </a:lnTo>
                  <a:lnTo>
                    <a:pt x="904" y="410"/>
                  </a:lnTo>
                  <a:lnTo>
                    <a:pt x="904" y="410"/>
                  </a:lnTo>
                  <a:lnTo>
                    <a:pt x="904" y="410"/>
                  </a:lnTo>
                  <a:close/>
                  <a:moveTo>
                    <a:pt x="744" y="56"/>
                  </a:moveTo>
                  <a:lnTo>
                    <a:pt x="744" y="56"/>
                  </a:lnTo>
                  <a:lnTo>
                    <a:pt x="800" y="166"/>
                  </a:lnTo>
                  <a:lnTo>
                    <a:pt x="862" y="306"/>
                  </a:lnTo>
                  <a:lnTo>
                    <a:pt x="862" y="306"/>
                  </a:lnTo>
                  <a:lnTo>
                    <a:pt x="862" y="546"/>
                  </a:lnTo>
                  <a:lnTo>
                    <a:pt x="862" y="834"/>
                  </a:lnTo>
                  <a:lnTo>
                    <a:pt x="862" y="1330"/>
                  </a:lnTo>
                  <a:lnTo>
                    <a:pt x="862" y="1330"/>
                  </a:lnTo>
                  <a:lnTo>
                    <a:pt x="866" y="1504"/>
                  </a:lnTo>
                  <a:lnTo>
                    <a:pt x="866" y="1654"/>
                  </a:lnTo>
                  <a:lnTo>
                    <a:pt x="862" y="1824"/>
                  </a:lnTo>
                  <a:lnTo>
                    <a:pt x="862" y="1824"/>
                  </a:lnTo>
                  <a:lnTo>
                    <a:pt x="810" y="1518"/>
                  </a:lnTo>
                  <a:lnTo>
                    <a:pt x="772" y="1258"/>
                  </a:lnTo>
                  <a:lnTo>
                    <a:pt x="772" y="1258"/>
                  </a:lnTo>
                  <a:lnTo>
                    <a:pt x="744" y="1056"/>
                  </a:lnTo>
                  <a:lnTo>
                    <a:pt x="688" y="712"/>
                  </a:lnTo>
                  <a:lnTo>
                    <a:pt x="650" y="528"/>
                  </a:lnTo>
                  <a:lnTo>
                    <a:pt x="616" y="344"/>
                  </a:lnTo>
                  <a:lnTo>
                    <a:pt x="580" y="184"/>
                  </a:lnTo>
                  <a:lnTo>
                    <a:pt x="546" y="56"/>
                  </a:lnTo>
                  <a:lnTo>
                    <a:pt x="744" y="56"/>
                  </a:lnTo>
                  <a:lnTo>
                    <a:pt x="744" y="56"/>
                  </a:lnTo>
                  <a:close/>
                  <a:moveTo>
                    <a:pt x="612" y="1254"/>
                  </a:moveTo>
                  <a:lnTo>
                    <a:pt x="612" y="1254"/>
                  </a:lnTo>
                  <a:lnTo>
                    <a:pt x="636" y="1424"/>
                  </a:lnTo>
                  <a:lnTo>
                    <a:pt x="636" y="1424"/>
                  </a:lnTo>
                  <a:lnTo>
                    <a:pt x="668" y="1616"/>
                  </a:lnTo>
                  <a:lnTo>
                    <a:pt x="702" y="1814"/>
                  </a:lnTo>
                  <a:lnTo>
                    <a:pt x="740" y="1990"/>
                  </a:lnTo>
                  <a:lnTo>
                    <a:pt x="768" y="2122"/>
                  </a:lnTo>
                  <a:lnTo>
                    <a:pt x="150" y="2122"/>
                  </a:lnTo>
                  <a:lnTo>
                    <a:pt x="150" y="2122"/>
                  </a:lnTo>
                  <a:lnTo>
                    <a:pt x="174" y="1932"/>
                  </a:lnTo>
                  <a:lnTo>
                    <a:pt x="206" y="1726"/>
                  </a:lnTo>
                  <a:lnTo>
                    <a:pt x="206" y="1726"/>
                  </a:lnTo>
                  <a:lnTo>
                    <a:pt x="240" y="1660"/>
                  </a:lnTo>
                  <a:lnTo>
                    <a:pt x="282" y="1594"/>
                  </a:lnTo>
                  <a:lnTo>
                    <a:pt x="310" y="1560"/>
                  </a:lnTo>
                  <a:lnTo>
                    <a:pt x="338" y="1532"/>
                  </a:lnTo>
                  <a:lnTo>
                    <a:pt x="372" y="1504"/>
                  </a:lnTo>
                  <a:lnTo>
                    <a:pt x="404" y="1480"/>
                  </a:lnTo>
                  <a:lnTo>
                    <a:pt x="404" y="1480"/>
                  </a:lnTo>
                  <a:lnTo>
                    <a:pt x="470" y="1438"/>
                  </a:lnTo>
                  <a:lnTo>
                    <a:pt x="518" y="1414"/>
                  </a:lnTo>
                  <a:lnTo>
                    <a:pt x="584" y="1386"/>
                  </a:lnTo>
                  <a:lnTo>
                    <a:pt x="580" y="1372"/>
                  </a:lnTo>
                  <a:lnTo>
                    <a:pt x="580" y="1372"/>
                  </a:lnTo>
                  <a:lnTo>
                    <a:pt x="508" y="1390"/>
                  </a:lnTo>
                  <a:lnTo>
                    <a:pt x="428" y="1414"/>
                  </a:lnTo>
                  <a:lnTo>
                    <a:pt x="386" y="1432"/>
                  </a:lnTo>
                  <a:lnTo>
                    <a:pt x="344" y="1456"/>
                  </a:lnTo>
                  <a:lnTo>
                    <a:pt x="302" y="1480"/>
                  </a:lnTo>
                  <a:lnTo>
                    <a:pt x="258" y="1508"/>
                  </a:lnTo>
                  <a:lnTo>
                    <a:pt x="258" y="1508"/>
                  </a:lnTo>
                  <a:lnTo>
                    <a:pt x="236" y="1522"/>
                  </a:lnTo>
                  <a:lnTo>
                    <a:pt x="236" y="1522"/>
                  </a:lnTo>
                  <a:lnTo>
                    <a:pt x="272" y="1300"/>
                  </a:lnTo>
                  <a:lnTo>
                    <a:pt x="272" y="1300"/>
                  </a:lnTo>
                  <a:lnTo>
                    <a:pt x="348" y="848"/>
                  </a:lnTo>
                  <a:lnTo>
                    <a:pt x="432" y="354"/>
                  </a:lnTo>
                  <a:lnTo>
                    <a:pt x="432" y="354"/>
                  </a:lnTo>
                  <a:lnTo>
                    <a:pt x="494" y="622"/>
                  </a:lnTo>
                  <a:lnTo>
                    <a:pt x="550" y="896"/>
                  </a:lnTo>
                  <a:lnTo>
                    <a:pt x="588" y="1118"/>
                  </a:lnTo>
                  <a:lnTo>
                    <a:pt x="612" y="1254"/>
                  </a:lnTo>
                  <a:lnTo>
                    <a:pt x="612" y="1254"/>
                  </a:lnTo>
                  <a:lnTo>
                    <a:pt x="612" y="1254"/>
                  </a:lnTo>
                  <a:close/>
                  <a:moveTo>
                    <a:pt x="56" y="56"/>
                  </a:moveTo>
                  <a:lnTo>
                    <a:pt x="352" y="56"/>
                  </a:lnTo>
                  <a:lnTo>
                    <a:pt x="352" y="56"/>
                  </a:lnTo>
                  <a:lnTo>
                    <a:pt x="382" y="142"/>
                  </a:lnTo>
                  <a:lnTo>
                    <a:pt x="410" y="250"/>
                  </a:lnTo>
                  <a:lnTo>
                    <a:pt x="410" y="250"/>
                  </a:lnTo>
                  <a:lnTo>
                    <a:pt x="366" y="486"/>
                  </a:lnTo>
                  <a:lnTo>
                    <a:pt x="316" y="768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12" y="1366"/>
                  </a:lnTo>
                  <a:lnTo>
                    <a:pt x="170" y="1584"/>
                  </a:lnTo>
                  <a:lnTo>
                    <a:pt x="118" y="1842"/>
                  </a:lnTo>
                  <a:lnTo>
                    <a:pt x="84" y="1960"/>
                  </a:lnTo>
                  <a:lnTo>
                    <a:pt x="56" y="2070"/>
                  </a:lnTo>
                  <a:lnTo>
                    <a:pt x="56" y="56"/>
                  </a:lnTo>
                  <a:lnTo>
                    <a:pt x="56" y="56"/>
                  </a:lnTo>
                  <a:close/>
                  <a:moveTo>
                    <a:pt x="2402" y="3394"/>
                  </a:moveTo>
                  <a:lnTo>
                    <a:pt x="56" y="3394"/>
                  </a:lnTo>
                  <a:lnTo>
                    <a:pt x="56" y="2178"/>
                  </a:lnTo>
                  <a:lnTo>
                    <a:pt x="2402" y="2178"/>
                  </a:lnTo>
                  <a:lnTo>
                    <a:pt x="2402" y="3394"/>
                  </a:lnTo>
                  <a:lnTo>
                    <a:pt x="2402" y="3394"/>
                  </a:lnTo>
                  <a:close/>
                  <a:moveTo>
                    <a:pt x="2402" y="2122"/>
                  </a:moveTo>
                  <a:lnTo>
                    <a:pt x="2402" y="2122"/>
                  </a:lnTo>
                  <a:lnTo>
                    <a:pt x="2366" y="2070"/>
                  </a:lnTo>
                  <a:lnTo>
                    <a:pt x="2322" y="2008"/>
                  </a:lnTo>
                  <a:lnTo>
                    <a:pt x="2234" y="1858"/>
                  </a:lnTo>
                  <a:lnTo>
                    <a:pt x="2154" y="1712"/>
                  </a:lnTo>
                  <a:lnTo>
                    <a:pt x="2102" y="1602"/>
                  </a:lnTo>
                  <a:lnTo>
                    <a:pt x="2102" y="1602"/>
                  </a:lnTo>
                  <a:lnTo>
                    <a:pt x="2050" y="1484"/>
                  </a:lnTo>
                  <a:lnTo>
                    <a:pt x="2016" y="1414"/>
                  </a:lnTo>
                  <a:lnTo>
                    <a:pt x="1978" y="1344"/>
                  </a:lnTo>
                  <a:lnTo>
                    <a:pt x="1936" y="1272"/>
                  </a:lnTo>
                  <a:lnTo>
                    <a:pt x="1894" y="1216"/>
                  </a:lnTo>
                  <a:lnTo>
                    <a:pt x="1870" y="1192"/>
                  </a:lnTo>
                  <a:lnTo>
                    <a:pt x="1852" y="1174"/>
                  </a:lnTo>
                  <a:lnTo>
                    <a:pt x="1828" y="1160"/>
                  </a:lnTo>
                  <a:lnTo>
                    <a:pt x="1804" y="1150"/>
                  </a:lnTo>
                  <a:lnTo>
                    <a:pt x="1804" y="1150"/>
                  </a:lnTo>
                  <a:lnTo>
                    <a:pt x="1860" y="1140"/>
                  </a:lnTo>
                  <a:lnTo>
                    <a:pt x="1912" y="1122"/>
                  </a:lnTo>
                  <a:lnTo>
                    <a:pt x="1960" y="1098"/>
                  </a:lnTo>
                  <a:lnTo>
                    <a:pt x="2008" y="1070"/>
                  </a:lnTo>
                  <a:lnTo>
                    <a:pt x="2050" y="1038"/>
                  </a:lnTo>
                  <a:lnTo>
                    <a:pt x="2092" y="1000"/>
                  </a:lnTo>
                  <a:lnTo>
                    <a:pt x="2130" y="962"/>
                  </a:lnTo>
                  <a:lnTo>
                    <a:pt x="2162" y="920"/>
                  </a:lnTo>
                  <a:lnTo>
                    <a:pt x="2190" y="872"/>
                  </a:lnTo>
                  <a:lnTo>
                    <a:pt x="2220" y="824"/>
                  </a:lnTo>
                  <a:lnTo>
                    <a:pt x="2242" y="774"/>
                  </a:lnTo>
                  <a:lnTo>
                    <a:pt x="2262" y="722"/>
                  </a:lnTo>
                  <a:lnTo>
                    <a:pt x="2276" y="670"/>
                  </a:lnTo>
                  <a:lnTo>
                    <a:pt x="2286" y="612"/>
                  </a:lnTo>
                  <a:lnTo>
                    <a:pt x="2294" y="562"/>
                  </a:lnTo>
                  <a:lnTo>
                    <a:pt x="2294" y="504"/>
                  </a:lnTo>
                  <a:lnTo>
                    <a:pt x="2294" y="504"/>
                  </a:lnTo>
                  <a:lnTo>
                    <a:pt x="2294" y="444"/>
                  </a:lnTo>
                  <a:lnTo>
                    <a:pt x="2286" y="392"/>
                  </a:lnTo>
                  <a:lnTo>
                    <a:pt x="2272" y="340"/>
                  </a:lnTo>
                  <a:lnTo>
                    <a:pt x="2252" y="298"/>
                  </a:lnTo>
                  <a:lnTo>
                    <a:pt x="2228" y="260"/>
                  </a:lnTo>
                  <a:lnTo>
                    <a:pt x="2206" y="222"/>
                  </a:lnTo>
                  <a:lnTo>
                    <a:pt x="2176" y="188"/>
                  </a:lnTo>
                  <a:lnTo>
                    <a:pt x="2148" y="166"/>
                  </a:lnTo>
                  <a:lnTo>
                    <a:pt x="2116" y="142"/>
                  </a:lnTo>
                  <a:lnTo>
                    <a:pt x="2082" y="118"/>
                  </a:lnTo>
                  <a:lnTo>
                    <a:pt x="2022" y="90"/>
                  </a:lnTo>
                  <a:lnTo>
                    <a:pt x="1960" y="66"/>
                  </a:lnTo>
                  <a:lnTo>
                    <a:pt x="1908" y="56"/>
                  </a:lnTo>
                  <a:lnTo>
                    <a:pt x="2402" y="56"/>
                  </a:lnTo>
                  <a:lnTo>
                    <a:pt x="2402" y="2122"/>
                  </a:lnTo>
                  <a:lnTo>
                    <a:pt x="2402" y="2122"/>
                  </a:lnTo>
                  <a:close/>
                  <a:moveTo>
                    <a:pt x="1442" y="2532"/>
                  </a:moveTo>
                  <a:lnTo>
                    <a:pt x="1442" y="2532"/>
                  </a:lnTo>
                  <a:lnTo>
                    <a:pt x="1418" y="2502"/>
                  </a:lnTo>
                  <a:lnTo>
                    <a:pt x="1390" y="2456"/>
                  </a:lnTo>
                  <a:lnTo>
                    <a:pt x="1390" y="2456"/>
                  </a:lnTo>
                  <a:lnTo>
                    <a:pt x="1408" y="2450"/>
                  </a:lnTo>
                  <a:lnTo>
                    <a:pt x="1422" y="2442"/>
                  </a:lnTo>
                  <a:lnTo>
                    <a:pt x="1428" y="2428"/>
                  </a:lnTo>
                  <a:lnTo>
                    <a:pt x="1432" y="2408"/>
                  </a:lnTo>
                  <a:lnTo>
                    <a:pt x="1432" y="2408"/>
                  </a:lnTo>
                  <a:lnTo>
                    <a:pt x="1428" y="2394"/>
                  </a:lnTo>
                  <a:lnTo>
                    <a:pt x="1418" y="2376"/>
                  </a:lnTo>
                  <a:lnTo>
                    <a:pt x="1400" y="2362"/>
                  </a:lnTo>
                  <a:lnTo>
                    <a:pt x="1370" y="2362"/>
                  </a:lnTo>
                  <a:lnTo>
                    <a:pt x="1282" y="2362"/>
                  </a:lnTo>
                  <a:lnTo>
                    <a:pt x="1282" y="2370"/>
                  </a:lnTo>
                  <a:lnTo>
                    <a:pt x="1296" y="2370"/>
                  </a:lnTo>
                  <a:lnTo>
                    <a:pt x="1296" y="2370"/>
                  </a:lnTo>
                  <a:lnTo>
                    <a:pt x="1300" y="2370"/>
                  </a:lnTo>
                  <a:lnTo>
                    <a:pt x="1304" y="2376"/>
                  </a:lnTo>
                  <a:lnTo>
                    <a:pt x="1304" y="2408"/>
                  </a:lnTo>
                  <a:lnTo>
                    <a:pt x="1304" y="2536"/>
                  </a:lnTo>
                  <a:lnTo>
                    <a:pt x="1304" y="2536"/>
                  </a:lnTo>
                  <a:lnTo>
                    <a:pt x="1304" y="2540"/>
                  </a:lnTo>
                  <a:lnTo>
                    <a:pt x="1300" y="2540"/>
                  </a:lnTo>
                  <a:lnTo>
                    <a:pt x="1290" y="2540"/>
                  </a:lnTo>
                  <a:lnTo>
                    <a:pt x="1290" y="2550"/>
                  </a:lnTo>
                  <a:lnTo>
                    <a:pt x="1366" y="2550"/>
                  </a:lnTo>
                  <a:lnTo>
                    <a:pt x="1366" y="2540"/>
                  </a:lnTo>
                  <a:lnTo>
                    <a:pt x="1352" y="2540"/>
                  </a:lnTo>
                  <a:lnTo>
                    <a:pt x="1352" y="2540"/>
                  </a:lnTo>
                  <a:lnTo>
                    <a:pt x="1348" y="2540"/>
                  </a:lnTo>
                  <a:lnTo>
                    <a:pt x="1342" y="2536"/>
                  </a:lnTo>
                  <a:lnTo>
                    <a:pt x="1342" y="2498"/>
                  </a:lnTo>
                  <a:lnTo>
                    <a:pt x="1342" y="2466"/>
                  </a:lnTo>
                  <a:lnTo>
                    <a:pt x="1362" y="2466"/>
                  </a:lnTo>
                  <a:lnTo>
                    <a:pt x="1362" y="2466"/>
                  </a:lnTo>
                  <a:lnTo>
                    <a:pt x="1390" y="2516"/>
                  </a:lnTo>
                  <a:lnTo>
                    <a:pt x="1414" y="2550"/>
                  </a:lnTo>
                  <a:lnTo>
                    <a:pt x="1414" y="2550"/>
                  </a:lnTo>
                  <a:lnTo>
                    <a:pt x="1418" y="2550"/>
                  </a:lnTo>
                  <a:lnTo>
                    <a:pt x="1428" y="2550"/>
                  </a:lnTo>
                  <a:lnTo>
                    <a:pt x="1460" y="2550"/>
                  </a:lnTo>
                  <a:lnTo>
                    <a:pt x="1460" y="2540"/>
                  </a:lnTo>
                  <a:lnTo>
                    <a:pt x="1460" y="2540"/>
                  </a:lnTo>
                  <a:lnTo>
                    <a:pt x="1450" y="2540"/>
                  </a:lnTo>
                  <a:lnTo>
                    <a:pt x="1442" y="2532"/>
                  </a:lnTo>
                  <a:lnTo>
                    <a:pt x="1442" y="2532"/>
                  </a:lnTo>
                  <a:lnTo>
                    <a:pt x="1442" y="2532"/>
                  </a:lnTo>
                  <a:close/>
                  <a:moveTo>
                    <a:pt x="1352" y="2456"/>
                  </a:moveTo>
                  <a:lnTo>
                    <a:pt x="1342" y="2456"/>
                  </a:lnTo>
                  <a:lnTo>
                    <a:pt x="1342" y="2376"/>
                  </a:lnTo>
                  <a:lnTo>
                    <a:pt x="1342" y="2376"/>
                  </a:lnTo>
                  <a:lnTo>
                    <a:pt x="1342" y="2370"/>
                  </a:lnTo>
                  <a:lnTo>
                    <a:pt x="1348" y="2370"/>
                  </a:lnTo>
                  <a:lnTo>
                    <a:pt x="1356" y="2370"/>
                  </a:lnTo>
                  <a:lnTo>
                    <a:pt x="1356" y="2370"/>
                  </a:lnTo>
                  <a:lnTo>
                    <a:pt x="1370" y="2370"/>
                  </a:lnTo>
                  <a:lnTo>
                    <a:pt x="1380" y="2380"/>
                  </a:lnTo>
                  <a:lnTo>
                    <a:pt x="1394" y="2394"/>
                  </a:lnTo>
                  <a:lnTo>
                    <a:pt x="1394" y="2404"/>
                  </a:lnTo>
                  <a:lnTo>
                    <a:pt x="1400" y="2418"/>
                  </a:lnTo>
                  <a:lnTo>
                    <a:pt x="1400" y="2418"/>
                  </a:lnTo>
                  <a:lnTo>
                    <a:pt x="1394" y="2432"/>
                  </a:lnTo>
                  <a:lnTo>
                    <a:pt x="1384" y="2446"/>
                  </a:lnTo>
                  <a:lnTo>
                    <a:pt x="1370" y="2450"/>
                  </a:lnTo>
                  <a:lnTo>
                    <a:pt x="1352" y="2456"/>
                  </a:lnTo>
                  <a:lnTo>
                    <a:pt x="1352" y="2456"/>
                  </a:lnTo>
                  <a:lnTo>
                    <a:pt x="1352" y="2456"/>
                  </a:lnTo>
                  <a:close/>
                  <a:moveTo>
                    <a:pt x="1172" y="2738"/>
                  </a:moveTo>
                  <a:lnTo>
                    <a:pt x="1172" y="2738"/>
                  </a:lnTo>
                  <a:lnTo>
                    <a:pt x="1154" y="2738"/>
                  </a:lnTo>
                  <a:lnTo>
                    <a:pt x="1140" y="2748"/>
                  </a:lnTo>
                  <a:lnTo>
                    <a:pt x="1126" y="2758"/>
                  </a:lnTo>
                  <a:lnTo>
                    <a:pt x="1112" y="2766"/>
                  </a:lnTo>
                  <a:lnTo>
                    <a:pt x="1106" y="2780"/>
                  </a:lnTo>
                  <a:lnTo>
                    <a:pt x="1098" y="2800"/>
                  </a:lnTo>
                  <a:lnTo>
                    <a:pt x="1092" y="2828"/>
                  </a:lnTo>
                  <a:lnTo>
                    <a:pt x="1092" y="2828"/>
                  </a:lnTo>
                  <a:lnTo>
                    <a:pt x="1098" y="2852"/>
                  </a:lnTo>
                  <a:lnTo>
                    <a:pt x="1106" y="2866"/>
                  </a:lnTo>
                  <a:lnTo>
                    <a:pt x="1122" y="2876"/>
                  </a:lnTo>
                  <a:lnTo>
                    <a:pt x="1140" y="2876"/>
                  </a:lnTo>
                  <a:lnTo>
                    <a:pt x="1140" y="2876"/>
                  </a:lnTo>
                  <a:lnTo>
                    <a:pt x="1158" y="2876"/>
                  </a:lnTo>
                  <a:lnTo>
                    <a:pt x="1172" y="2866"/>
                  </a:lnTo>
                  <a:lnTo>
                    <a:pt x="1188" y="2856"/>
                  </a:lnTo>
                  <a:lnTo>
                    <a:pt x="1202" y="2846"/>
                  </a:lnTo>
                  <a:lnTo>
                    <a:pt x="1206" y="2832"/>
                  </a:lnTo>
                  <a:lnTo>
                    <a:pt x="1216" y="2814"/>
                  </a:lnTo>
                  <a:lnTo>
                    <a:pt x="1220" y="2786"/>
                  </a:lnTo>
                  <a:lnTo>
                    <a:pt x="1220" y="2786"/>
                  </a:lnTo>
                  <a:lnTo>
                    <a:pt x="1216" y="2762"/>
                  </a:lnTo>
                  <a:lnTo>
                    <a:pt x="1206" y="2748"/>
                  </a:lnTo>
                  <a:lnTo>
                    <a:pt x="1192" y="2738"/>
                  </a:lnTo>
                  <a:lnTo>
                    <a:pt x="1172" y="2738"/>
                  </a:lnTo>
                  <a:lnTo>
                    <a:pt x="1172" y="2738"/>
                  </a:lnTo>
                  <a:lnTo>
                    <a:pt x="1172" y="2738"/>
                  </a:lnTo>
                  <a:close/>
                  <a:moveTo>
                    <a:pt x="1150" y="2866"/>
                  </a:moveTo>
                  <a:lnTo>
                    <a:pt x="1150" y="2866"/>
                  </a:lnTo>
                  <a:lnTo>
                    <a:pt x="1140" y="2866"/>
                  </a:lnTo>
                  <a:lnTo>
                    <a:pt x="1136" y="2860"/>
                  </a:lnTo>
                  <a:lnTo>
                    <a:pt x="1130" y="2852"/>
                  </a:lnTo>
                  <a:lnTo>
                    <a:pt x="1126" y="2832"/>
                  </a:lnTo>
                  <a:lnTo>
                    <a:pt x="1126" y="2824"/>
                  </a:lnTo>
                  <a:lnTo>
                    <a:pt x="1126" y="2824"/>
                  </a:lnTo>
                  <a:lnTo>
                    <a:pt x="1126" y="2800"/>
                  </a:lnTo>
                  <a:lnTo>
                    <a:pt x="1136" y="2776"/>
                  </a:lnTo>
                  <a:lnTo>
                    <a:pt x="1144" y="2758"/>
                  </a:lnTo>
                  <a:lnTo>
                    <a:pt x="1154" y="2748"/>
                  </a:lnTo>
                  <a:lnTo>
                    <a:pt x="1164" y="2748"/>
                  </a:lnTo>
                  <a:lnTo>
                    <a:pt x="1164" y="2748"/>
                  </a:lnTo>
                  <a:lnTo>
                    <a:pt x="1172" y="2748"/>
                  </a:lnTo>
                  <a:lnTo>
                    <a:pt x="1178" y="2752"/>
                  </a:lnTo>
                  <a:lnTo>
                    <a:pt x="1182" y="2762"/>
                  </a:lnTo>
                  <a:lnTo>
                    <a:pt x="1188" y="2780"/>
                  </a:lnTo>
                  <a:lnTo>
                    <a:pt x="1188" y="2790"/>
                  </a:lnTo>
                  <a:lnTo>
                    <a:pt x="1188" y="2790"/>
                  </a:lnTo>
                  <a:lnTo>
                    <a:pt x="1188" y="2814"/>
                  </a:lnTo>
                  <a:lnTo>
                    <a:pt x="1178" y="2838"/>
                  </a:lnTo>
                  <a:lnTo>
                    <a:pt x="1168" y="2856"/>
                  </a:lnTo>
                  <a:lnTo>
                    <a:pt x="1158" y="2866"/>
                  </a:lnTo>
                  <a:lnTo>
                    <a:pt x="1150" y="2866"/>
                  </a:lnTo>
                  <a:lnTo>
                    <a:pt x="1150" y="2866"/>
                  </a:lnTo>
                  <a:lnTo>
                    <a:pt x="1150" y="2866"/>
                  </a:lnTo>
                  <a:close/>
                  <a:moveTo>
                    <a:pt x="1296" y="3030"/>
                  </a:moveTo>
                  <a:lnTo>
                    <a:pt x="1296" y="3030"/>
                  </a:lnTo>
                  <a:lnTo>
                    <a:pt x="1272" y="3036"/>
                  </a:lnTo>
                  <a:lnTo>
                    <a:pt x="1254" y="3040"/>
                  </a:lnTo>
                  <a:lnTo>
                    <a:pt x="1234" y="3050"/>
                  </a:lnTo>
                  <a:lnTo>
                    <a:pt x="1220" y="3064"/>
                  </a:lnTo>
                  <a:lnTo>
                    <a:pt x="1210" y="3078"/>
                  </a:lnTo>
                  <a:lnTo>
                    <a:pt x="1202" y="3096"/>
                  </a:lnTo>
                  <a:lnTo>
                    <a:pt x="1196" y="3116"/>
                  </a:lnTo>
                  <a:lnTo>
                    <a:pt x="1192" y="3140"/>
                  </a:lnTo>
                  <a:lnTo>
                    <a:pt x="1192" y="3140"/>
                  </a:lnTo>
                  <a:lnTo>
                    <a:pt x="1196" y="3158"/>
                  </a:lnTo>
                  <a:lnTo>
                    <a:pt x="1202" y="3176"/>
                  </a:lnTo>
                  <a:lnTo>
                    <a:pt x="1206" y="3196"/>
                  </a:lnTo>
                  <a:lnTo>
                    <a:pt x="1220" y="3210"/>
                  </a:lnTo>
                  <a:lnTo>
                    <a:pt x="1234" y="3220"/>
                  </a:lnTo>
                  <a:lnTo>
                    <a:pt x="1248" y="3228"/>
                  </a:lnTo>
                  <a:lnTo>
                    <a:pt x="1268" y="3234"/>
                  </a:lnTo>
                  <a:lnTo>
                    <a:pt x="1290" y="3234"/>
                  </a:lnTo>
                  <a:lnTo>
                    <a:pt x="1290" y="3234"/>
                  </a:lnTo>
                  <a:lnTo>
                    <a:pt x="1314" y="3234"/>
                  </a:lnTo>
                  <a:lnTo>
                    <a:pt x="1334" y="3228"/>
                  </a:lnTo>
                  <a:lnTo>
                    <a:pt x="1352" y="3214"/>
                  </a:lnTo>
                  <a:lnTo>
                    <a:pt x="1366" y="3204"/>
                  </a:lnTo>
                  <a:lnTo>
                    <a:pt x="1376" y="3186"/>
                  </a:lnTo>
                  <a:lnTo>
                    <a:pt x="1384" y="3172"/>
                  </a:lnTo>
                  <a:lnTo>
                    <a:pt x="1390" y="3148"/>
                  </a:lnTo>
                  <a:lnTo>
                    <a:pt x="1394" y="3130"/>
                  </a:lnTo>
                  <a:lnTo>
                    <a:pt x="1394" y="3130"/>
                  </a:lnTo>
                  <a:lnTo>
                    <a:pt x="1390" y="3106"/>
                  </a:lnTo>
                  <a:lnTo>
                    <a:pt x="1384" y="3088"/>
                  </a:lnTo>
                  <a:lnTo>
                    <a:pt x="1380" y="3074"/>
                  </a:lnTo>
                  <a:lnTo>
                    <a:pt x="1366" y="3058"/>
                  </a:lnTo>
                  <a:lnTo>
                    <a:pt x="1352" y="3050"/>
                  </a:lnTo>
                  <a:lnTo>
                    <a:pt x="1338" y="3040"/>
                  </a:lnTo>
                  <a:lnTo>
                    <a:pt x="1318" y="3036"/>
                  </a:lnTo>
                  <a:lnTo>
                    <a:pt x="1296" y="3030"/>
                  </a:lnTo>
                  <a:lnTo>
                    <a:pt x="1296" y="3030"/>
                  </a:lnTo>
                  <a:lnTo>
                    <a:pt x="1296" y="3030"/>
                  </a:lnTo>
                  <a:close/>
                  <a:moveTo>
                    <a:pt x="1300" y="3224"/>
                  </a:moveTo>
                  <a:lnTo>
                    <a:pt x="1300" y="3224"/>
                  </a:lnTo>
                  <a:lnTo>
                    <a:pt x="1276" y="3220"/>
                  </a:lnTo>
                  <a:lnTo>
                    <a:pt x="1262" y="3214"/>
                  </a:lnTo>
                  <a:lnTo>
                    <a:pt x="1254" y="3200"/>
                  </a:lnTo>
                  <a:lnTo>
                    <a:pt x="1244" y="3186"/>
                  </a:lnTo>
                  <a:lnTo>
                    <a:pt x="1234" y="3172"/>
                  </a:lnTo>
                  <a:lnTo>
                    <a:pt x="1230" y="3148"/>
                  </a:lnTo>
                  <a:lnTo>
                    <a:pt x="1230" y="3120"/>
                  </a:lnTo>
                  <a:lnTo>
                    <a:pt x="1230" y="3120"/>
                  </a:lnTo>
                  <a:lnTo>
                    <a:pt x="1230" y="3096"/>
                  </a:lnTo>
                  <a:lnTo>
                    <a:pt x="1234" y="3078"/>
                  </a:lnTo>
                  <a:lnTo>
                    <a:pt x="1244" y="3064"/>
                  </a:lnTo>
                  <a:lnTo>
                    <a:pt x="1254" y="3054"/>
                  </a:lnTo>
                  <a:lnTo>
                    <a:pt x="1272" y="3044"/>
                  </a:lnTo>
                  <a:lnTo>
                    <a:pt x="1286" y="3044"/>
                  </a:lnTo>
                  <a:lnTo>
                    <a:pt x="1286" y="3044"/>
                  </a:lnTo>
                  <a:lnTo>
                    <a:pt x="1310" y="3050"/>
                  </a:lnTo>
                  <a:lnTo>
                    <a:pt x="1324" y="3054"/>
                  </a:lnTo>
                  <a:lnTo>
                    <a:pt x="1334" y="3064"/>
                  </a:lnTo>
                  <a:lnTo>
                    <a:pt x="1342" y="3078"/>
                  </a:lnTo>
                  <a:lnTo>
                    <a:pt x="1352" y="3096"/>
                  </a:lnTo>
                  <a:lnTo>
                    <a:pt x="1356" y="3120"/>
                  </a:lnTo>
                  <a:lnTo>
                    <a:pt x="1356" y="3144"/>
                  </a:lnTo>
                  <a:lnTo>
                    <a:pt x="1356" y="3144"/>
                  </a:lnTo>
                  <a:lnTo>
                    <a:pt x="1356" y="3172"/>
                  </a:lnTo>
                  <a:lnTo>
                    <a:pt x="1352" y="3190"/>
                  </a:lnTo>
                  <a:lnTo>
                    <a:pt x="1342" y="3204"/>
                  </a:lnTo>
                  <a:lnTo>
                    <a:pt x="1334" y="3214"/>
                  </a:lnTo>
                  <a:lnTo>
                    <a:pt x="1314" y="3224"/>
                  </a:lnTo>
                  <a:lnTo>
                    <a:pt x="1300" y="3224"/>
                  </a:lnTo>
                  <a:lnTo>
                    <a:pt x="1300" y="3224"/>
                  </a:lnTo>
                  <a:lnTo>
                    <a:pt x="1300" y="3224"/>
                  </a:lnTo>
                  <a:close/>
                  <a:moveTo>
                    <a:pt x="616" y="3220"/>
                  </a:moveTo>
                  <a:lnTo>
                    <a:pt x="616" y="3220"/>
                  </a:lnTo>
                  <a:lnTo>
                    <a:pt x="612" y="3220"/>
                  </a:lnTo>
                  <a:lnTo>
                    <a:pt x="608" y="3214"/>
                  </a:lnTo>
                  <a:lnTo>
                    <a:pt x="598" y="3190"/>
                  </a:lnTo>
                  <a:lnTo>
                    <a:pt x="598" y="3190"/>
                  </a:lnTo>
                  <a:lnTo>
                    <a:pt x="564" y="3106"/>
                  </a:lnTo>
                  <a:lnTo>
                    <a:pt x="546" y="3044"/>
                  </a:lnTo>
                  <a:lnTo>
                    <a:pt x="546" y="3044"/>
                  </a:lnTo>
                  <a:lnTo>
                    <a:pt x="550" y="3040"/>
                  </a:lnTo>
                  <a:lnTo>
                    <a:pt x="550" y="3036"/>
                  </a:lnTo>
                  <a:lnTo>
                    <a:pt x="550" y="3036"/>
                  </a:lnTo>
                  <a:lnTo>
                    <a:pt x="550" y="3030"/>
                  </a:lnTo>
                  <a:lnTo>
                    <a:pt x="550" y="3030"/>
                  </a:lnTo>
                  <a:lnTo>
                    <a:pt x="528" y="3036"/>
                  </a:lnTo>
                  <a:lnTo>
                    <a:pt x="528" y="3036"/>
                  </a:lnTo>
                  <a:lnTo>
                    <a:pt x="452" y="3214"/>
                  </a:lnTo>
                  <a:lnTo>
                    <a:pt x="452" y="3214"/>
                  </a:lnTo>
                  <a:lnTo>
                    <a:pt x="448" y="3220"/>
                  </a:lnTo>
                  <a:lnTo>
                    <a:pt x="442" y="3220"/>
                  </a:lnTo>
                  <a:lnTo>
                    <a:pt x="432" y="3220"/>
                  </a:lnTo>
                  <a:lnTo>
                    <a:pt x="432" y="3228"/>
                  </a:lnTo>
                  <a:lnTo>
                    <a:pt x="494" y="3228"/>
                  </a:lnTo>
                  <a:lnTo>
                    <a:pt x="494" y="3220"/>
                  </a:lnTo>
                  <a:lnTo>
                    <a:pt x="476" y="3220"/>
                  </a:lnTo>
                  <a:lnTo>
                    <a:pt x="476" y="3220"/>
                  </a:lnTo>
                  <a:lnTo>
                    <a:pt x="470" y="3220"/>
                  </a:lnTo>
                  <a:lnTo>
                    <a:pt x="470" y="3214"/>
                  </a:lnTo>
                  <a:lnTo>
                    <a:pt x="470" y="3214"/>
                  </a:lnTo>
                  <a:lnTo>
                    <a:pt x="476" y="3190"/>
                  </a:lnTo>
                  <a:lnTo>
                    <a:pt x="484" y="3158"/>
                  </a:lnTo>
                  <a:lnTo>
                    <a:pt x="550" y="3158"/>
                  </a:lnTo>
                  <a:lnTo>
                    <a:pt x="570" y="3210"/>
                  </a:lnTo>
                  <a:lnTo>
                    <a:pt x="570" y="3210"/>
                  </a:lnTo>
                  <a:lnTo>
                    <a:pt x="570" y="3220"/>
                  </a:lnTo>
                  <a:lnTo>
                    <a:pt x="564" y="3220"/>
                  </a:lnTo>
                  <a:lnTo>
                    <a:pt x="550" y="3220"/>
                  </a:lnTo>
                  <a:lnTo>
                    <a:pt x="550" y="3228"/>
                  </a:lnTo>
                  <a:lnTo>
                    <a:pt x="626" y="3228"/>
                  </a:lnTo>
                  <a:lnTo>
                    <a:pt x="626" y="3220"/>
                  </a:lnTo>
                  <a:lnTo>
                    <a:pt x="616" y="3220"/>
                  </a:lnTo>
                  <a:lnTo>
                    <a:pt x="616" y="3220"/>
                  </a:lnTo>
                  <a:close/>
                  <a:moveTo>
                    <a:pt x="490" y="3148"/>
                  </a:moveTo>
                  <a:lnTo>
                    <a:pt x="490" y="3148"/>
                  </a:lnTo>
                  <a:lnTo>
                    <a:pt x="522" y="3078"/>
                  </a:lnTo>
                  <a:lnTo>
                    <a:pt x="546" y="3148"/>
                  </a:lnTo>
                  <a:lnTo>
                    <a:pt x="490" y="3148"/>
                  </a:lnTo>
                  <a:lnTo>
                    <a:pt x="490" y="3148"/>
                  </a:lnTo>
                  <a:close/>
                  <a:moveTo>
                    <a:pt x="1598" y="3210"/>
                  </a:moveTo>
                  <a:lnTo>
                    <a:pt x="1598" y="3210"/>
                  </a:lnTo>
                  <a:lnTo>
                    <a:pt x="1578" y="3182"/>
                  </a:lnTo>
                  <a:lnTo>
                    <a:pt x="1546" y="3134"/>
                  </a:lnTo>
                  <a:lnTo>
                    <a:pt x="1546" y="3134"/>
                  </a:lnTo>
                  <a:lnTo>
                    <a:pt x="1564" y="3130"/>
                  </a:lnTo>
                  <a:lnTo>
                    <a:pt x="1578" y="3120"/>
                  </a:lnTo>
                  <a:lnTo>
                    <a:pt x="1588" y="3106"/>
                  </a:lnTo>
                  <a:lnTo>
                    <a:pt x="1588" y="3088"/>
                  </a:lnTo>
                  <a:lnTo>
                    <a:pt x="1588" y="3088"/>
                  </a:lnTo>
                  <a:lnTo>
                    <a:pt x="1588" y="3074"/>
                  </a:lnTo>
                  <a:lnTo>
                    <a:pt x="1574" y="3054"/>
                  </a:lnTo>
                  <a:lnTo>
                    <a:pt x="1554" y="3040"/>
                  </a:lnTo>
                  <a:lnTo>
                    <a:pt x="1526" y="3040"/>
                  </a:lnTo>
                  <a:lnTo>
                    <a:pt x="1436" y="3040"/>
                  </a:lnTo>
                  <a:lnTo>
                    <a:pt x="1436" y="3050"/>
                  </a:lnTo>
                  <a:lnTo>
                    <a:pt x="1450" y="3050"/>
                  </a:lnTo>
                  <a:lnTo>
                    <a:pt x="1450" y="3050"/>
                  </a:lnTo>
                  <a:lnTo>
                    <a:pt x="1456" y="3050"/>
                  </a:lnTo>
                  <a:lnTo>
                    <a:pt x="1460" y="3054"/>
                  </a:lnTo>
                  <a:lnTo>
                    <a:pt x="1466" y="3088"/>
                  </a:lnTo>
                  <a:lnTo>
                    <a:pt x="1466" y="3214"/>
                  </a:lnTo>
                  <a:lnTo>
                    <a:pt x="1466" y="3214"/>
                  </a:lnTo>
                  <a:lnTo>
                    <a:pt x="1460" y="3220"/>
                  </a:lnTo>
                  <a:lnTo>
                    <a:pt x="1460" y="3220"/>
                  </a:lnTo>
                  <a:lnTo>
                    <a:pt x="1446" y="3220"/>
                  </a:lnTo>
                  <a:lnTo>
                    <a:pt x="1446" y="3228"/>
                  </a:lnTo>
                  <a:lnTo>
                    <a:pt x="1522" y="3228"/>
                  </a:lnTo>
                  <a:lnTo>
                    <a:pt x="1522" y="3220"/>
                  </a:lnTo>
                  <a:lnTo>
                    <a:pt x="1508" y="3220"/>
                  </a:lnTo>
                  <a:lnTo>
                    <a:pt x="1508" y="3220"/>
                  </a:lnTo>
                  <a:lnTo>
                    <a:pt x="1502" y="3220"/>
                  </a:lnTo>
                  <a:lnTo>
                    <a:pt x="1498" y="3214"/>
                  </a:lnTo>
                  <a:lnTo>
                    <a:pt x="1498" y="3176"/>
                  </a:lnTo>
                  <a:lnTo>
                    <a:pt x="1498" y="3144"/>
                  </a:lnTo>
                  <a:lnTo>
                    <a:pt x="1516" y="3144"/>
                  </a:lnTo>
                  <a:lnTo>
                    <a:pt x="1516" y="3144"/>
                  </a:lnTo>
                  <a:lnTo>
                    <a:pt x="1546" y="3196"/>
                  </a:lnTo>
                  <a:lnTo>
                    <a:pt x="1568" y="3228"/>
                  </a:lnTo>
                  <a:lnTo>
                    <a:pt x="1568" y="3228"/>
                  </a:lnTo>
                  <a:lnTo>
                    <a:pt x="1574" y="3228"/>
                  </a:lnTo>
                  <a:lnTo>
                    <a:pt x="1582" y="3228"/>
                  </a:lnTo>
                  <a:lnTo>
                    <a:pt x="1616" y="3228"/>
                  </a:lnTo>
                  <a:lnTo>
                    <a:pt x="1616" y="3220"/>
                  </a:lnTo>
                  <a:lnTo>
                    <a:pt x="1616" y="3220"/>
                  </a:lnTo>
                  <a:lnTo>
                    <a:pt x="1606" y="3220"/>
                  </a:lnTo>
                  <a:lnTo>
                    <a:pt x="1598" y="3210"/>
                  </a:lnTo>
                  <a:lnTo>
                    <a:pt x="1598" y="3210"/>
                  </a:lnTo>
                  <a:lnTo>
                    <a:pt x="1598" y="3210"/>
                  </a:lnTo>
                  <a:close/>
                  <a:moveTo>
                    <a:pt x="1508" y="3134"/>
                  </a:moveTo>
                  <a:lnTo>
                    <a:pt x="1498" y="3134"/>
                  </a:lnTo>
                  <a:lnTo>
                    <a:pt x="1498" y="3054"/>
                  </a:lnTo>
                  <a:lnTo>
                    <a:pt x="1498" y="3054"/>
                  </a:lnTo>
                  <a:lnTo>
                    <a:pt x="1498" y="3050"/>
                  </a:lnTo>
                  <a:lnTo>
                    <a:pt x="1502" y="3050"/>
                  </a:lnTo>
                  <a:lnTo>
                    <a:pt x="1516" y="3050"/>
                  </a:lnTo>
                  <a:lnTo>
                    <a:pt x="1516" y="3050"/>
                  </a:lnTo>
                  <a:lnTo>
                    <a:pt x="1526" y="3050"/>
                  </a:lnTo>
                  <a:lnTo>
                    <a:pt x="1540" y="3058"/>
                  </a:lnTo>
                  <a:lnTo>
                    <a:pt x="1550" y="3074"/>
                  </a:lnTo>
                  <a:lnTo>
                    <a:pt x="1554" y="3082"/>
                  </a:lnTo>
                  <a:lnTo>
                    <a:pt x="1554" y="3096"/>
                  </a:lnTo>
                  <a:lnTo>
                    <a:pt x="1554" y="3096"/>
                  </a:lnTo>
                  <a:lnTo>
                    <a:pt x="1550" y="3110"/>
                  </a:lnTo>
                  <a:lnTo>
                    <a:pt x="1540" y="3124"/>
                  </a:lnTo>
                  <a:lnTo>
                    <a:pt x="1526" y="3130"/>
                  </a:lnTo>
                  <a:lnTo>
                    <a:pt x="1508" y="3134"/>
                  </a:lnTo>
                  <a:lnTo>
                    <a:pt x="1508" y="3134"/>
                  </a:lnTo>
                  <a:lnTo>
                    <a:pt x="1508" y="3134"/>
                  </a:lnTo>
                  <a:close/>
                  <a:moveTo>
                    <a:pt x="2206" y="3220"/>
                  </a:moveTo>
                  <a:lnTo>
                    <a:pt x="2206" y="3220"/>
                  </a:lnTo>
                  <a:lnTo>
                    <a:pt x="2196" y="3220"/>
                  </a:lnTo>
                  <a:lnTo>
                    <a:pt x="2190" y="3214"/>
                  </a:lnTo>
                  <a:lnTo>
                    <a:pt x="2182" y="3190"/>
                  </a:lnTo>
                  <a:lnTo>
                    <a:pt x="2182" y="3190"/>
                  </a:lnTo>
                  <a:lnTo>
                    <a:pt x="2148" y="3106"/>
                  </a:lnTo>
                  <a:lnTo>
                    <a:pt x="2130" y="3044"/>
                  </a:lnTo>
                  <a:lnTo>
                    <a:pt x="2130" y="3044"/>
                  </a:lnTo>
                  <a:lnTo>
                    <a:pt x="2134" y="3040"/>
                  </a:lnTo>
                  <a:lnTo>
                    <a:pt x="2140" y="3036"/>
                  </a:lnTo>
                  <a:lnTo>
                    <a:pt x="2140" y="3036"/>
                  </a:lnTo>
                  <a:lnTo>
                    <a:pt x="2134" y="3030"/>
                  </a:lnTo>
                  <a:lnTo>
                    <a:pt x="2134" y="3030"/>
                  </a:lnTo>
                  <a:lnTo>
                    <a:pt x="2110" y="3036"/>
                  </a:lnTo>
                  <a:lnTo>
                    <a:pt x="2110" y="3036"/>
                  </a:lnTo>
                  <a:lnTo>
                    <a:pt x="2036" y="3214"/>
                  </a:lnTo>
                  <a:lnTo>
                    <a:pt x="2036" y="3214"/>
                  </a:lnTo>
                  <a:lnTo>
                    <a:pt x="2030" y="3220"/>
                  </a:lnTo>
                  <a:lnTo>
                    <a:pt x="2026" y="3220"/>
                  </a:lnTo>
                  <a:lnTo>
                    <a:pt x="2016" y="3220"/>
                  </a:lnTo>
                  <a:lnTo>
                    <a:pt x="2016" y="3228"/>
                  </a:lnTo>
                  <a:lnTo>
                    <a:pt x="2078" y="3228"/>
                  </a:lnTo>
                  <a:lnTo>
                    <a:pt x="2078" y="3220"/>
                  </a:lnTo>
                  <a:lnTo>
                    <a:pt x="2064" y="3220"/>
                  </a:lnTo>
                  <a:lnTo>
                    <a:pt x="2064" y="3220"/>
                  </a:lnTo>
                  <a:lnTo>
                    <a:pt x="2054" y="3220"/>
                  </a:lnTo>
                  <a:lnTo>
                    <a:pt x="2054" y="3214"/>
                  </a:lnTo>
                  <a:lnTo>
                    <a:pt x="2054" y="3214"/>
                  </a:lnTo>
                  <a:lnTo>
                    <a:pt x="2058" y="3190"/>
                  </a:lnTo>
                  <a:lnTo>
                    <a:pt x="2068" y="3158"/>
                  </a:lnTo>
                  <a:lnTo>
                    <a:pt x="2134" y="3158"/>
                  </a:lnTo>
                  <a:lnTo>
                    <a:pt x="2154" y="3210"/>
                  </a:lnTo>
                  <a:lnTo>
                    <a:pt x="2154" y="3210"/>
                  </a:lnTo>
                  <a:lnTo>
                    <a:pt x="2154" y="3220"/>
                  </a:lnTo>
                  <a:lnTo>
                    <a:pt x="2148" y="3220"/>
                  </a:lnTo>
                  <a:lnTo>
                    <a:pt x="2134" y="3220"/>
                  </a:lnTo>
                  <a:lnTo>
                    <a:pt x="2134" y="3228"/>
                  </a:lnTo>
                  <a:lnTo>
                    <a:pt x="2210" y="3228"/>
                  </a:lnTo>
                  <a:lnTo>
                    <a:pt x="2210" y="3220"/>
                  </a:lnTo>
                  <a:lnTo>
                    <a:pt x="2206" y="3220"/>
                  </a:lnTo>
                  <a:lnTo>
                    <a:pt x="2206" y="3220"/>
                  </a:lnTo>
                  <a:close/>
                  <a:moveTo>
                    <a:pt x="2074" y="3148"/>
                  </a:moveTo>
                  <a:lnTo>
                    <a:pt x="2074" y="3148"/>
                  </a:lnTo>
                  <a:lnTo>
                    <a:pt x="2106" y="3078"/>
                  </a:lnTo>
                  <a:lnTo>
                    <a:pt x="2130" y="3148"/>
                  </a:lnTo>
                  <a:lnTo>
                    <a:pt x="2074" y="3148"/>
                  </a:lnTo>
                  <a:lnTo>
                    <a:pt x="2074" y="31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304800" y="1752600"/>
            <a:ext cx="8305800" cy="4876800"/>
          </a:xfrm>
          <a:prstGeom prst="rect">
            <a:avLst/>
          </a:prstGeom>
          <a:solidFill>
            <a:schemeClr val="bg1"/>
          </a:solidFill>
          <a:ln w="9525">
            <a:solidFill>
              <a:srgbClr val="A7810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905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934200" y="1752600"/>
            <a:ext cx="1905000" cy="4876800"/>
          </a:xfrm>
          <a:prstGeom prst="rect">
            <a:avLst/>
          </a:prstGeom>
          <a:solidFill>
            <a:srgbClr val="0B48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838200" y="1219200"/>
            <a:ext cx="739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Subtitle here-change in Master slide</a:t>
            </a: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76200" y="0"/>
            <a:ext cx="990600" cy="1066800"/>
          </a:xfrm>
          <a:prstGeom prst="rect">
            <a:avLst/>
          </a:prstGeom>
          <a:solidFill>
            <a:srgbClr val="4D6BA1"/>
          </a:solidFill>
          <a:ln>
            <a:solidFill>
              <a:srgbClr val="4D6BA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848600" y="0"/>
            <a:ext cx="1295400" cy="1066800"/>
          </a:xfrm>
          <a:prstGeom prst="rect">
            <a:avLst/>
          </a:prstGeom>
          <a:solidFill>
            <a:srgbClr val="4D6BA1"/>
          </a:solidFill>
          <a:ln>
            <a:solidFill>
              <a:srgbClr val="4D6BA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0" y="1066800"/>
            <a:ext cx="9144000" cy="490401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6629400" y="1752600"/>
            <a:ext cx="220980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 userDrawn="1"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 userDrawn="1"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 userDrawn="1"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599"/>
            <a:ext cx="846001" cy="846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52400" y="6464300"/>
            <a:ext cx="1447800" cy="381000"/>
          </a:xfrm>
        </p:spPr>
        <p:txBody>
          <a:bodyPr/>
          <a:lstStyle/>
          <a:p>
            <a:r>
              <a:rPr lang="en-US" sz="1500" b="1" dirty="0" smtClean="0"/>
              <a:t>2015</a:t>
            </a:r>
            <a:endParaRPr 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02004"/>
            <a:ext cx="91440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82880" algn="ctr">
              <a:spcBef>
                <a:spcPts val="0"/>
              </a:spcBef>
            </a:pPr>
            <a:r>
              <a:rPr lang="en-US" sz="6600" dirty="0" err="1" smtClean="0">
                <a:solidFill>
                  <a:schemeClr val="bg1"/>
                </a:solidFill>
                <a:latin typeface="Gabriola" panose="04040605051002020D02" pitchFamily="82" charset="0"/>
                <a:cs typeface="Sakkal Majalla" panose="02000000000000000000" pitchFamily="2" charset="-78"/>
              </a:rPr>
              <a:t>Dr.Diabetes</a:t>
            </a:r>
            <a:endParaRPr lang="en-US" sz="6600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49580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Developed by</a:t>
            </a:r>
          </a:p>
          <a:p>
            <a:r>
              <a:rPr lang="en-US" dirty="0" smtClean="0">
                <a:latin typeface="+mj-lt"/>
              </a:rPr>
              <a:t>Dr. </a:t>
            </a:r>
            <a:r>
              <a:rPr lang="en-US" dirty="0" err="1" smtClean="0">
                <a:latin typeface="+mj-lt"/>
              </a:rPr>
              <a:t>Safaa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Zaman</a:t>
            </a:r>
            <a:r>
              <a:rPr lang="en-US" dirty="0" smtClean="0">
                <a:latin typeface="+mj-lt"/>
              </a:rPr>
              <a:t>  - Non-Technical</a:t>
            </a:r>
          </a:p>
          <a:p>
            <a:r>
              <a:rPr lang="en-US" dirty="0" smtClean="0">
                <a:latin typeface="+mj-lt"/>
              </a:rPr>
              <a:t>Mr. </a:t>
            </a:r>
            <a:r>
              <a:rPr lang="en-US" dirty="0" err="1" smtClean="0">
                <a:latin typeface="+mj-lt"/>
              </a:rPr>
              <a:t>Sayed</a:t>
            </a:r>
            <a:r>
              <a:rPr lang="en-US" dirty="0" smtClean="0">
                <a:latin typeface="+mj-lt"/>
              </a:rPr>
              <a:t> Mohammad Al-</a:t>
            </a:r>
            <a:r>
              <a:rPr lang="en-US" dirty="0" err="1" smtClean="0">
                <a:latin typeface="+mj-lt"/>
              </a:rPr>
              <a:t>Hashemi</a:t>
            </a:r>
            <a:r>
              <a:rPr lang="en-US" dirty="0" smtClean="0">
                <a:latin typeface="+mj-lt"/>
              </a:rPr>
              <a:t> – Designer</a:t>
            </a:r>
          </a:p>
          <a:p>
            <a:r>
              <a:rPr lang="en-US" dirty="0" smtClean="0">
                <a:latin typeface="+mj-lt"/>
              </a:rPr>
              <a:t>Mr. </a:t>
            </a:r>
            <a:r>
              <a:rPr lang="en-US" dirty="0" err="1" smtClean="0">
                <a:latin typeface="+mj-lt"/>
              </a:rPr>
              <a:t>Essa</a:t>
            </a:r>
            <a:r>
              <a:rPr lang="en-US" dirty="0" smtClean="0">
                <a:latin typeface="+mj-lt"/>
              </a:rPr>
              <a:t> Ibrahim  -  Developer</a:t>
            </a:r>
          </a:p>
          <a:p>
            <a:r>
              <a:rPr lang="en-US" dirty="0" smtClean="0">
                <a:latin typeface="+mj-lt"/>
              </a:rPr>
              <a:t>Mr. </a:t>
            </a:r>
            <a:r>
              <a:rPr lang="en-US" dirty="0" err="1" smtClean="0">
                <a:latin typeface="+mj-lt"/>
              </a:rPr>
              <a:t>Mshary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AlSharekh</a:t>
            </a:r>
            <a:r>
              <a:rPr lang="en-US" dirty="0" smtClean="0">
                <a:latin typeface="+mj-lt"/>
              </a:rPr>
              <a:t> - Developer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7810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Value Propositions</a:t>
            </a:r>
          </a:p>
          <a:p>
            <a:endParaRPr lang="ar-KW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0" name="Picture 6" descr="http://seek108.com/images/hospi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85" y="837309"/>
            <a:ext cx="1274131" cy="11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41500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More fluid communication between the diabetic and the clinic.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Improves the clinic’s credibility.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Good advertising for their target audience.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Cost effective patient management (reduces number of employees) </a:t>
            </a:r>
            <a:r>
              <a:rPr lang="en-US" sz="2200" b="0" dirty="0" smtClean="0"/>
              <a:t>with forward </a:t>
            </a:r>
            <a:r>
              <a:rPr lang="en-US" sz="2200" b="0" dirty="0"/>
              <a:t>thinking</a:t>
            </a:r>
            <a:r>
              <a:rPr lang="en-US" sz="2200" b="0" dirty="0" smtClean="0">
                <a:latin typeface="+mj-lt"/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22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2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9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7810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Value Propositions</a:t>
            </a:r>
          </a:p>
          <a:p>
            <a:endParaRPr lang="ar-KW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2" name="Picture 8" descr="http://bloximages.chicago2.vip.townnews.com/mtstandard.com/content/tncms/assets/v3/editorial/a/e8/ae80b0fc-f322-11e3-ba21-001a4bcf887a/539b39453f12e.preview-6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7" b="96098" l="0" r="98226">
                        <a14:foregroundMark x1="20806" y1="30976" x2="20806" y2="30976"/>
                        <a14:foregroundMark x1="38871" y1="22195" x2="38871" y2="22195"/>
                        <a14:foregroundMark x1="29839" y1="10000" x2="29839" y2="10000"/>
                        <a14:foregroundMark x1="5000" y1="21463" x2="5000" y2="21463"/>
                        <a14:foregroundMark x1="8871" y1="11463" x2="8871" y2="11463"/>
                        <a14:foregroundMark x1="22742" y1="10000" x2="22742" y2="10000"/>
                        <a14:foregroundMark x1="6935" y1="14390" x2="6935" y2="14390"/>
                        <a14:foregroundMark x1="35645" y1="12927" x2="35645" y2="12927"/>
                        <a14:foregroundMark x1="26935" y1="8537" x2="26935" y2="8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49" y="900000"/>
            <a:ext cx="2424951" cy="160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41500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Independent patient.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Self awareness.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Real time indication of his condition.</a:t>
            </a:r>
          </a:p>
          <a:p>
            <a:pPr algn="justLow">
              <a:lnSpc>
                <a:spcPct val="150000"/>
              </a:lnSpc>
            </a:pPr>
            <a:endParaRPr lang="en-US" sz="2200" b="0" dirty="0" smtClean="0">
              <a:latin typeface="+mj-lt"/>
            </a:endParaRPr>
          </a:p>
          <a:p>
            <a:pPr algn="justLow">
              <a:lnSpc>
                <a:spcPct val="150000"/>
              </a:lnSpc>
            </a:pPr>
            <a:endParaRPr lang="en-US" sz="2200" b="0" dirty="0" smtClean="0">
              <a:latin typeface="+mj-lt"/>
            </a:endParaRPr>
          </a:p>
          <a:p>
            <a:pPr algn="justLow">
              <a:lnSpc>
                <a:spcPct val="150000"/>
              </a:lnSpc>
            </a:pPr>
            <a:endParaRPr lang="en-US" sz="22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2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3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Customer Relationships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28801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/>
              <a:t>Email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/>
              <a:t>SMS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/>
              <a:t>Application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/>
              <a:t>Push Notification</a:t>
            </a:r>
            <a:endParaRPr lang="en-US" sz="22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3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Cost Structure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28801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Hosting (~ 100$ per year)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Apple </a:t>
            </a:r>
            <a:r>
              <a:rPr lang="en-US" sz="2200" b="0" dirty="0"/>
              <a:t>Developer Account </a:t>
            </a:r>
            <a:r>
              <a:rPr lang="en-US" sz="2200" b="0" dirty="0" smtClean="0"/>
              <a:t>(99$ per year)</a:t>
            </a:r>
            <a:endParaRPr lang="en-US" sz="2200" b="0" dirty="0" smtClean="0">
              <a:latin typeface="+mj-lt"/>
            </a:endParaRP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Android Developer Account (21$ per year)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Payment gateway (first aid = 1200$ + 60$ per year)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SSL Certificate (300$ per year)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SMS system (~ 3000$ for 100,000 </a:t>
            </a:r>
            <a:r>
              <a:rPr lang="en-US" sz="2200" b="0" dirty="0" err="1" smtClean="0">
                <a:latin typeface="+mj-lt"/>
              </a:rPr>
              <a:t>sms</a:t>
            </a:r>
            <a:r>
              <a:rPr lang="en-US" sz="2200" b="0" dirty="0" smtClean="0">
                <a:latin typeface="+mj-lt"/>
              </a:rPr>
              <a:t>)</a:t>
            </a:r>
            <a:endParaRPr lang="en-US" sz="2400" b="0" dirty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1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Revenue Streams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28801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Government Sponsor </a:t>
            </a:r>
            <a:r>
              <a:rPr lang="en-US" sz="2200" b="0" dirty="0" smtClean="0"/>
              <a:t>(sponsorship)</a:t>
            </a:r>
            <a:endParaRPr lang="en-US" sz="2200" b="0" dirty="0" smtClean="0">
              <a:latin typeface="+mj-lt"/>
            </a:endParaRPr>
          </a:p>
          <a:p>
            <a:pPr algn="justLow">
              <a:lnSpc>
                <a:spcPct val="150000"/>
              </a:lnSpc>
            </a:pPr>
            <a:r>
              <a:rPr lang="en-US" sz="2200" b="0" dirty="0" err="1" smtClean="0">
                <a:latin typeface="+mj-lt"/>
              </a:rPr>
              <a:t>Dasman</a:t>
            </a:r>
            <a:r>
              <a:rPr lang="en-US" sz="2200" b="0" dirty="0" smtClean="0">
                <a:latin typeface="+mj-lt"/>
              </a:rPr>
              <a:t> Diabetes Institute </a:t>
            </a:r>
            <a:r>
              <a:rPr lang="en-US" sz="2200" b="0" dirty="0"/>
              <a:t>(sponsorship)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Clinic (Annual subscription fee based on number of patients)</a:t>
            </a:r>
          </a:p>
          <a:p>
            <a:pPr marL="457200" lvl="1" indent="0" algn="justLow">
              <a:lnSpc>
                <a:spcPct val="150000"/>
              </a:lnSpc>
              <a:buNone/>
            </a:pPr>
            <a:endParaRPr lang="en-US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0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Potential Growth</a:t>
            </a:r>
            <a:endParaRPr lang="en-US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41500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Add sound system for old people and special needs.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Enable fingerprint login.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Paid online consultations.</a:t>
            </a:r>
            <a:endParaRPr lang="en-US" sz="2200" b="0" dirty="0">
              <a:latin typeface="+mj-lt"/>
            </a:endParaRP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Giving patients greater choice when choosing a doctor.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More transparency.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>
                <a:latin typeface="+mj-lt"/>
              </a:rPr>
              <a:t>Including research papers in the information section.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/>
              <a:t>Including more specialties to create </a:t>
            </a:r>
            <a:r>
              <a:rPr lang="en-US" sz="2200" b="0" dirty="0" smtClean="0"/>
              <a:t>an e-Hospital</a:t>
            </a:r>
            <a:endParaRPr lang="en-US" sz="2200" b="0" dirty="0" smtClean="0">
              <a:latin typeface="+mj-lt"/>
            </a:endParaRPr>
          </a:p>
          <a:p>
            <a:pPr algn="justLow">
              <a:lnSpc>
                <a:spcPct val="150000"/>
              </a:lnSpc>
            </a:pPr>
            <a:endParaRPr lang="en-US" sz="22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2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9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470025"/>
          </a:xfrm>
        </p:spPr>
        <p:txBody>
          <a:bodyPr/>
          <a:lstStyle/>
          <a:p>
            <a:r>
              <a:rPr lang="en-US" sz="6600" b="1" dirty="0" smtClean="0">
                <a:latin typeface="Gabriola" panose="04040605051002020D02" pitchFamily="82" charset="0"/>
              </a:rPr>
              <a:t>Thank you</a:t>
            </a:r>
            <a:endParaRPr lang="en-US" sz="6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7810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Outline</a:t>
            </a:r>
            <a:endParaRPr lang="ar-KW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1841500"/>
            <a:ext cx="81534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Problems and Solutions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Validation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Execution &amp; </a:t>
            </a:r>
            <a:r>
              <a:rPr lang="en-US" sz="2400" dirty="0" smtClean="0">
                <a:latin typeface="+mj-lt"/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Potential </a:t>
            </a:r>
            <a:r>
              <a:rPr lang="en-US" sz="2400" dirty="0">
                <a:latin typeface="+mj-lt"/>
              </a:rPr>
              <a:t>Growth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 descr="http://www.diabetes-article.com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75" y="3429000"/>
            <a:ext cx="3531025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Problems &amp; Solution</a:t>
            </a:r>
            <a:endParaRPr lang="en-US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1841500"/>
            <a:ext cx="81534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Low">
              <a:lnSpc>
                <a:spcPct val="150000"/>
              </a:lnSpc>
              <a:buNone/>
            </a:pPr>
            <a:r>
              <a:rPr lang="en-US" sz="2400" dirty="0" smtClean="0">
                <a:latin typeface="+mj-lt"/>
              </a:rPr>
              <a:t>Problems</a:t>
            </a:r>
          </a:p>
          <a:p>
            <a:pPr algn="justLow"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Acclimatization to the disease.</a:t>
            </a:r>
          </a:p>
          <a:p>
            <a:pPr algn="justLow"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Difficulties reaching the diabetics.</a:t>
            </a:r>
          </a:p>
          <a:p>
            <a:pPr marL="0" indent="0" algn="justLow">
              <a:lnSpc>
                <a:spcPct val="150000"/>
              </a:lnSpc>
              <a:buNone/>
            </a:pPr>
            <a:r>
              <a:rPr lang="en-US" sz="2400" dirty="0" smtClean="0">
                <a:latin typeface="+mj-lt"/>
              </a:rPr>
              <a:t>Solutions</a:t>
            </a:r>
          </a:p>
          <a:p>
            <a:pPr algn="justLow">
              <a:lnSpc>
                <a:spcPct val="150000"/>
              </a:lnSpc>
            </a:pPr>
            <a:r>
              <a:rPr lang="en-US" sz="2400" b="0" dirty="0"/>
              <a:t>Helping </a:t>
            </a:r>
            <a:r>
              <a:rPr lang="en-US" sz="2400" b="0" dirty="0" smtClean="0"/>
              <a:t>diabetics </a:t>
            </a:r>
            <a:r>
              <a:rPr lang="en-US" sz="2400" b="0" dirty="0"/>
              <a:t>make diabetes easier to deal with.</a:t>
            </a:r>
          </a:p>
          <a:p>
            <a:pPr algn="justLow">
              <a:lnSpc>
                <a:spcPct val="150000"/>
              </a:lnSpc>
            </a:pPr>
            <a:r>
              <a:rPr lang="en-US" sz="2400" b="0" dirty="0"/>
              <a:t>Making a hub for a diabetes community.</a:t>
            </a:r>
          </a:p>
          <a:p>
            <a:pPr algn="justLow">
              <a:lnSpc>
                <a:spcPct val="150000"/>
              </a:lnSpc>
            </a:pPr>
            <a:endParaRPr lang="en-US" sz="2400" b="0" dirty="0"/>
          </a:p>
          <a:p>
            <a:pPr marL="0" indent="0" algn="justLow">
              <a:lnSpc>
                <a:spcPct val="150000"/>
              </a:lnSpc>
              <a:buNone/>
            </a:pPr>
            <a:endParaRPr lang="en-US" sz="2400" b="0" dirty="0" smtClean="0">
              <a:latin typeface="+mj-lt"/>
            </a:endParaRPr>
          </a:p>
          <a:p>
            <a:pPr algn="justLow">
              <a:lnSpc>
                <a:spcPct val="150000"/>
              </a:lnSpc>
            </a:pPr>
            <a:endParaRPr lang="en-US" sz="24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4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4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400" b="0" dirty="0" smtClean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http://claycountyhospital.org/wp-content/uploads/2015/04/diabe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309" y="1841500"/>
            <a:ext cx="3350491" cy="17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7810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Validation</a:t>
            </a:r>
            <a:endParaRPr lang="ar-KW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1841500"/>
            <a:ext cx="81534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0" dirty="0">
                <a:latin typeface="+mj-lt"/>
              </a:rPr>
              <a:t>Kuwait is the sixth worldwide in the prevalence of diabetes </a:t>
            </a:r>
            <a:r>
              <a:rPr lang="en-US" sz="2400" b="0" dirty="0">
                <a:solidFill>
                  <a:srgbClr val="FF0000"/>
                </a:solidFill>
                <a:latin typeface="+mj-lt"/>
              </a:rPr>
              <a:t>(Kuwait News Agency (KUNA</a:t>
            </a: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), 2010)</a:t>
            </a:r>
            <a:r>
              <a:rPr lang="en-US" sz="2400" b="0" dirty="0" smtClean="0">
                <a:latin typeface="+mj-lt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0" dirty="0" smtClean="0">
                <a:latin typeface="+mj-lt"/>
              </a:rPr>
              <a:t>180,000  ~ 14.6 %   Kuwaiti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0" dirty="0" smtClean="0">
                <a:latin typeface="+mj-lt"/>
              </a:rPr>
              <a:t>360,000  </a:t>
            </a:r>
            <a:r>
              <a:rPr lang="en-US" sz="2000" b="0" dirty="0">
                <a:latin typeface="+mj-lt"/>
              </a:rPr>
              <a:t>~ 14.6 %   </a:t>
            </a:r>
            <a:r>
              <a:rPr lang="en-US" sz="2000" b="0" dirty="0" smtClean="0">
                <a:latin typeface="+mj-lt"/>
              </a:rPr>
              <a:t>Non-Kuwaiti   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b="0" dirty="0" smtClean="0">
                <a:latin typeface="+mj-lt"/>
              </a:rPr>
              <a:t>=  29.2 %  (in Total)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The Diabetes </a:t>
            </a:r>
            <a:r>
              <a:rPr lang="en-US" sz="2400" b="0" dirty="0">
                <a:latin typeface="+mj-lt"/>
              </a:rPr>
              <a:t>represents </a:t>
            </a:r>
            <a:r>
              <a:rPr lang="en-US" sz="2400" b="0" dirty="0" smtClean="0">
                <a:latin typeface="+mj-lt"/>
              </a:rPr>
              <a:t>37% </a:t>
            </a:r>
            <a:r>
              <a:rPr lang="en-US" sz="2400" b="0" dirty="0">
                <a:latin typeface="+mj-lt"/>
              </a:rPr>
              <a:t>of the leading causes of death  </a:t>
            </a: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(International </a:t>
            </a:r>
            <a:r>
              <a:rPr lang="en-US" sz="2400" b="0" dirty="0">
                <a:solidFill>
                  <a:srgbClr val="FF0000"/>
                </a:solidFill>
                <a:latin typeface="+mj-lt"/>
              </a:rPr>
              <a:t>Diabetes Federation (IDF</a:t>
            </a: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400" b="0" dirty="0"/>
              <a:t>In Kuwait, there are more 50 diabetes clinics.</a:t>
            </a: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 smtClean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14360525" y="68072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http://upload.wikimedia.org/wikipedia/commons/thumb/1/1a/Coat_of_arms_of_Kuwait.svg/2000px-Coat_of_arms_of_Kuwai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27" y="543282"/>
            <a:ext cx="1315244" cy="148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7810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Validation</a:t>
            </a:r>
            <a:endParaRPr lang="ar-KW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1841500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</a:pPr>
            <a:r>
              <a:rPr lang="en-US" sz="2200" b="0" dirty="0" err="1"/>
              <a:t>Dasman</a:t>
            </a:r>
            <a:r>
              <a:rPr lang="en-US" sz="2200" b="0" dirty="0"/>
              <a:t> Diabetes </a:t>
            </a:r>
            <a:r>
              <a:rPr lang="en-US" sz="2200" b="0" dirty="0" smtClean="0"/>
              <a:t>Institute will sponsor the product.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/>
              <a:t>An API will be provided to access their database. </a:t>
            </a:r>
          </a:p>
          <a:p>
            <a:pPr algn="justLow">
              <a:lnSpc>
                <a:spcPct val="150000"/>
              </a:lnSpc>
            </a:pPr>
            <a:r>
              <a:rPr lang="en-US" sz="2200" b="0" dirty="0" smtClean="0"/>
              <a:t>They will market the product to the patients signing up. </a:t>
            </a:r>
            <a:endParaRPr lang="en-US" sz="2200" b="0" dirty="0" smtClean="0">
              <a:latin typeface="+mj-lt"/>
            </a:endParaRPr>
          </a:p>
          <a:p>
            <a:pPr marL="0" indent="0" algn="justLow">
              <a:lnSpc>
                <a:spcPct val="150000"/>
              </a:lnSpc>
              <a:buNone/>
            </a:pPr>
            <a:endParaRPr lang="en-US" sz="2200" b="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3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Key </a:t>
            </a:r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Activity</a:t>
            </a:r>
            <a:endParaRPr lang="en-US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http://thejointblog.com/wp-content/uploads/2015/05/diabet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2624"/>
            <a:ext cx="4649787" cy="31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صورة 10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8022"/>
            <a:ext cx="2705418" cy="4678680"/>
          </a:xfrm>
          <a:prstGeom prst="rect">
            <a:avLst/>
          </a:prstGeom>
        </p:spPr>
      </p:pic>
      <p:sp>
        <p:nvSpPr>
          <p:cNvPr id="12" name="مجسم مشطوف الحواف 155"/>
          <p:cNvSpPr/>
          <p:nvPr/>
        </p:nvSpPr>
        <p:spPr>
          <a:xfrm>
            <a:off x="1511300" y="5334000"/>
            <a:ext cx="546101" cy="228600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Reset</a:t>
            </a:r>
            <a:r>
              <a:rPr lang="en-US" sz="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مجسم مشطوف الحواف 156"/>
          <p:cNvSpPr/>
          <p:nvPr/>
        </p:nvSpPr>
        <p:spPr>
          <a:xfrm>
            <a:off x="2209800" y="5334000"/>
            <a:ext cx="762000" cy="228600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Save 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مستطيل 153"/>
          <p:cNvSpPr/>
          <p:nvPr/>
        </p:nvSpPr>
        <p:spPr>
          <a:xfrm>
            <a:off x="1219200" y="4569512"/>
            <a:ext cx="1905000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7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 Your Blood Sugar Reading: </a:t>
            </a:r>
            <a:endParaRPr lang="en-US" sz="700" b="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7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or after meals </a:t>
            </a:r>
            <a:r>
              <a:rPr lang="en-US" sz="700" b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700" b="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مستطيل 154"/>
          <p:cNvSpPr/>
          <p:nvPr/>
        </p:nvSpPr>
        <p:spPr>
          <a:xfrm>
            <a:off x="2667000" y="4635500"/>
            <a:ext cx="482600" cy="24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مستطيل 158"/>
          <p:cNvSpPr/>
          <p:nvPr/>
        </p:nvSpPr>
        <p:spPr>
          <a:xfrm>
            <a:off x="2209800" y="4953000"/>
            <a:ext cx="7620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صورة 15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42059"/>
            <a:ext cx="1981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Key </a:t>
            </a:r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Activity</a:t>
            </a:r>
            <a:endParaRPr lang="en-US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Oval 2"/>
          <p:cNvSpPr/>
          <p:nvPr/>
        </p:nvSpPr>
        <p:spPr bwMode="auto">
          <a:xfrm>
            <a:off x="1536703" y="3806909"/>
            <a:ext cx="1828800" cy="1547232"/>
          </a:xfrm>
          <a:prstGeom prst="ellipse">
            <a:avLst/>
          </a:prstGeom>
          <a:solidFill>
            <a:srgbClr val="4D6BA1"/>
          </a:solidFill>
          <a:ln w="276225">
            <a:solidFill>
              <a:srgbClr val="D3AA5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77857" y="2189679"/>
            <a:ext cx="1828800" cy="1698709"/>
          </a:xfrm>
          <a:prstGeom prst="ellipse">
            <a:avLst/>
          </a:prstGeom>
          <a:solidFill>
            <a:srgbClr val="4D6BA1"/>
          </a:solidFill>
          <a:ln w="276225">
            <a:solidFill>
              <a:srgbClr val="D3AA5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Very 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517900" y="3832309"/>
            <a:ext cx="1828800" cy="1545336"/>
          </a:xfrm>
          <a:prstGeom prst="ellipse">
            <a:avLst/>
          </a:prstGeom>
          <a:solidFill>
            <a:srgbClr val="4D6BA1"/>
          </a:solidFill>
          <a:ln w="276225">
            <a:solidFill>
              <a:srgbClr val="D3AA5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041903" y="2994616"/>
            <a:ext cx="1828800" cy="1547232"/>
          </a:xfrm>
          <a:prstGeom prst="ellipse">
            <a:avLst/>
          </a:prstGeom>
          <a:solidFill>
            <a:srgbClr val="4D6BA1"/>
          </a:solidFill>
          <a:ln w="276225">
            <a:solidFill>
              <a:srgbClr val="D3AA5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010400" y="2617882"/>
            <a:ext cx="1828800" cy="1698709"/>
          </a:xfrm>
          <a:prstGeom prst="ellipse">
            <a:avLst/>
          </a:prstGeom>
          <a:solidFill>
            <a:srgbClr val="4D6BA1"/>
          </a:solidFill>
          <a:ln w="276225">
            <a:solidFill>
              <a:srgbClr val="D3AA5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Very High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0" name="Picture 8" descr="https://cdn4.iconfinder.com/data/icons/user-management-soft/512/sms_chat_connection_post_communication_send_text_text_message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0" y="15800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s://cdn4.iconfinder.com/data/icons/user-management-soft/512/sms_chat_connection_post_communication_send_text_text_message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3" y="16136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owacityfitness.com/wp-content/uploads/2015/03/Exercis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60" y="3897585"/>
            <a:ext cx="1755337" cy="14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://iowacityfitness.com/wp-content/uploads/2015/03/Exercis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6" y="4324539"/>
            <a:ext cx="1755337" cy="14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http://xcellfitness.co.in/wp-content/uploads/2013/08/nutrition-icon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5" y="4800848"/>
            <a:ext cx="1047745" cy="105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http://xcellfitness.co.in/wp-content/uploads/2013/08/nutrition-icon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6" y="2260764"/>
            <a:ext cx="1047745" cy="105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okbanking.com.bd/assets/images/ok-logo-mi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9" y="4856848"/>
            <a:ext cx="1277108" cy="11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    Minimum </a:t>
            </a:r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Viable </a:t>
            </a:r>
            <a:r>
              <a:rPr lang="en-US" sz="66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product</a:t>
            </a:r>
            <a:endParaRPr lang="en-US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1841500"/>
            <a:ext cx="81534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Sugar blood test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Request Appointment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Ask Doctor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latin typeface="+mj-lt"/>
              </a:rPr>
              <a:t>Logbook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76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7810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1196"/>
            <a:ext cx="91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Value Propositions</a:t>
            </a:r>
          </a:p>
          <a:p>
            <a:endParaRPr lang="ar-KW" sz="6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53200" y="17526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553200" y="6629400"/>
            <a:ext cx="2286000" cy="0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8839200" y="1752600"/>
            <a:ext cx="0" cy="4876799"/>
          </a:xfrm>
          <a:prstGeom prst="line">
            <a:avLst/>
          </a:prstGeom>
          <a:noFill/>
          <a:ln w="9525" cap="flat" cmpd="sng" algn="ctr">
            <a:solidFill>
              <a:srgbClr val="A7810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949951" y="5410200"/>
            <a:ext cx="2019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latin typeface="Garamond" panose="02020404030301010803" pitchFamily="18" charset="0"/>
              </a:rPr>
              <a:t>Diabetics</a:t>
            </a:r>
            <a:endParaRPr lang="en-US" sz="3300" dirty="0">
              <a:latin typeface="Garamond" panose="02020404030301010803" pitchFamily="18" charset="0"/>
            </a:endParaRPr>
          </a:p>
        </p:txBody>
      </p:sp>
      <p:pic>
        <p:nvPicPr>
          <p:cNvPr id="1030" name="Picture 6" descr="http://seek108.com/images/hospi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2743200" cy="24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ximages.chicago2.vip.townnews.com/mtstandard.com/content/tncms/assets/v3/editorial/a/e8/ae80b0fc-f322-11e3-ba21-001a4bcf887a/539b39453f12e.preview-6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798298"/>
            <a:ext cx="3700115" cy="244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04950" y="5326829"/>
            <a:ext cx="2019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latin typeface="Garamond" panose="02020404030301010803" pitchFamily="18" charset="0"/>
              </a:rPr>
              <a:t>Clinics</a:t>
            </a:r>
            <a:endParaRPr lang="en-US" sz="33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R blue and yellow">
  <a:themeElements>
    <a:clrScheme name="ANR blue and 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R blue and yello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NR blue and 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R blue and 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R blue and 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R blue and 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R blue and 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R blue and 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R blue and 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R blue and 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R blue and 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R blue and 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R blue and 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R blue and 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10112</Template>
  <TotalTime>1012</TotalTime>
  <Words>400</Words>
  <Application>Microsoft Macintosh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Gabriola</vt:lpstr>
      <vt:lpstr>Garamond</vt:lpstr>
      <vt:lpstr>Sakkal Majalla</vt:lpstr>
      <vt:lpstr>Times New Roman</vt:lpstr>
      <vt:lpstr>Arial</vt:lpstr>
      <vt:lpstr>ANR blue and yellow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</dc:creator>
  <cp:lastModifiedBy>Essa Ibrahim</cp:lastModifiedBy>
  <cp:revision>171</cp:revision>
  <cp:lastPrinted>1999-09-02T03:17:39Z</cp:lastPrinted>
  <dcterms:created xsi:type="dcterms:W3CDTF">2014-01-15T14:17:13Z</dcterms:created>
  <dcterms:modified xsi:type="dcterms:W3CDTF">2015-09-19T13:53:18Z</dcterms:modified>
</cp:coreProperties>
</file>