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Trirong"/>
      <p:regular r:id="rId44"/>
      <p:bold r:id="rId45"/>
      <p:italic r:id="rId46"/>
      <p:boldItalic r:id="rId47"/>
    </p:embeddedFont>
    <p:embeddedFont>
      <p:font typeface="Barlow Condensed SemiBold"/>
      <p:regular r:id="rId48"/>
      <p:bold r:id="rId49"/>
      <p:italic r:id="rId50"/>
      <p:boldItalic r:id="rId51"/>
    </p:embeddedFont>
    <p:embeddedFont>
      <p:font typeface="Poppins"/>
      <p:regular r:id="rId52"/>
      <p:bold r:id="rId53"/>
      <p:italic r:id="rId54"/>
      <p:boldItalic r:id="rId55"/>
    </p:embeddedFont>
    <p:embeddedFont>
      <p:font typeface="Barlow Condensed"/>
      <p:regular r:id="rId56"/>
      <p:bold r:id="rId57"/>
      <p:italic r:id="rId58"/>
      <p:boldItalic r:id="rId59"/>
    </p:embeddedFont>
    <p:embeddedFont>
      <p:font typeface="Roboto Condensed"/>
      <p:regular r:id="rId60"/>
      <p:bold r:id="rId61"/>
      <p:italic r:id="rId62"/>
      <p:boldItalic r:id="rId63"/>
    </p:embeddedFont>
    <p:embeddedFont>
      <p:font typeface="Merriweather"/>
      <p:regular r:id="rId64"/>
      <p:bold r:id="rId65"/>
      <p:italic r:id="rId66"/>
      <p:boldItalic r:id="rId67"/>
    </p:embeddedFont>
    <p:embeddedFont>
      <p:font typeface="Homemade Apple"/>
      <p:regular r:id="rId68"/>
    </p:embeddedFont>
    <p:embeddedFont>
      <p:font typeface="Convergence"/>
      <p:regular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70" roundtripDataSignature="AMtx7mjw6keOIMOcxRYkfh3ue2J8KcwV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Trirong-regular.fntdata"/><Relationship Id="rId43" Type="http://schemas.openxmlformats.org/officeDocument/2006/relationships/slide" Target="slides/slide38.xml"/><Relationship Id="rId46" Type="http://schemas.openxmlformats.org/officeDocument/2006/relationships/font" Target="fonts/Trirong-italic.fntdata"/><Relationship Id="rId45" Type="http://schemas.openxmlformats.org/officeDocument/2006/relationships/font" Target="fonts/Trirong-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CondensedSemiBold-regular.fntdata"/><Relationship Id="rId47" Type="http://schemas.openxmlformats.org/officeDocument/2006/relationships/font" Target="fonts/Trirong-boldItalic.fntdata"/><Relationship Id="rId49" Type="http://schemas.openxmlformats.org/officeDocument/2006/relationships/font" Target="fonts/BarlowCondensed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customschemas.google.com/relationships/presentationmetadata" Target="meta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Condensed-italic.fntdata"/><Relationship Id="rId61" Type="http://schemas.openxmlformats.org/officeDocument/2006/relationships/font" Target="fonts/RobotoCondensed-bold.fntdata"/><Relationship Id="rId20" Type="http://schemas.openxmlformats.org/officeDocument/2006/relationships/slide" Target="slides/slide15.xml"/><Relationship Id="rId64" Type="http://schemas.openxmlformats.org/officeDocument/2006/relationships/font" Target="fonts/Merriweather-regular.fntdata"/><Relationship Id="rId63" Type="http://schemas.openxmlformats.org/officeDocument/2006/relationships/font" Target="fonts/RobotoCondensed-boldItalic.fntdata"/><Relationship Id="rId22" Type="http://schemas.openxmlformats.org/officeDocument/2006/relationships/slide" Target="slides/slide17.xml"/><Relationship Id="rId66" Type="http://schemas.openxmlformats.org/officeDocument/2006/relationships/font" Target="fonts/Merriweather-italic.fntdata"/><Relationship Id="rId21" Type="http://schemas.openxmlformats.org/officeDocument/2006/relationships/slide" Target="slides/slide16.xml"/><Relationship Id="rId65" Type="http://schemas.openxmlformats.org/officeDocument/2006/relationships/font" Target="fonts/Merriweather-bold.fntdata"/><Relationship Id="rId24" Type="http://schemas.openxmlformats.org/officeDocument/2006/relationships/slide" Target="slides/slide19.xml"/><Relationship Id="rId68" Type="http://schemas.openxmlformats.org/officeDocument/2006/relationships/font" Target="fonts/HomemadeApple-regular.fntdata"/><Relationship Id="rId23" Type="http://schemas.openxmlformats.org/officeDocument/2006/relationships/slide" Target="slides/slide18.xml"/><Relationship Id="rId67" Type="http://schemas.openxmlformats.org/officeDocument/2006/relationships/font" Target="fonts/Merriweather-boldItalic.fntdata"/><Relationship Id="rId60" Type="http://schemas.openxmlformats.org/officeDocument/2006/relationships/font" Target="fonts/RobotoCondensed-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Convergence-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CondensedSemiBold-boldItalic.fntdata"/><Relationship Id="rId50" Type="http://schemas.openxmlformats.org/officeDocument/2006/relationships/font" Target="fonts/BarlowCondensedSemiBold-italic.fntdata"/><Relationship Id="rId53" Type="http://schemas.openxmlformats.org/officeDocument/2006/relationships/font" Target="fonts/Poppins-bold.fntdata"/><Relationship Id="rId52" Type="http://schemas.openxmlformats.org/officeDocument/2006/relationships/font" Target="fonts/Poppins-regular.fntdata"/><Relationship Id="rId11" Type="http://schemas.openxmlformats.org/officeDocument/2006/relationships/slide" Target="slides/slide6.xml"/><Relationship Id="rId55" Type="http://schemas.openxmlformats.org/officeDocument/2006/relationships/font" Target="fonts/Poppins-boldItalic.fntdata"/><Relationship Id="rId10" Type="http://schemas.openxmlformats.org/officeDocument/2006/relationships/slide" Target="slides/slide5.xml"/><Relationship Id="rId54" Type="http://schemas.openxmlformats.org/officeDocument/2006/relationships/font" Target="fonts/Poppins-italic.fntdata"/><Relationship Id="rId13" Type="http://schemas.openxmlformats.org/officeDocument/2006/relationships/slide" Target="slides/slide8.xml"/><Relationship Id="rId57" Type="http://schemas.openxmlformats.org/officeDocument/2006/relationships/font" Target="fonts/BarlowCondensed-bold.fntdata"/><Relationship Id="rId12" Type="http://schemas.openxmlformats.org/officeDocument/2006/relationships/slide" Target="slides/slide7.xml"/><Relationship Id="rId56" Type="http://schemas.openxmlformats.org/officeDocument/2006/relationships/font" Target="fonts/BarlowCondensed-regular.fntdata"/><Relationship Id="rId15" Type="http://schemas.openxmlformats.org/officeDocument/2006/relationships/slide" Target="slides/slide10.xml"/><Relationship Id="rId59" Type="http://schemas.openxmlformats.org/officeDocument/2006/relationships/font" Target="fonts/BarlowCondensed-boldItalic.fntdata"/><Relationship Id="rId14" Type="http://schemas.openxmlformats.org/officeDocument/2006/relationships/slide" Target="slides/slide9.xml"/><Relationship Id="rId58" Type="http://schemas.openxmlformats.org/officeDocument/2006/relationships/font" Target="fonts/BarlowCondense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elasticsearch.org/guide/reference/query-dsl/"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2b1194df0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2b1194df0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b1194df0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b1194df0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2b1194df0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2b1194df0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2b1194df0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2b1194df0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2b1194df0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2b1194df0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2b1194df0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2b1194df0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2b1194df0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2b1194df0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2ac74aca4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12ac74aca4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2ac74aca4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12ac74aca44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2b1194df0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2b1194df0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2b1194df0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2b1194df0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2b1194df0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2b1194df0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2aedd8f0c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12aedd8f0c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2a795e171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100"/>
              </a:spcBef>
              <a:spcAft>
                <a:spcPts val="0"/>
              </a:spcAft>
              <a:buNone/>
            </a:pPr>
            <a:r>
              <a:rPr lang="en" sz="1800">
                <a:solidFill>
                  <a:srgbClr val="3C4858"/>
                </a:solidFill>
              </a:rPr>
              <a:t>Vous avez appris tout au long des points précédents les principes de fonctionnement d’ElasticSearch. En réalité, tous ces points n’avaient qu’un seul objectif: vous préparer à l’utiliser efficacement. Vous avez besoin de connaître ces principes, surtout si vous souhaitez développer des applications qui utilisent ElasticSearch comme moteur d’indexation de contenu. l’interaction et la recherche de contenu dans ElasticSearch se fait à l’aide d’une API REST. </a:t>
            </a:r>
            <a:endParaRPr sz="1800">
              <a:solidFill>
                <a:srgbClr val="3C4858"/>
              </a:solidFill>
            </a:endParaRPr>
          </a:p>
          <a:p>
            <a:pPr indent="0" lvl="0" marL="0" marR="0" rtl="0" algn="l">
              <a:lnSpc>
                <a:spcPct val="100000"/>
              </a:lnSpc>
              <a:spcBef>
                <a:spcPts val="1100"/>
              </a:spcBef>
              <a:spcAft>
                <a:spcPts val="0"/>
              </a:spcAft>
              <a:buNone/>
            </a:pPr>
            <a:r>
              <a:rPr lang="en" sz="1800">
                <a:solidFill>
                  <a:srgbClr val="3C4858"/>
                </a:solidFill>
              </a:rPr>
              <a:t>ElasticSearch joue le rôle du Serveur REST et vous manipulez les documents de l’index à l’aide des verbes HTTP. Le JSON est utilisé comme format d’échange de données. L’URI de l’index a la forme suivante : protocole://host [:port]/index/type/document_id </a:t>
            </a:r>
            <a:endParaRPr sz="1800">
              <a:solidFill>
                <a:srgbClr val="3C4858"/>
              </a:solidFill>
            </a:endParaRPr>
          </a:p>
        </p:txBody>
      </p:sp>
      <p:sp>
        <p:nvSpPr>
          <p:cNvPr id="487" name="Google Shape;487;g12a795e171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2a795e1712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12a795e1712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b="0" i="0" lang="en">
                <a:solidFill>
                  <a:srgbClr val="3C4858"/>
                </a:solidFill>
                <a:latin typeface="Arial"/>
                <a:ea typeface="Arial"/>
                <a:cs typeface="Arial"/>
                <a:sym typeface="Arial"/>
              </a:rPr>
              <a:t>Pour utiliser l’API REST d’ElasticSearch et lui transférer les requêtes HTTP , vous pouvez utiliser des outils comme </a:t>
            </a:r>
            <a:r>
              <a:rPr b="0" i="1" lang="en">
                <a:solidFill>
                  <a:srgbClr val="3C4858"/>
                </a:solidFill>
                <a:latin typeface="Arial"/>
                <a:ea typeface="Arial"/>
                <a:cs typeface="Arial"/>
                <a:sym typeface="Arial"/>
              </a:rPr>
              <a:t>postman</a:t>
            </a:r>
            <a:r>
              <a:rPr b="0" i="1" lang="en">
                <a:solidFill>
                  <a:srgbClr val="3C4858"/>
                </a:solidFill>
                <a:latin typeface="Arial"/>
                <a:ea typeface="Arial"/>
                <a:cs typeface="Arial"/>
                <a:sym typeface="Arial"/>
              </a:rPr>
              <a:t> , sense </a:t>
            </a:r>
            <a:r>
              <a:rPr b="0" i="0" lang="en">
                <a:solidFill>
                  <a:srgbClr val="3C4858"/>
                </a:solidFill>
                <a:latin typeface="Arial"/>
                <a:ea typeface="Arial"/>
                <a:cs typeface="Arial"/>
                <a:sym typeface="Arial"/>
              </a:rPr>
              <a:t>ou </a:t>
            </a:r>
            <a:r>
              <a:rPr b="1" i="1" lang="en">
                <a:solidFill>
                  <a:srgbClr val="3C4858"/>
                </a:solidFill>
                <a:latin typeface="Arial"/>
                <a:ea typeface="Arial"/>
                <a:cs typeface="Arial"/>
                <a:sym typeface="Arial"/>
              </a:rPr>
              <a:t>cURL</a:t>
            </a:r>
            <a:r>
              <a:rPr b="0" i="0" lang="en">
                <a:solidFill>
                  <a:srgbClr val="3C4858"/>
                </a:solidFill>
                <a:latin typeface="Arial"/>
                <a:ea typeface="Arial"/>
                <a:cs typeface="Arial"/>
                <a:sym typeface="Arial"/>
              </a:rPr>
              <a:t> .  Mais nous vous recommandons d’utiliser </a:t>
            </a:r>
            <a:r>
              <a:rPr b="0" i="1" lang="en">
                <a:solidFill>
                  <a:srgbClr val="3C4858"/>
                </a:solidFill>
                <a:latin typeface="Arial"/>
                <a:ea typeface="Arial"/>
                <a:cs typeface="Arial"/>
                <a:sym typeface="Arial"/>
              </a:rPr>
              <a:t>cURL </a:t>
            </a:r>
            <a:r>
              <a:rPr b="0" i="0" lang="en">
                <a:solidFill>
                  <a:srgbClr val="3C4858"/>
                </a:solidFill>
                <a:latin typeface="Arial"/>
                <a:ea typeface="Arial"/>
                <a:cs typeface="Arial"/>
                <a:sym typeface="Arial"/>
              </a:rPr>
              <a:t>car il est devenu l’outil par définition d’exploitation d’ElasticSearch. La  figure suivante illustre la syntaxe de la ligne de commande nécessaire en cURL pour envoyer des requêtes à ElasticSearch.</a:t>
            </a:r>
            <a:endParaRPr/>
          </a:p>
          <a:p>
            <a:pPr indent="0" lvl="0" marL="158750" rtl="0" algn="l">
              <a:lnSpc>
                <a:spcPct val="100000"/>
              </a:lnSpc>
              <a:spcBef>
                <a:spcPts val="0"/>
              </a:spcBef>
              <a:spcAft>
                <a:spcPts val="0"/>
              </a:spcAft>
              <a:buSzPts val="1100"/>
              <a:buNone/>
            </a:pPr>
            <a:br>
              <a:rPr lang="en"/>
            </a:b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2a795e1712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12a795e171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b="0" i="0" lang="en">
                <a:solidFill>
                  <a:srgbClr val="3C4858"/>
                </a:solidFill>
                <a:latin typeface="Arial"/>
                <a:ea typeface="Arial"/>
                <a:cs typeface="Arial"/>
                <a:sym typeface="Arial"/>
              </a:rPr>
              <a:t>Nous allons maintenant </a:t>
            </a:r>
            <a:r>
              <a:rPr lang="en">
                <a:solidFill>
                  <a:srgbClr val="3C4858"/>
                </a:solidFill>
              </a:rPr>
              <a:t>ajouter un document qui comme id 1 au type movie qui se présente dans l’index movies à l’aide de la commande suivante </a:t>
            </a:r>
            <a:endParaRPr>
              <a:solidFill>
                <a:srgbClr val="3C4858"/>
              </a:solidFill>
            </a:endParaRPr>
          </a:p>
          <a:p>
            <a:pPr indent="0" lvl="0" marL="158750" rtl="0" algn="l">
              <a:lnSpc>
                <a:spcPct val="100000"/>
              </a:lnSpc>
              <a:spcBef>
                <a:spcPts val="0"/>
              </a:spcBef>
              <a:spcAft>
                <a:spcPts val="0"/>
              </a:spcAft>
              <a:buSzPts val="1100"/>
              <a:buNone/>
            </a:pPr>
            <a:r>
              <a:rPr lang="en">
                <a:solidFill>
                  <a:srgbClr val="3C4858"/>
                </a:solidFill>
              </a:rPr>
              <a:t>Et vous executer </a:t>
            </a:r>
            <a:endParaRPr>
              <a:solidFill>
                <a:srgbClr val="3C4858"/>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2a795e1712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12a795e1712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b="0" i="0" lang="en">
                <a:solidFill>
                  <a:srgbClr val="333333"/>
                </a:solidFill>
                <a:latin typeface="Arial"/>
                <a:ea typeface="Arial"/>
                <a:cs typeface="Arial"/>
                <a:sym typeface="Arial"/>
              </a:rPr>
              <a:t>L'objet de réponse contient des informations sur l'opération d'indexation, comme si elle a réussi ("ok") et l'ID des documents qui peuvent être intéressants si nous ne le spécifions pas nous-mêmes.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2ac74aca44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12ac74aca44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 sz="1300">
                <a:solidFill>
                  <a:srgbClr val="333333"/>
                </a:solidFill>
                <a:highlight>
                  <a:srgbClr val="FFFFFF"/>
                </a:highlight>
              </a:rPr>
              <a:t>Maintenant que nous avons un film dans notre index, voyons comment nous pouvons le mettre à jour, en y ajoutant une liste de genres. Pour ce faire, nous l'indexons simplement à nouveau en utilisant le même identifiant. En d'autres termes, nous faisons exactement la même requête d'indexation qu'auparavant mais avec un objet JSON étendu contenant des genres.</a:t>
            </a:r>
            <a:endParaRPr sz="1300">
              <a:solidFill>
                <a:srgbClr val="333333"/>
              </a:solidFill>
              <a:highlight>
                <a:srgbClr val="FFFFFF"/>
              </a:highlight>
            </a:endParaRPr>
          </a:p>
          <a:p>
            <a:pPr indent="0" lvl="0" marL="158750" rtl="0" algn="l">
              <a:lnSpc>
                <a:spcPct val="100000"/>
              </a:lnSpc>
              <a:spcBef>
                <a:spcPts val="0"/>
              </a:spcBef>
              <a:spcAft>
                <a:spcPts val="0"/>
              </a:spcAft>
              <a:buSzPts val="1100"/>
              <a:buNone/>
            </a:pPr>
            <a:r>
              <a:t/>
            </a:r>
            <a:endParaRPr sz="1300">
              <a:solidFill>
                <a:srgbClr val="333333"/>
              </a:solidFill>
              <a:highlight>
                <a:srgbClr val="FFFFFF"/>
              </a:highlight>
            </a:endParaRPr>
          </a:p>
          <a:p>
            <a:pPr indent="0" lvl="0" marL="158750" rtl="0" algn="l">
              <a:lnSpc>
                <a:spcPct val="100000"/>
              </a:lnSpc>
              <a:spcBef>
                <a:spcPts val="0"/>
              </a:spcBef>
              <a:spcAft>
                <a:spcPts val="0"/>
              </a:spcAft>
              <a:buSzPts val="1100"/>
              <a:buNone/>
            </a:pPr>
            <a:r>
              <a:rPr lang="en" sz="1300">
                <a:solidFill>
                  <a:srgbClr val="333333"/>
                </a:solidFill>
                <a:highlight>
                  <a:srgbClr val="FFFFFF"/>
                </a:highlight>
              </a:rPr>
              <a:t>La réponse d'ElasticSearch est la même qu'avant avec une différence, la propriété _version dans l'objet de résultat a la valeur deux au lieu d'un.</a:t>
            </a:r>
            <a:endParaRPr sz="1300">
              <a:solidFill>
                <a:srgbClr val="333333"/>
              </a:solidFill>
              <a:highlight>
                <a:srgbClr val="FFFFFF"/>
              </a:highlight>
            </a:endParaRPr>
          </a:p>
          <a:p>
            <a:pPr indent="0" lvl="0" marL="158750" rtl="0" algn="l">
              <a:lnSpc>
                <a:spcPct val="100000"/>
              </a:lnSpc>
              <a:spcBef>
                <a:spcPts val="0"/>
              </a:spcBef>
              <a:spcAft>
                <a:spcPts val="0"/>
              </a:spcAft>
              <a:buSzPts val="1100"/>
              <a:buNone/>
            </a:pPr>
            <a:r>
              <a:rPr lang="en" sz="1300">
                <a:solidFill>
                  <a:srgbClr val="333333"/>
                </a:solidFill>
                <a:highlight>
                  <a:srgbClr val="FFFFFF"/>
                </a:highlight>
              </a:rPr>
              <a:t>Le numéro de version peut être utilisé pour savoir combien de fois un document a été indexé.</a:t>
            </a:r>
            <a:endParaRPr sz="1300">
              <a:solidFill>
                <a:srgbClr val="333333"/>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2a795e1712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12a795e1712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
                <a:solidFill>
                  <a:srgbClr val="333333"/>
                </a:solidFill>
              </a:rPr>
              <a:t>a</a:t>
            </a:r>
            <a:r>
              <a:rPr b="0" i="0" lang="en">
                <a:solidFill>
                  <a:srgbClr val="333333"/>
                </a:solidFill>
                <a:latin typeface="Arial"/>
                <a:ea typeface="Arial"/>
                <a:cs typeface="Arial"/>
                <a:sym typeface="Arial"/>
              </a:rPr>
              <a:t>fin de supprimer un seul document de l'index par ID, nous utilisons à nouveau la même URL que pour l'indexer et l'obtenir, mais cette fois nous changeons la méthode HTTP en DELETE.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2a795e1712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12a795e1712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
                <a:solidFill>
                  <a:srgbClr val="333333"/>
                </a:solidFill>
              </a:rPr>
              <a:t>Par le suite si vous voulez </a:t>
            </a:r>
            <a:r>
              <a:rPr lang="en">
                <a:solidFill>
                  <a:srgbClr val="333333"/>
                </a:solidFill>
              </a:rPr>
              <a:t>récupérer</a:t>
            </a:r>
            <a:r>
              <a:rPr lang="en">
                <a:solidFill>
                  <a:srgbClr val="333333"/>
                </a:solidFill>
              </a:rPr>
              <a:t> un document par id on va utiliser la meme url que ajouter, modifier et supprimer mais avec le verbe http get.</a:t>
            </a:r>
            <a:endParaRPr/>
          </a:p>
          <a:p>
            <a:pPr indent="0" lvl="0" marL="158750" rtl="0" algn="l">
              <a:lnSpc>
                <a:spcPct val="100000"/>
              </a:lnSpc>
              <a:spcBef>
                <a:spcPts val="0"/>
              </a:spcBef>
              <a:spcAft>
                <a:spcPts val="0"/>
              </a:spcAft>
              <a:buSzPts val="1100"/>
              <a:buNone/>
            </a:pPr>
            <a:r>
              <a:rPr lang="en">
                <a:solidFill>
                  <a:srgbClr val="333333"/>
                </a:solidFill>
              </a:rPr>
              <a:t>Y pas vraiment de grand choses a dire sur </a:t>
            </a:r>
            <a:r>
              <a:rPr b="0" i="0" lang="en">
                <a:solidFill>
                  <a:srgbClr val="333333"/>
                </a:solidFill>
                <a:latin typeface="Arial"/>
                <a:ea typeface="Arial"/>
                <a:cs typeface="Arial"/>
                <a:sym typeface="Arial"/>
              </a:rPr>
              <a:t> sur GET car c'est assez simple. Passons à la dernière opération CRUD.</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aedd8f0c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12aedd8f0c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2ac74aca4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2ac74aca4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33333"/>
                </a:solidFill>
                <a:highlight>
                  <a:srgbClr val="FFFFFF"/>
                </a:highlight>
              </a:rPr>
              <a:t>Nous avons découvert les bases d'utilisation des données dans un index ElasticSearch et </a:t>
            </a:r>
            <a:r>
              <a:rPr lang="en" sz="1300">
                <a:solidFill>
                  <a:srgbClr val="333333"/>
                </a:solidFill>
                <a:highlight>
                  <a:srgbClr val="FFFFFF"/>
                </a:highlight>
              </a:rPr>
              <a:t>il est temps de passer à des choses plus intéressantes : la recherche. </a:t>
            </a:r>
            <a:endParaRPr sz="1300">
              <a:solidFill>
                <a:srgbClr val="333333"/>
              </a:solidFill>
              <a:highlight>
                <a:srgbClr val="FFFFFF"/>
              </a:highlight>
            </a:endParaRPr>
          </a:p>
          <a:p>
            <a:pPr indent="0" lvl="0" marL="0" rtl="0" algn="l">
              <a:lnSpc>
                <a:spcPct val="115000"/>
              </a:lnSpc>
              <a:spcBef>
                <a:spcPts val="0"/>
              </a:spcBef>
              <a:spcAft>
                <a:spcPts val="0"/>
              </a:spcAft>
              <a:buNone/>
            </a:pPr>
            <a:r>
              <a:rPr lang="en" sz="1300">
                <a:solidFill>
                  <a:srgbClr val="333333"/>
                </a:solidFill>
                <a:highlight>
                  <a:srgbClr val="FFFFFF"/>
                </a:highlight>
              </a:rPr>
              <a:t>Pour effectuer une recherche avec ElasticSearch, nous utilisons le point de terminaison _search, éventuellement avec un index et un type.</a:t>
            </a:r>
            <a:endParaRPr sz="1300">
              <a:solidFill>
                <a:srgbClr val="333333"/>
              </a:solidFill>
              <a:highlight>
                <a:srgbClr val="FFFFFF"/>
              </a:highlight>
            </a:endParaRPr>
          </a:p>
          <a:p>
            <a:pPr indent="0" lvl="0" marL="0" rtl="0" algn="l">
              <a:spcBef>
                <a:spcPts val="700"/>
              </a:spcBef>
              <a:spcAft>
                <a:spcPts val="0"/>
              </a:spcAft>
              <a:buNone/>
            </a:pPr>
            <a:r>
              <a:t/>
            </a:r>
            <a:endParaRPr sz="1300">
              <a:solidFill>
                <a:srgbClr val="333333"/>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2ac74aca4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2ac74aca4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33333"/>
                </a:solidFill>
                <a:highlight>
                  <a:srgbClr val="FFFFFF"/>
                </a:highlight>
              </a:rPr>
              <a:t>Si nous nous voulons envoyer une demande à l'une des URL que nous avons vu , à titre </a:t>
            </a:r>
            <a:r>
              <a:rPr lang="en" sz="1300">
                <a:solidFill>
                  <a:srgbClr val="333333"/>
                </a:solidFill>
                <a:highlight>
                  <a:srgbClr val="FFFFFF"/>
                </a:highlight>
              </a:rPr>
              <a:t>d'exemple</a:t>
            </a:r>
            <a:r>
              <a:rPr lang="en" sz="1300">
                <a:solidFill>
                  <a:srgbClr val="333333"/>
                </a:solidFill>
                <a:highlight>
                  <a:srgbClr val="FFFFFF"/>
                </a:highlight>
              </a:rPr>
              <a:t> nous récupérer tous les movies. Afin de faire une requête de recherche plus utile, nous devons également fournir un corps de requête avec </a:t>
            </a:r>
            <a:r>
              <a:rPr lang="en" sz="1300">
                <a:solidFill>
                  <a:srgbClr val="333333"/>
                </a:solidFill>
                <a:highlight>
                  <a:srgbClr val="FFFFFF"/>
                </a:highlight>
              </a:rPr>
              <a:t>une requête</a:t>
            </a:r>
            <a:r>
              <a:rPr lang="en" sz="1300">
                <a:solidFill>
                  <a:srgbClr val="333333"/>
                </a:solidFill>
                <a:highlight>
                  <a:srgbClr val="FFFFFF"/>
                </a:highlight>
              </a:rPr>
              <a:t>. L</a:t>
            </a:r>
            <a:r>
              <a:rPr lang="en" sz="1300">
                <a:solidFill>
                  <a:srgbClr val="333333"/>
                </a:solidFill>
                <a:highlight>
                  <a:srgbClr val="FFFFFF"/>
                </a:highlight>
              </a:rPr>
              <a:t>e c</a:t>
            </a:r>
            <a:r>
              <a:rPr lang="en" sz="1300">
                <a:solidFill>
                  <a:srgbClr val="333333"/>
                </a:solidFill>
                <a:highlight>
                  <a:srgbClr val="FFFFFF"/>
                </a:highlight>
              </a:rPr>
              <a:t>orps de la requête doit être un objet JSON qui peut contenir une propriété nommée "query" dans laquelle nous pouvons utiliser </a:t>
            </a:r>
            <a:r>
              <a:rPr lang="en" sz="1300">
                <a:solidFill>
                  <a:srgbClr val="00AAFF"/>
                </a:solidFill>
                <a:highlight>
                  <a:srgbClr val="FFFFFF"/>
                </a:highlight>
                <a:uFill>
                  <a:noFill/>
                </a:uFill>
                <a:hlinkClick r:id="rId2">
                  <a:extLst>
                    <a:ext uri="{A12FA001-AC4F-418D-AE19-62706E023703}">
                      <ahyp:hlinkClr val="tx"/>
                    </a:ext>
                  </a:extLst>
                </a:hlinkClick>
              </a:rPr>
              <a:t>la requête DSL d'ElasticSearch</a:t>
            </a:r>
            <a:r>
              <a:rPr lang="en" sz="1300">
                <a:solidFill>
                  <a:srgbClr val="333333"/>
                </a:solidFill>
                <a:highlight>
                  <a:srgbClr val="FFFFFF"/>
                </a:highlight>
              </a:rPr>
              <a:t> .</a:t>
            </a:r>
            <a:endParaRPr sz="1300">
              <a:solidFill>
                <a:srgbClr val="333333"/>
              </a:solidFill>
              <a:highlight>
                <a:srgbClr val="FFFFFF"/>
              </a:highlight>
            </a:endParaRPr>
          </a:p>
          <a:p>
            <a:pPr indent="0" lvl="0" marL="0" rtl="0" algn="l">
              <a:spcBef>
                <a:spcPts val="0"/>
              </a:spcBef>
              <a:spcAft>
                <a:spcPts val="0"/>
              </a:spcAft>
              <a:buNone/>
            </a:pPr>
            <a:r>
              <a:t/>
            </a:r>
            <a:endParaRPr sz="1300">
              <a:solidFill>
                <a:srgbClr val="333333"/>
              </a:solidFill>
              <a:highlight>
                <a:srgbClr val="FFFFFF"/>
              </a:highlight>
            </a:endParaRPr>
          </a:p>
          <a:p>
            <a:pPr indent="0" lvl="0" marL="0" rtl="0" algn="l">
              <a:spcBef>
                <a:spcPts val="0"/>
              </a:spcBef>
              <a:spcAft>
                <a:spcPts val="0"/>
              </a:spcAft>
              <a:buNone/>
            </a:pPr>
            <a:r>
              <a:rPr lang="en" sz="1300">
                <a:solidFill>
                  <a:srgbClr val="333333"/>
                </a:solidFill>
                <a:highlight>
                  <a:srgbClr val="FFFFFF"/>
                </a:highlight>
              </a:rPr>
              <a:t>On peut se demander quelle est la requête DSL. Il s'agit du propre langage spécifique à un domaine d'ElasticSearch basé sur JSON dans lequel les requêtes et les filtres peuvent être exprimés. </a:t>
            </a:r>
            <a:endParaRPr sz="1300">
              <a:solidFill>
                <a:srgbClr val="333333"/>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2ac74aca4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2ac74aca4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33333"/>
                </a:solidFill>
                <a:highlight>
                  <a:srgbClr val="FFFFFF"/>
                </a:highlight>
              </a:rPr>
              <a:t>Essayons une recherche du mot "kill" qui est présent dans le titre de deux films :</a:t>
            </a:r>
            <a:endParaRPr sz="1300">
              <a:solidFill>
                <a:srgbClr val="333333"/>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2ac74aca4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2ac74aca4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rgbClr val="333333"/>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2ac74aca4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2ac74aca4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333333"/>
                </a:solidFill>
                <a:highlight>
                  <a:srgbClr val="FFFFFF"/>
                </a:highlight>
              </a:rPr>
              <a:t>Exécutons la requête et regardons le résultat.</a:t>
            </a:r>
            <a:endParaRPr sz="1300">
              <a:solidFill>
                <a:srgbClr val="333333"/>
              </a:solidFill>
              <a:highlight>
                <a:srgbClr val="FFFFFF"/>
              </a:highlight>
            </a:endParaRPr>
          </a:p>
          <a:p>
            <a:pPr indent="0" lvl="0" marL="0" rtl="0" algn="l">
              <a:lnSpc>
                <a:spcPct val="115000"/>
              </a:lnSpc>
              <a:spcBef>
                <a:spcPts val="700"/>
              </a:spcBef>
              <a:spcAft>
                <a:spcPts val="0"/>
              </a:spcAft>
              <a:buClr>
                <a:schemeClr val="dk1"/>
              </a:buClr>
              <a:buSzPts val="1100"/>
              <a:buFont typeface="Arial"/>
              <a:buNone/>
            </a:pPr>
            <a:r>
              <a:rPr lang="en" sz="1300">
                <a:solidFill>
                  <a:srgbClr val="333333"/>
                </a:solidFill>
                <a:highlight>
                  <a:srgbClr val="FFFFFF"/>
                </a:highlight>
              </a:rPr>
              <a:t>Comme prévu, nous obtenons deux hits, un pour chacun des films avec le mot "tuer" dans le titre. Regardons un autre scénario, en recherchant dans des champs spécifiques.</a:t>
            </a:r>
            <a:endParaRPr sz="1300">
              <a:solidFill>
                <a:srgbClr val="333333"/>
              </a:solidFill>
              <a:highlight>
                <a:srgbClr val="FFFFFF"/>
              </a:highlight>
            </a:endParaRPr>
          </a:p>
          <a:p>
            <a:pPr indent="0" lvl="0" marL="0" rtl="0" algn="l">
              <a:lnSpc>
                <a:spcPct val="115000"/>
              </a:lnSpc>
              <a:spcBef>
                <a:spcPts val="7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300">
              <a:solidFill>
                <a:srgbClr val="333333"/>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2ac74aca4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2ac74aca4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2aedd8f0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12aedd8f0c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28a6760521_3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g128a6760521_3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b1194df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b1194df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b1194df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b1194df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ac74aca4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12ac74aca4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b1194df0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12b1194df0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b1194df0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b1194df0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2b1194df0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2b1194df0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13.png"/><Relationship Id="rId4" Type="http://schemas.openxmlformats.org/officeDocument/2006/relationships/hyperlink" Target="https://slidesmania.com/questions-powerpoint-google-slides/can-i-use-these-templates/" TargetMode="External"/><Relationship Id="rId11" Type="http://schemas.openxmlformats.org/officeDocument/2006/relationships/hyperlink" Target="https://www.instagram.com/slidesmania/" TargetMode="External"/><Relationship Id="rId10" Type="http://schemas.openxmlformats.org/officeDocument/2006/relationships/image" Target="../media/image9.png"/><Relationship Id="rId12" Type="http://schemas.openxmlformats.org/officeDocument/2006/relationships/image" Target="../media/image1.png"/><Relationship Id="rId9" Type="http://schemas.openxmlformats.org/officeDocument/2006/relationships/hyperlink" Target="https://www.pinterest.com/slidesmania/" TargetMode="External"/><Relationship Id="rId5" Type="http://schemas.openxmlformats.org/officeDocument/2006/relationships/hyperlink" Target="https://www.facebook.com/SlidesManiaSM/" TargetMode="External"/><Relationship Id="rId6" Type="http://schemas.openxmlformats.org/officeDocument/2006/relationships/image" Target="../media/image4.png"/><Relationship Id="rId7" Type="http://schemas.openxmlformats.org/officeDocument/2006/relationships/hyperlink" Target="https://twitter.com/SlidesManiaSM/" TargetMode="External"/><Relationship Id="rId8"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4"/>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1pPr>
            <a:lvl2pPr indent="0" lvl="1"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2pPr>
            <a:lvl3pPr indent="0" lvl="2"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3pPr>
            <a:lvl4pPr indent="0" lvl="3"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4pPr>
            <a:lvl5pPr indent="0" lvl="4"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5pPr>
            <a:lvl6pPr indent="0" lvl="5"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6pPr>
            <a:lvl7pPr indent="0" lvl="6"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7pPr>
            <a:lvl8pPr indent="0" lvl="7"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8pPr>
            <a:lvl9pPr indent="0" lvl="8"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9pPr>
          </a:lstStyle>
          <a:p>
            <a:pPr indent="0" lvl="0" marL="0" rtl="0" algn="ctr">
              <a:spcBef>
                <a:spcPts val="0"/>
              </a:spcBef>
              <a:spcAft>
                <a:spcPts val="0"/>
              </a:spcAft>
              <a:buNone/>
            </a:pPr>
            <a:fld id="{00000000-1234-1234-1234-123412341234}" type="slidenum">
              <a:rPr lang="en"/>
              <a:t>‹#›</a:t>
            </a:fld>
            <a:endParaRPr/>
          </a:p>
        </p:txBody>
      </p:sp>
      <p:sp>
        <p:nvSpPr>
          <p:cNvPr id="12" name="Google Shape;12;p24"/>
          <p:cNvSpPr txBox="1"/>
          <p:nvPr>
            <p:ph type="ctrTitle"/>
          </p:nvPr>
        </p:nvSpPr>
        <p:spPr>
          <a:xfrm>
            <a:off x="1517732" y="1239425"/>
            <a:ext cx="7653600" cy="27369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6800"/>
              <a:buNone/>
              <a:defRPr sz="6800"/>
            </a:lvl1pPr>
            <a:lvl2pPr lvl="1" algn="l">
              <a:lnSpc>
                <a:spcPct val="100000"/>
              </a:lnSpc>
              <a:spcBef>
                <a:spcPts val="0"/>
              </a:spcBef>
              <a:spcAft>
                <a:spcPts val="0"/>
              </a:spcAft>
              <a:buSzPts val="6800"/>
              <a:buNone/>
              <a:defRPr sz="6800"/>
            </a:lvl2pPr>
            <a:lvl3pPr lvl="2" algn="l">
              <a:lnSpc>
                <a:spcPct val="100000"/>
              </a:lnSpc>
              <a:spcBef>
                <a:spcPts val="0"/>
              </a:spcBef>
              <a:spcAft>
                <a:spcPts val="0"/>
              </a:spcAft>
              <a:buSzPts val="6800"/>
              <a:buNone/>
              <a:defRPr sz="6800"/>
            </a:lvl3pPr>
            <a:lvl4pPr lvl="3" algn="l">
              <a:lnSpc>
                <a:spcPct val="100000"/>
              </a:lnSpc>
              <a:spcBef>
                <a:spcPts val="0"/>
              </a:spcBef>
              <a:spcAft>
                <a:spcPts val="0"/>
              </a:spcAft>
              <a:buSzPts val="6800"/>
              <a:buNone/>
              <a:defRPr sz="6800"/>
            </a:lvl4pPr>
            <a:lvl5pPr lvl="4" algn="l">
              <a:lnSpc>
                <a:spcPct val="100000"/>
              </a:lnSpc>
              <a:spcBef>
                <a:spcPts val="0"/>
              </a:spcBef>
              <a:spcAft>
                <a:spcPts val="0"/>
              </a:spcAft>
              <a:buSzPts val="6800"/>
              <a:buNone/>
              <a:defRPr sz="6800"/>
            </a:lvl5pPr>
            <a:lvl6pPr lvl="5" algn="l">
              <a:lnSpc>
                <a:spcPct val="100000"/>
              </a:lnSpc>
              <a:spcBef>
                <a:spcPts val="0"/>
              </a:spcBef>
              <a:spcAft>
                <a:spcPts val="0"/>
              </a:spcAft>
              <a:buSzPts val="6800"/>
              <a:buNone/>
              <a:defRPr sz="6800"/>
            </a:lvl6pPr>
            <a:lvl7pPr lvl="6" algn="l">
              <a:lnSpc>
                <a:spcPct val="100000"/>
              </a:lnSpc>
              <a:spcBef>
                <a:spcPts val="0"/>
              </a:spcBef>
              <a:spcAft>
                <a:spcPts val="0"/>
              </a:spcAft>
              <a:buSzPts val="6800"/>
              <a:buNone/>
              <a:defRPr sz="6800"/>
            </a:lvl7pPr>
            <a:lvl8pPr lvl="7" algn="l">
              <a:lnSpc>
                <a:spcPct val="100000"/>
              </a:lnSpc>
              <a:spcBef>
                <a:spcPts val="0"/>
              </a:spcBef>
              <a:spcAft>
                <a:spcPts val="0"/>
              </a:spcAft>
              <a:buSzPts val="6800"/>
              <a:buNone/>
              <a:defRPr sz="6800"/>
            </a:lvl8pPr>
            <a:lvl9pPr lvl="8" algn="l">
              <a:lnSpc>
                <a:spcPct val="100000"/>
              </a:lnSpc>
              <a:spcBef>
                <a:spcPts val="0"/>
              </a:spcBef>
              <a:spcAft>
                <a:spcPts val="0"/>
              </a:spcAft>
              <a:buSzPts val="6800"/>
              <a:buNone/>
              <a:defRPr sz="6800"/>
            </a:lvl9pPr>
          </a:lstStyle>
          <a:p/>
        </p:txBody>
      </p:sp>
      <p:sp>
        <p:nvSpPr>
          <p:cNvPr id="13" name="Google Shape;13;p24"/>
          <p:cNvSpPr txBox="1"/>
          <p:nvPr>
            <p:ph idx="1" type="subTitle"/>
          </p:nvPr>
        </p:nvSpPr>
        <p:spPr>
          <a:xfrm>
            <a:off x="1517724" y="3873076"/>
            <a:ext cx="7653600" cy="1056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accent2"/>
              </a:buClr>
              <a:buSzPts val="3000"/>
              <a:buFont typeface="Trirong"/>
              <a:buNone/>
              <a:defRPr b="1" i="1" sz="3000">
                <a:solidFill>
                  <a:schemeClr val="accent2"/>
                </a:solidFill>
                <a:latin typeface="Trirong"/>
                <a:ea typeface="Trirong"/>
                <a:cs typeface="Trirong"/>
                <a:sym typeface="Trirong"/>
              </a:defRPr>
            </a:lvl1pPr>
            <a:lvl2pPr lvl="1" algn="l">
              <a:lnSpc>
                <a:spcPct val="100000"/>
              </a:lnSpc>
              <a:spcBef>
                <a:spcPts val="0"/>
              </a:spcBef>
              <a:spcAft>
                <a:spcPts val="0"/>
              </a:spcAft>
              <a:buClr>
                <a:schemeClr val="accent2"/>
              </a:buClr>
              <a:buSzPts val="3000"/>
              <a:buFont typeface="Trirong"/>
              <a:buNone/>
              <a:defRPr b="1" i="1" sz="3000">
                <a:solidFill>
                  <a:schemeClr val="accent2"/>
                </a:solidFill>
                <a:latin typeface="Trirong"/>
                <a:ea typeface="Trirong"/>
                <a:cs typeface="Trirong"/>
                <a:sym typeface="Trirong"/>
              </a:defRPr>
            </a:lvl2pPr>
            <a:lvl3pPr lvl="2" algn="l">
              <a:lnSpc>
                <a:spcPct val="100000"/>
              </a:lnSpc>
              <a:spcBef>
                <a:spcPts val="0"/>
              </a:spcBef>
              <a:spcAft>
                <a:spcPts val="0"/>
              </a:spcAft>
              <a:buClr>
                <a:schemeClr val="accent2"/>
              </a:buClr>
              <a:buSzPts val="3000"/>
              <a:buFont typeface="Trirong"/>
              <a:buNone/>
              <a:defRPr b="1" i="1" sz="3000">
                <a:solidFill>
                  <a:schemeClr val="accent2"/>
                </a:solidFill>
                <a:latin typeface="Trirong"/>
                <a:ea typeface="Trirong"/>
                <a:cs typeface="Trirong"/>
                <a:sym typeface="Trirong"/>
              </a:defRPr>
            </a:lvl3pPr>
            <a:lvl4pPr lvl="3" algn="l">
              <a:lnSpc>
                <a:spcPct val="100000"/>
              </a:lnSpc>
              <a:spcBef>
                <a:spcPts val="0"/>
              </a:spcBef>
              <a:spcAft>
                <a:spcPts val="0"/>
              </a:spcAft>
              <a:buClr>
                <a:schemeClr val="accent2"/>
              </a:buClr>
              <a:buSzPts val="3000"/>
              <a:buFont typeface="Trirong"/>
              <a:buNone/>
              <a:defRPr b="1" i="1" sz="3000">
                <a:solidFill>
                  <a:schemeClr val="accent2"/>
                </a:solidFill>
                <a:latin typeface="Trirong"/>
                <a:ea typeface="Trirong"/>
                <a:cs typeface="Trirong"/>
                <a:sym typeface="Trirong"/>
              </a:defRPr>
            </a:lvl4pPr>
            <a:lvl5pPr lvl="4" algn="l">
              <a:lnSpc>
                <a:spcPct val="100000"/>
              </a:lnSpc>
              <a:spcBef>
                <a:spcPts val="0"/>
              </a:spcBef>
              <a:spcAft>
                <a:spcPts val="0"/>
              </a:spcAft>
              <a:buClr>
                <a:schemeClr val="accent2"/>
              </a:buClr>
              <a:buSzPts val="3000"/>
              <a:buFont typeface="Trirong"/>
              <a:buNone/>
              <a:defRPr b="1" i="1" sz="3000">
                <a:solidFill>
                  <a:schemeClr val="accent2"/>
                </a:solidFill>
                <a:latin typeface="Trirong"/>
                <a:ea typeface="Trirong"/>
                <a:cs typeface="Trirong"/>
                <a:sym typeface="Trirong"/>
              </a:defRPr>
            </a:lvl5pPr>
            <a:lvl6pPr lvl="5" algn="l">
              <a:lnSpc>
                <a:spcPct val="100000"/>
              </a:lnSpc>
              <a:spcBef>
                <a:spcPts val="0"/>
              </a:spcBef>
              <a:spcAft>
                <a:spcPts val="0"/>
              </a:spcAft>
              <a:buClr>
                <a:schemeClr val="accent2"/>
              </a:buClr>
              <a:buSzPts val="3000"/>
              <a:buFont typeface="Trirong"/>
              <a:buNone/>
              <a:defRPr b="1" i="1" sz="3000">
                <a:solidFill>
                  <a:schemeClr val="accent2"/>
                </a:solidFill>
                <a:latin typeface="Trirong"/>
                <a:ea typeface="Trirong"/>
                <a:cs typeface="Trirong"/>
                <a:sym typeface="Trirong"/>
              </a:defRPr>
            </a:lvl6pPr>
            <a:lvl7pPr lvl="6" algn="l">
              <a:lnSpc>
                <a:spcPct val="100000"/>
              </a:lnSpc>
              <a:spcBef>
                <a:spcPts val="0"/>
              </a:spcBef>
              <a:spcAft>
                <a:spcPts val="0"/>
              </a:spcAft>
              <a:buClr>
                <a:schemeClr val="accent2"/>
              </a:buClr>
              <a:buSzPts val="3000"/>
              <a:buFont typeface="Trirong"/>
              <a:buNone/>
              <a:defRPr b="1" i="1" sz="3000">
                <a:solidFill>
                  <a:schemeClr val="accent2"/>
                </a:solidFill>
                <a:latin typeface="Trirong"/>
                <a:ea typeface="Trirong"/>
                <a:cs typeface="Trirong"/>
                <a:sym typeface="Trirong"/>
              </a:defRPr>
            </a:lvl7pPr>
            <a:lvl8pPr lvl="7" algn="l">
              <a:lnSpc>
                <a:spcPct val="100000"/>
              </a:lnSpc>
              <a:spcBef>
                <a:spcPts val="0"/>
              </a:spcBef>
              <a:spcAft>
                <a:spcPts val="0"/>
              </a:spcAft>
              <a:buClr>
                <a:schemeClr val="accent2"/>
              </a:buClr>
              <a:buSzPts val="3000"/>
              <a:buFont typeface="Trirong"/>
              <a:buNone/>
              <a:defRPr b="1" i="1" sz="3000">
                <a:solidFill>
                  <a:schemeClr val="accent2"/>
                </a:solidFill>
                <a:latin typeface="Trirong"/>
                <a:ea typeface="Trirong"/>
                <a:cs typeface="Trirong"/>
                <a:sym typeface="Trirong"/>
              </a:defRPr>
            </a:lvl8pPr>
            <a:lvl9pPr lvl="8" algn="l">
              <a:lnSpc>
                <a:spcPct val="100000"/>
              </a:lnSpc>
              <a:spcBef>
                <a:spcPts val="0"/>
              </a:spcBef>
              <a:spcAft>
                <a:spcPts val="0"/>
              </a:spcAft>
              <a:buClr>
                <a:schemeClr val="accent2"/>
              </a:buClr>
              <a:buSzPts val="3000"/>
              <a:buFont typeface="Trirong"/>
              <a:buNone/>
              <a:defRPr b="1" i="1" sz="3000">
                <a:solidFill>
                  <a:schemeClr val="accent2"/>
                </a:solidFill>
                <a:latin typeface="Trirong"/>
                <a:ea typeface="Trirong"/>
                <a:cs typeface="Trirong"/>
                <a:sym typeface="Trirong"/>
              </a:defRPr>
            </a:lvl9pPr>
          </a:lstStyle>
          <a:p/>
        </p:txBody>
      </p:sp>
      <p:sp>
        <p:nvSpPr>
          <p:cNvPr id="14" name="Google Shape;14;p24"/>
          <p:cNvSpPr/>
          <p:nvPr/>
        </p:nvSpPr>
        <p:spPr>
          <a:xfrm>
            <a:off x="9473013" y="160315"/>
            <a:ext cx="1168800" cy="11688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 name="Google Shape;15;p24"/>
          <p:cNvSpPr/>
          <p:nvPr/>
        </p:nvSpPr>
        <p:spPr>
          <a:xfrm>
            <a:off x="495851" y="346403"/>
            <a:ext cx="476700" cy="476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 name="Google Shape;16;p24"/>
          <p:cNvSpPr/>
          <p:nvPr/>
        </p:nvSpPr>
        <p:spPr>
          <a:xfrm rot="5400000">
            <a:off x="-50546" y="972117"/>
            <a:ext cx="731400" cy="63060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 name="Google Shape;17;p24"/>
          <p:cNvSpPr/>
          <p:nvPr/>
        </p:nvSpPr>
        <p:spPr>
          <a:xfrm rot="-5400000">
            <a:off x="410010" y="1365079"/>
            <a:ext cx="731400" cy="630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 name="Google Shape;18;p24"/>
          <p:cNvSpPr/>
          <p:nvPr/>
        </p:nvSpPr>
        <p:spPr>
          <a:xfrm rot="5400000">
            <a:off x="1358051" y="-685786"/>
            <a:ext cx="1013700" cy="1371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 name="Google Shape;19;p24"/>
          <p:cNvSpPr/>
          <p:nvPr/>
        </p:nvSpPr>
        <p:spPr>
          <a:xfrm>
            <a:off x="768568" y="2683737"/>
            <a:ext cx="381600" cy="396600"/>
          </a:xfrm>
          <a:prstGeom prst="ellipse">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 name="Google Shape;20;p24"/>
          <p:cNvSpPr/>
          <p:nvPr/>
        </p:nvSpPr>
        <p:spPr>
          <a:xfrm>
            <a:off x="10005969" y="1489870"/>
            <a:ext cx="385500" cy="385500"/>
          </a:xfrm>
          <a:prstGeom prst="ellipse">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 name="Google Shape;21;p24"/>
          <p:cNvSpPr/>
          <p:nvPr/>
        </p:nvSpPr>
        <p:spPr>
          <a:xfrm rot="5400000">
            <a:off x="11029805" y="328105"/>
            <a:ext cx="1562400" cy="1371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 name="Google Shape;22;p24"/>
          <p:cNvSpPr/>
          <p:nvPr/>
        </p:nvSpPr>
        <p:spPr>
          <a:xfrm>
            <a:off x="11647468" y="46525"/>
            <a:ext cx="370200" cy="319200"/>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 name="Google Shape;23;p24"/>
          <p:cNvSpPr/>
          <p:nvPr/>
        </p:nvSpPr>
        <p:spPr>
          <a:xfrm rot="-1696825">
            <a:off x="-372257" y="2322300"/>
            <a:ext cx="1259426" cy="3369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 name="Google Shape;24;p24"/>
          <p:cNvSpPr/>
          <p:nvPr/>
        </p:nvSpPr>
        <p:spPr>
          <a:xfrm>
            <a:off x="10933609" y="1900883"/>
            <a:ext cx="1535400" cy="1535400"/>
          </a:xfrm>
          <a:prstGeom prst="ellipse">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 name="Google Shape;25;p24"/>
          <p:cNvSpPr/>
          <p:nvPr/>
        </p:nvSpPr>
        <p:spPr>
          <a:xfrm rot="-1299682">
            <a:off x="1781334" y="-186426"/>
            <a:ext cx="1048439" cy="957411"/>
          </a:xfrm>
          <a:prstGeom prst="pie">
            <a:avLst>
              <a:gd fmla="val 0" name="adj1"/>
              <a:gd fmla="val 10837342" name="adj2"/>
            </a:avLst>
          </a:prstGeom>
          <a:noFill/>
          <a:ln cap="flat" cmpd="sng" w="2857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 name="Google Shape;26;p24"/>
          <p:cNvSpPr/>
          <p:nvPr/>
        </p:nvSpPr>
        <p:spPr>
          <a:xfrm>
            <a:off x="7324976" y="6605121"/>
            <a:ext cx="765300" cy="765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 name="Google Shape;27;p24"/>
          <p:cNvSpPr/>
          <p:nvPr/>
        </p:nvSpPr>
        <p:spPr>
          <a:xfrm>
            <a:off x="11704321" y="4798194"/>
            <a:ext cx="303300" cy="1039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 name="Google Shape;28;p24"/>
          <p:cNvSpPr/>
          <p:nvPr/>
        </p:nvSpPr>
        <p:spPr>
          <a:xfrm>
            <a:off x="10807566" y="5383731"/>
            <a:ext cx="386700" cy="733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 name="Google Shape;29;p24"/>
          <p:cNvSpPr/>
          <p:nvPr/>
        </p:nvSpPr>
        <p:spPr>
          <a:xfrm>
            <a:off x="9637768" y="4565127"/>
            <a:ext cx="386700" cy="537300"/>
          </a:xfrm>
          <a:prstGeom prst="rect">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 name="Google Shape;30;p24"/>
          <p:cNvSpPr/>
          <p:nvPr/>
        </p:nvSpPr>
        <p:spPr>
          <a:xfrm rot="-9778265">
            <a:off x="9738721" y="2307737"/>
            <a:ext cx="1047195" cy="483797"/>
          </a:xfrm>
          <a:custGeom>
            <a:rect b="b" l="l" r="r" t="t"/>
            <a:pathLst>
              <a:path extrusionOk="0" h="484383" w="1048464">
                <a:moveTo>
                  <a:pt x="396123" y="469877"/>
                </a:moveTo>
                <a:cubicBezTo>
                  <a:pt x="354981" y="460412"/>
                  <a:pt x="314811" y="446314"/>
                  <a:pt x="276559" y="427591"/>
                </a:cubicBezTo>
                <a:cubicBezTo>
                  <a:pt x="104300" y="343274"/>
                  <a:pt x="-2288" y="178455"/>
                  <a:pt x="37" y="0"/>
                </a:cubicBezTo>
                <a:lnTo>
                  <a:pt x="136794" y="1485"/>
                </a:lnTo>
                <a:lnTo>
                  <a:pt x="139812" y="51937"/>
                </a:lnTo>
                <a:cubicBezTo>
                  <a:pt x="152403" y="100355"/>
                  <a:pt x="191891" y="138404"/>
                  <a:pt x="242909" y="145186"/>
                </a:cubicBezTo>
                <a:cubicBezTo>
                  <a:pt x="310932" y="154230"/>
                  <a:pt x="373693" y="104265"/>
                  <a:pt x="383090" y="33586"/>
                </a:cubicBezTo>
                <a:lnTo>
                  <a:pt x="381329" y="4141"/>
                </a:lnTo>
                <a:lnTo>
                  <a:pt x="524232" y="5693"/>
                </a:lnTo>
                <a:lnTo>
                  <a:pt x="1048464" y="5693"/>
                </a:lnTo>
                <a:cubicBezTo>
                  <a:pt x="1048464" y="183896"/>
                  <a:pt x="940057" y="347347"/>
                  <a:pt x="767109" y="429909"/>
                </a:cubicBezTo>
                <a:cubicBezTo>
                  <a:pt x="651721" y="484993"/>
                  <a:pt x="519548" y="498275"/>
                  <a:pt x="396123" y="46987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 name="Google Shape;31;p24"/>
          <p:cNvSpPr/>
          <p:nvPr/>
        </p:nvSpPr>
        <p:spPr>
          <a:xfrm rot="4051234">
            <a:off x="8315763" y="674657"/>
            <a:ext cx="1398494" cy="722707"/>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2" name="Google Shape;32;p24"/>
          <p:cNvSpPr/>
          <p:nvPr/>
        </p:nvSpPr>
        <p:spPr>
          <a:xfrm rot="10800000">
            <a:off x="9962142" y="3830849"/>
            <a:ext cx="683400" cy="683400"/>
          </a:xfrm>
          <a:prstGeom prst="corner">
            <a:avLst>
              <a:gd fmla="val 50000" name="adj1"/>
              <a:gd fmla="val 50000" name="adj2"/>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 name="Google Shape;33;p24"/>
          <p:cNvSpPr/>
          <p:nvPr/>
        </p:nvSpPr>
        <p:spPr>
          <a:xfrm>
            <a:off x="3008715" y="0"/>
            <a:ext cx="1816779" cy="217699"/>
          </a:xfrm>
          <a:custGeom>
            <a:rect b="b" l="l" r="r" t="t"/>
            <a:pathLst>
              <a:path extrusionOk="0" h="217699" w="1816779">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 name="Google Shape;34;p24"/>
          <p:cNvSpPr/>
          <p:nvPr/>
        </p:nvSpPr>
        <p:spPr>
          <a:xfrm rot="5400000">
            <a:off x="-586321" y="3642880"/>
            <a:ext cx="1816779" cy="409710"/>
          </a:xfrm>
          <a:custGeom>
            <a:rect b="b" l="l" r="r" t="t"/>
            <a:pathLst>
              <a:path extrusionOk="0" h="409710" w="1816779">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 name="Google Shape;35;p24"/>
          <p:cNvSpPr/>
          <p:nvPr/>
        </p:nvSpPr>
        <p:spPr>
          <a:xfrm>
            <a:off x="11029284" y="3638067"/>
            <a:ext cx="1114574" cy="775147"/>
          </a:xfrm>
          <a:custGeom>
            <a:rect b="b" l="l" r="r" t="t"/>
            <a:pathLst>
              <a:path extrusionOk="0" h="775147" w="1114574">
                <a:moveTo>
                  <a:pt x="562715" y="728814"/>
                </a:moveTo>
                <a:cubicBezTo>
                  <a:pt x="575508" y="728814"/>
                  <a:pt x="585880" y="739186"/>
                  <a:pt x="585880" y="751981"/>
                </a:cubicBezTo>
                <a:cubicBezTo>
                  <a:pt x="585880" y="764775"/>
                  <a:pt x="575508" y="775147"/>
                  <a:pt x="562715" y="775147"/>
                </a:cubicBezTo>
                <a:cubicBezTo>
                  <a:pt x="549922" y="775147"/>
                  <a:pt x="539550" y="764775"/>
                  <a:pt x="539550" y="751981"/>
                </a:cubicBezTo>
                <a:cubicBezTo>
                  <a:pt x="539550" y="739186"/>
                  <a:pt x="549922" y="728814"/>
                  <a:pt x="562715" y="728814"/>
                </a:cubicBezTo>
                <a:close/>
                <a:moveTo>
                  <a:pt x="385617" y="728814"/>
                </a:moveTo>
                <a:cubicBezTo>
                  <a:pt x="398412" y="728814"/>
                  <a:pt x="408783" y="739186"/>
                  <a:pt x="408783" y="751981"/>
                </a:cubicBezTo>
                <a:cubicBezTo>
                  <a:pt x="408783" y="764775"/>
                  <a:pt x="398412" y="775147"/>
                  <a:pt x="385617" y="775147"/>
                </a:cubicBezTo>
                <a:cubicBezTo>
                  <a:pt x="372822" y="775147"/>
                  <a:pt x="362450" y="764775"/>
                  <a:pt x="362450" y="751981"/>
                </a:cubicBezTo>
                <a:cubicBezTo>
                  <a:pt x="362450" y="739186"/>
                  <a:pt x="372822" y="728814"/>
                  <a:pt x="385617" y="728814"/>
                </a:cubicBezTo>
                <a:close/>
                <a:moveTo>
                  <a:pt x="208527" y="728814"/>
                </a:moveTo>
                <a:cubicBezTo>
                  <a:pt x="221322" y="728814"/>
                  <a:pt x="231693" y="739186"/>
                  <a:pt x="231693" y="751981"/>
                </a:cubicBezTo>
                <a:cubicBezTo>
                  <a:pt x="231693" y="764775"/>
                  <a:pt x="221322" y="775147"/>
                  <a:pt x="208527" y="775147"/>
                </a:cubicBezTo>
                <a:cubicBezTo>
                  <a:pt x="195729" y="775147"/>
                  <a:pt x="185355" y="764775"/>
                  <a:pt x="185355" y="751981"/>
                </a:cubicBezTo>
                <a:cubicBezTo>
                  <a:pt x="185355" y="739186"/>
                  <a:pt x="195729" y="728814"/>
                  <a:pt x="208527" y="728814"/>
                </a:cubicBezTo>
                <a:close/>
                <a:moveTo>
                  <a:pt x="31424" y="728814"/>
                </a:moveTo>
                <a:cubicBezTo>
                  <a:pt x="44214" y="728814"/>
                  <a:pt x="54587" y="739186"/>
                  <a:pt x="54587" y="751981"/>
                </a:cubicBezTo>
                <a:cubicBezTo>
                  <a:pt x="54587" y="764775"/>
                  <a:pt x="44214" y="775147"/>
                  <a:pt x="31424" y="775147"/>
                </a:cubicBezTo>
                <a:cubicBezTo>
                  <a:pt x="18625" y="775147"/>
                  <a:pt x="8256" y="764775"/>
                  <a:pt x="8256" y="751981"/>
                </a:cubicBezTo>
                <a:cubicBezTo>
                  <a:pt x="8256" y="739186"/>
                  <a:pt x="18625" y="728814"/>
                  <a:pt x="31424" y="728814"/>
                </a:cubicBezTo>
                <a:close/>
                <a:moveTo>
                  <a:pt x="739805" y="728813"/>
                </a:moveTo>
                <a:cubicBezTo>
                  <a:pt x="752603" y="728813"/>
                  <a:pt x="762977" y="739186"/>
                  <a:pt x="762977" y="751981"/>
                </a:cubicBezTo>
                <a:cubicBezTo>
                  <a:pt x="762977" y="764775"/>
                  <a:pt x="752603" y="775147"/>
                  <a:pt x="739805" y="775147"/>
                </a:cubicBezTo>
                <a:cubicBezTo>
                  <a:pt x="727009" y="775147"/>
                  <a:pt x="716633" y="764775"/>
                  <a:pt x="716633" y="751981"/>
                </a:cubicBezTo>
                <a:cubicBezTo>
                  <a:pt x="716633" y="739186"/>
                  <a:pt x="727009" y="728813"/>
                  <a:pt x="739805" y="728813"/>
                </a:cubicBezTo>
                <a:close/>
                <a:moveTo>
                  <a:pt x="1091408" y="728809"/>
                </a:moveTo>
                <a:cubicBezTo>
                  <a:pt x="1104202" y="728809"/>
                  <a:pt x="1114574" y="739181"/>
                  <a:pt x="1114574" y="751975"/>
                </a:cubicBezTo>
                <a:cubicBezTo>
                  <a:pt x="1114574" y="764769"/>
                  <a:pt x="1104202" y="775142"/>
                  <a:pt x="1091408" y="775142"/>
                </a:cubicBezTo>
                <a:cubicBezTo>
                  <a:pt x="1078614" y="775142"/>
                  <a:pt x="1068242" y="764769"/>
                  <a:pt x="1068242" y="751975"/>
                </a:cubicBezTo>
                <a:cubicBezTo>
                  <a:pt x="1068242" y="739181"/>
                  <a:pt x="1078614" y="728809"/>
                  <a:pt x="1091408" y="728809"/>
                </a:cubicBezTo>
                <a:close/>
                <a:moveTo>
                  <a:pt x="914309" y="728809"/>
                </a:moveTo>
                <a:cubicBezTo>
                  <a:pt x="927103" y="728809"/>
                  <a:pt x="937475" y="739181"/>
                  <a:pt x="937475" y="751975"/>
                </a:cubicBezTo>
                <a:cubicBezTo>
                  <a:pt x="937475" y="764769"/>
                  <a:pt x="927103" y="775142"/>
                  <a:pt x="914309" y="775142"/>
                </a:cubicBezTo>
                <a:cubicBezTo>
                  <a:pt x="901515" y="775142"/>
                  <a:pt x="891143" y="764769"/>
                  <a:pt x="891143" y="751975"/>
                </a:cubicBezTo>
                <a:cubicBezTo>
                  <a:pt x="891143" y="739181"/>
                  <a:pt x="901515" y="728809"/>
                  <a:pt x="914309" y="728809"/>
                </a:cubicBezTo>
                <a:close/>
                <a:moveTo>
                  <a:pt x="731544" y="534742"/>
                </a:moveTo>
                <a:cubicBezTo>
                  <a:pt x="744345" y="534742"/>
                  <a:pt x="754719" y="545113"/>
                  <a:pt x="754719" y="557907"/>
                </a:cubicBezTo>
                <a:cubicBezTo>
                  <a:pt x="754719" y="570701"/>
                  <a:pt x="744345" y="581073"/>
                  <a:pt x="731544" y="581073"/>
                </a:cubicBezTo>
                <a:cubicBezTo>
                  <a:pt x="718748" y="581073"/>
                  <a:pt x="708374" y="570701"/>
                  <a:pt x="708374" y="557907"/>
                </a:cubicBezTo>
                <a:cubicBezTo>
                  <a:pt x="708374" y="545113"/>
                  <a:pt x="718748" y="534742"/>
                  <a:pt x="731544" y="534742"/>
                </a:cubicBezTo>
                <a:close/>
                <a:moveTo>
                  <a:pt x="554460" y="534742"/>
                </a:moveTo>
                <a:cubicBezTo>
                  <a:pt x="567253" y="534742"/>
                  <a:pt x="577624" y="545114"/>
                  <a:pt x="577624" y="557907"/>
                </a:cubicBezTo>
                <a:cubicBezTo>
                  <a:pt x="577624" y="570701"/>
                  <a:pt x="567253" y="581073"/>
                  <a:pt x="554460" y="581073"/>
                </a:cubicBezTo>
                <a:cubicBezTo>
                  <a:pt x="541665" y="581073"/>
                  <a:pt x="531294" y="570701"/>
                  <a:pt x="531294" y="557907"/>
                </a:cubicBezTo>
                <a:cubicBezTo>
                  <a:pt x="531294" y="545114"/>
                  <a:pt x="541665" y="534742"/>
                  <a:pt x="554460" y="534742"/>
                </a:cubicBezTo>
                <a:close/>
                <a:moveTo>
                  <a:pt x="377361" y="534742"/>
                </a:moveTo>
                <a:cubicBezTo>
                  <a:pt x="390154" y="534742"/>
                  <a:pt x="400527" y="545114"/>
                  <a:pt x="400527" y="557907"/>
                </a:cubicBezTo>
                <a:cubicBezTo>
                  <a:pt x="400527" y="570701"/>
                  <a:pt x="390154" y="581073"/>
                  <a:pt x="377361" y="581073"/>
                </a:cubicBezTo>
                <a:cubicBezTo>
                  <a:pt x="364566" y="581073"/>
                  <a:pt x="354196" y="570701"/>
                  <a:pt x="354196" y="557907"/>
                </a:cubicBezTo>
                <a:cubicBezTo>
                  <a:pt x="354196" y="545114"/>
                  <a:pt x="364566" y="534742"/>
                  <a:pt x="377361" y="534742"/>
                </a:cubicBezTo>
                <a:close/>
                <a:moveTo>
                  <a:pt x="200268" y="534742"/>
                </a:moveTo>
                <a:cubicBezTo>
                  <a:pt x="213065" y="534742"/>
                  <a:pt x="223437" y="545114"/>
                  <a:pt x="223437" y="557907"/>
                </a:cubicBezTo>
                <a:cubicBezTo>
                  <a:pt x="223437" y="570701"/>
                  <a:pt x="213065" y="581073"/>
                  <a:pt x="200268" y="581073"/>
                </a:cubicBezTo>
                <a:cubicBezTo>
                  <a:pt x="187472" y="581073"/>
                  <a:pt x="177095" y="570701"/>
                  <a:pt x="177095" y="557907"/>
                </a:cubicBezTo>
                <a:cubicBezTo>
                  <a:pt x="177095" y="545114"/>
                  <a:pt x="187472" y="534742"/>
                  <a:pt x="200268" y="534742"/>
                </a:cubicBezTo>
                <a:close/>
                <a:moveTo>
                  <a:pt x="23166" y="534742"/>
                </a:moveTo>
                <a:cubicBezTo>
                  <a:pt x="35960" y="534742"/>
                  <a:pt x="46330" y="545114"/>
                  <a:pt x="46330" y="557907"/>
                </a:cubicBezTo>
                <a:cubicBezTo>
                  <a:pt x="46330" y="570701"/>
                  <a:pt x="35960" y="581073"/>
                  <a:pt x="23166" y="581073"/>
                </a:cubicBezTo>
                <a:cubicBezTo>
                  <a:pt x="10370" y="581073"/>
                  <a:pt x="0" y="570701"/>
                  <a:pt x="0" y="557907"/>
                </a:cubicBezTo>
                <a:cubicBezTo>
                  <a:pt x="0" y="545114"/>
                  <a:pt x="10370" y="534742"/>
                  <a:pt x="23166" y="534742"/>
                </a:cubicBezTo>
                <a:close/>
                <a:moveTo>
                  <a:pt x="1083151" y="534737"/>
                </a:moveTo>
                <a:cubicBezTo>
                  <a:pt x="1095945" y="534737"/>
                  <a:pt x="1106317" y="545109"/>
                  <a:pt x="1106317" y="557902"/>
                </a:cubicBezTo>
                <a:cubicBezTo>
                  <a:pt x="1106317" y="570696"/>
                  <a:pt x="1095945" y="581068"/>
                  <a:pt x="1083151" y="581068"/>
                </a:cubicBezTo>
                <a:cubicBezTo>
                  <a:pt x="1070357" y="581068"/>
                  <a:pt x="1059985" y="570696"/>
                  <a:pt x="1059985" y="557902"/>
                </a:cubicBezTo>
                <a:cubicBezTo>
                  <a:pt x="1059985" y="545109"/>
                  <a:pt x="1070357" y="534737"/>
                  <a:pt x="1083151" y="534737"/>
                </a:cubicBezTo>
                <a:close/>
                <a:moveTo>
                  <a:pt x="906052" y="534737"/>
                </a:moveTo>
                <a:cubicBezTo>
                  <a:pt x="918846" y="534737"/>
                  <a:pt x="929218" y="545109"/>
                  <a:pt x="929218" y="557903"/>
                </a:cubicBezTo>
                <a:cubicBezTo>
                  <a:pt x="929218" y="570696"/>
                  <a:pt x="918846" y="581068"/>
                  <a:pt x="906052" y="581068"/>
                </a:cubicBezTo>
                <a:cubicBezTo>
                  <a:pt x="893258" y="581068"/>
                  <a:pt x="882886" y="570696"/>
                  <a:pt x="882886" y="557903"/>
                </a:cubicBezTo>
                <a:cubicBezTo>
                  <a:pt x="882886" y="545109"/>
                  <a:pt x="893258" y="534737"/>
                  <a:pt x="906052" y="534737"/>
                </a:cubicBezTo>
                <a:close/>
                <a:moveTo>
                  <a:pt x="733610" y="363379"/>
                </a:moveTo>
                <a:cubicBezTo>
                  <a:pt x="746408" y="363379"/>
                  <a:pt x="756783" y="373750"/>
                  <a:pt x="756783" y="386544"/>
                </a:cubicBezTo>
                <a:cubicBezTo>
                  <a:pt x="756783" y="399338"/>
                  <a:pt x="746408" y="409710"/>
                  <a:pt x="733610" y="409710"/>
                </a:cubicBezTo>
                <a:cubicBezTo>
                  <a:pt x="720813" y="409710"/>
                  <a:pt x="710439" y="399338"/>
                  <a:pt x="710439" y="386544"/>
                </a:cubicBezTo>
                <a:cubicBezTo>
                  <a:pt x="710439" y="373750"/>
                  <a:pt x="720813" y="363379"/>
                  <a:pt x="733610" y="363379"/>
                </a:cubicBezTo>
                <a:close/>
                <a:moveTo>
                  <a:pt x="556523" y="363379"/>
                </a:moveTo>
                <a:cubicBezTo>
                  <a:pt x="569317" y="363379"/>
                  <a:pt x="579689" y="373750"/>
                  <a:pt x="579689" y="386544"/>
                </a:cubicBezTo>
                <a:cubicBezTo>
                  <a:pt x="579689" y="399338"/>
                  <a:pt x="569317" y="409710"/>
                  <a:pt x="556523" y="409710"/>
                </a:cubicBezTo>
                <a:cubicBezTo>
                  <a:pt x="543730" y="409710"/>
                  <a:pt x="533358" y="399338"/>
                  <a:pt x="533358" y="386544"/>
                </a:cubicBezTo>
                <a:cubicBezTo>
                  <a:pt x="533358" y="373750"/>
                  <a:pt x="543730" y="363379"/>
                  <a:pt x="556523" y="363379"/>
                </a:cubicBezTo>
                <a:close/>
                <a:moveTo>
                  <a:pt x="379424" y="363379"/>
                </a:moveTo>
                <a:cubicBezTo>
                  <a:pt x="392219" y="363379"/>
                  <a:pt x="402590" y="373750"/>
                  <a:pt x="402590" y="386544"/>
                </a:cubicBezTo>
                <a:cubicBezTo>
                  <a:pt x="402590" y="399338"/>
                  <a:pt x="392219" y="409710"/>
                  <a:pt x="379424" y="409710"/>
                </a:cubicBezTo>
                <a:cubicBezTo>
                  <a:pt x="366630" y="409710"/>
                  <a:pt x="356258" y="399338"/>
                  <a:pt x="356258" y="386544"/>
                </a:cubicBezTo>
                <a:cubicBezTo>
                  <a:pt x="356258" y="373750"/>
                  <a:pt x="366630" y="363379"/>
                  <a:pt x="379424" y="363379"/>
                </a:cubicBezTo>
                <a:close/>
                <a:moveTo>
                  <a:pt x="202333" y="363379"/>
                </a:moveTo>
                <a:cubicBezTo>
                  <a:pt x="215130" y="363379"/>
                  <a:pt x="225502" y="373750"/>
                  <a:pt x="225502" y="386544"/>
                </a:cubicBezTo>
                <a:cubicBezTo>
                  <a:pt x="225502" y="399338"/>
                  <a:pt x="215130" y="409710"/>
                  <a:pt x="202333" y="409710"/>
                </a:cubicBezTo>
                <a:cubicBezTo>
                  <a:pt x="189536" y="409710"/>
                  <a:pt x="179163" y="399338"/>
                  <a:pt x="179163" y="386544"/>
                </a:cubicBezTo>
                <a:cubicBezTo>
                  <a:pt x="179163" y="373750"/>
                  <a:pt x="189536" y="363379"/>
                  <a:pt x="202333" y="363379"/>
                </a:cubicBezTo>
                <a:close/>
                <a:moveTo>
                  <a:pt x="25233" y="363379"/>
                </a:moveTo>
                <a:cubicBezTo>
                  <a:pt x="38024" y="363379"/>
                  <a:pt x="48396" y="373750"/>
                  <a:pt x="48396" y="386544"/>
                </a:cubicBezTo>
                <a:cubicBezTo>
                  <a:pt x="48396" y="399338"/>
                  <a:pt x="38024" y="409710"/>
                  <a:pt x="25233" y="409710"/>
                </a:cubicBezTo>
                <a:cubicBezTo>
                  <a:pt x="12434" y="409710"/>
                  <a:pt x="2067" y="399338"/>
                  <a:pt x="2067" y="386544"/>
                </a:cubicBezTo>
                <a:cubicBezTo>
                  <a:pt x="2067" y="373750"/>
                  <a:pt x="12434" y="363379"/>
                  <a:pt x="25233" y="363379"/>
                </a:cubicBezTo>
                <a:close/>
                <a:moveTo>
                  <a:pt x="1085215" y="363373"/>
                </a:moveTo>
                <a:cubicBezTo>
                  <a:pt x="1098009" y="363373"/>
                  <a:pt x="1108381" y="373745"/>
                  <a:pt x="1108381" y="386539"/>
                </a:cubicBezTo>
                <a:cubicBezTo>
                  <a:pt x="1108381" y="399334"/>
                  <a:pt x="1098009" y="409705"/>
                  <a:pt x="1085215" y="409705"/>
                </a:cubicBezTo>
                <a:cubicBezTo>
                  <a:pt x="1072421" y="409705"/>
                  <a:pt x="1062049" y="399334"/>
                  <a:pt x="1062049" y="386539"/>
                </a:cubicBezTo>
                <a:cubicBezTo>
                  <a:pt x="1062049" y="373745"/>
                  <a:pt x="1072421" y="363373"/>
                  <a:pt x="1085215" y="363373"/>
                </a:cubicBezTo>
                <a:close/>
                <a:moveTo>
                  <a:pt x="908116" y="363373"/>
                </a:moveTo>
                <a:cubicBezTo>
                  <a:pt x="920910" y="363373"/>
                  <a:pt x="931282" y="373745"/>
                  <a:pt x="931282" y="386539"/>
                </a:cubicBezTo>
                <a:cubicBezTo>
                  <a:pt x="931282" y="399334"/>
                  <a:pt x="920910" y="409705"/>
                  <a:pt x="908116" y="409705"/>
                </a:cubicBezTo>
                <a:cubicBezTo>
                  <a:pt x="895322" y="409705"/>
                  <a:pt x="884950" y="399334"/>
                  <a:pt x="884950" y="386539"/>
                </a:cubicBezTo>
                <a:cubicBezTo>
                  <a:pt x="884950" y="373745"/>
                  <a:pt x="895322" y="363373"/>
                  <a:pt x="908116" y="363373"/>
                </a:cubicBezTo>
                <a:close/>
                <a:moveTo>
                  <a:pt x="733610" y="171367"/>
                </a:moveTo>
                <a:cubicBezTo>
                  <a:pt x="746410" y="171367"/>
                  <a:pt x="756784" y="181739"/>
                  <a:pt x="756784" y="194532"/>
                </a:cubicBezTo>
                <a:cubicBezTo>
                  <a:pt x="756784" y="207326"/>
                  <a:pt x="746410" y="217698"/>
                  <a:pt x="733610" y="217698"/>
                </a:cubicBezTo>
                <a:cubicBezTo>
                  <a:pt x="720813" y="217698"/>
                  <a:pt x="710439" y="207326"/>
                  <a:pt x="710439" y="194532"/>
                </a:cubicBezTo>
                <a:cubicBezTo>
                  <a:pt x="710439" y="181739"/>
                  <a:pt x="720813" y="171367"/>
                  <a:pt x="733610" y="171367"/>
                </a:cubicBezTo>
                <a:close/>
                <a:moveTo>
                  <a:pt x="556524" y="171367"/>
                </a:moveTo>
                <a:cubicBezTo>
                  <a:pt x="569319" y="171367"/>
                  <a:pt x="579689" y="181739"/>
                  <a:pt x="579689" y="194533"/>
                </a:cubicBezTo>
                <a:cubicBezTo>
                  <a:pt x="579689" y="207327"/>
                  <a:pt x="569319" y="217698"/>
                  <a:pt x="556524" y="217698"/>
                </a:cubicBezTo>
                <a:cubicBezTo>
                  <a:pt x="543730" y="217698"/>
                  <a:pt x="533359" y="207327"/>
                  <a:pt x="533359" y="194533"/>
                </a:cubicBezTo>
                <a:cubicBezTo>
                  <a:pt x="533359" y="181739"/>
                  <a:pt x="543730" y="171367"/>
                  <a:pt x="556524" y="171367"/>
                </a:cubicBezTo>
                <a:close/>
                <a:moveTo>
                  <a:pt x="379425" y="171367"/>
                </a:moveTo>
                <a:cubicBezTo>
                  <a:pt x="392219" y="171367"/>
                  <a:pt x="402592" y="181739"/>
                  <a:pt x="402592" y="194533"/>
                </a:cubicBezTo>
                <a:cubicBezTo>
                  <a:pt x="402592" y="207327"/>
                  <a:pt x="392219" y="217698"/>
                  <a:pt x="379425" y="217698"/>
                </a:cubicBezTo>
                <a:cubicBezTo>
                  <a:pt x="366630" y="217698"/>
                  <a:pt x="356258" y="207327"/>
                  <a:pt x="356258" y="194533"/>
                </a:cubicBezTo>
                <a:cubicBezTo>
                  <a:pt x="356258" y="181739"/>
                  <a:pt x="366630" y="171367"/>
                  <a:pt x="379425" y="171367"/>
                </a:cubicBezTo>
                <a:close/>
                <a:moveTo>
                  <a:pt x="202334" y="171367"/>
                </a:moveTo>
                <a:cubicBezTo>
                  <a:pt x="215130" y="171367"/>
                  <a:pt x="225502" y="181739"/>
                  <a:pt x="225502" y="194533"/>
                </a:cubicBezTo>
                <a:cubicBezTo>
                  <a:pt x="225502" y="207327"/>
                  <a:pt x="215130" y="217699"/>
                  <a:pt x="202334" y="217699"/>
                </a:cubicBezTo>
                <a:cubicBezTo>
                  <a:pt x="189536" y="217699"/>
                  <a:pt x="179163" y="207327"/>
                  <a:pt x="179163" y="194533"/>
                </a:cubicBezTo>
                <a:cubicBezTo>
                  <a:pt x="179163" y="181739"/>
                  <a:pt x="189536" y="171367"/>
                  <a:pt x="202334" y="171367"/>
                </a:cubicBezTo>
                <a:close/>
                <a:moveTo>
                  <a:pt x="25233" y="171367"/>
                </a:moveTo>
                <a:cubicBezTo>
                  <a:pt x="38027" y="171367"/>
                  <a:pt x="48396" y="181739"/>
                  <a:pt x="48396" y="194533"/>
                </a:cubicBezTo>
                <a:cubicBezTo>
                  <a:pt x="48396" y="207327"/>
                  <a:pt x="38027" y="217699"/>
                  <a:pt x="25233" y="217699"/>
                </a:cubicBezTo>
                <a:cubicBezTo>
                  <a:pt x="12434" y="217699"/>
                  <a:pt x="2067" y="207327"/>
                  <a:pt x="2067" y="194533"/>
                </a:cubicBezTo>
                <a:cubicBezTo>
                  <a:pt x="2067" y="181739"/>
                  <a:pt x="12434" y="171367"/>
                  <a:pt x="25233" y="171367"/>
                </a:cubicBezTo>
                <a:close/>
                <a:moveTo>
                  <a:pt x="1085215" y="171362"/>
                </a:moveTo>
                <a:cubicBezTo>
                  <a:pt x="1098009" y="171362"/>
                  <a:pt x="1108381" y="181734"/>
                  <a:pt x="1108381" y="194528"/>
                </a:cubicBezTo>
                <a:cubicBezTo>
                  <a:pt x="1108381" y="207322"/>
                  <a:pt x="1098009" y="217694"/>
                  <a:pt x="1085215" y="217694"/>
                </a:cubicBezTo>
                <a:cubicBezTo>
                  <a:pt x="1072421" y="217694"/>
                  <a:pt x="1062049" y="207322"/>
                  <a:pt x="1062049" y="194528"/>
                </a:cubicBezTo>
                <a:cubicBezTo>
                  <a:pt x="1062049" y="181734"/>
                  <a:pt x="1072421" y="171362"/>
                  <a:pt x="1085215" y="171362"/>
                </a:cubicBezTo>
                <a:close/>
                <a:moveTo>
                  <a:pt x="908116" y="171362"/>
                </a:moveTo>
                <a:cubicBezTo>
                  <a:pt x="920910" y="171362"/>
                  <a:pt x="931282" y="181734"/>
                  <a:pt x="931282" y="194528"/>
                </a:cubicBezTo>
                <a:cubicBezTo>
                  <a:pt x="931282" y="207322"/>
                  <a:pt x="920910" y="217694"/>
                  <a:pt x="908116" y="217694"/>
                </a:cubicBezTo>
                <a:cubicBezTo>
                  <a:pt x="895322" y="217694"/>
                  <a:pt x="884950" y="207322"/>
                  <a:pt x="884950" y="194528"/>
                </a:cubicBezTo>
                <a:cubicBezTo>
                  <a:pt x="884950" y="181734"/>
                  <a:pt x="895322" y="171362"/>
                  <a:pt x="908116" y="171362"/>
                </a:cubicBezTo>
                <a:close/>
                <a:moveTo>
                  <a:pt x="735676" y="4"/>
                </a:moveTo>
                <a:cubicBezTo>
                  <a:pt x="748475" y="4"/>
                  <a:pt x="758849" y="10376"/>
                  <a:pt x="758849" y="23170"/>
                </a:cubicBezTo>
                <a:cubicBezTo>
                  <a:pt x="758849" y="35964"/>
                  <a:pt x="748475" y="46336"/>
                  <a:pt x="735676" y="46336"/>
                </a:cubicBezTo>
                <a:cubicBezTo>
                  <a:pt x="722879" y="46336"/>
                  <a:pt x="712504" y="35964"/>
                  <a:pt x="712504" y="23170"/>
                </a:cubicBezTo>
                <a:cubicBezTo>
                  <a:pt x="712504" y="10376"/>
                  <a:pt x="722879" y="4"/>
                  <a:pt x="735676" y="4"/>
                </a:cubicBezTo>
                <a:close/>
                <a:moveTo>
                  <a:pt x="558589" y="4"/>
                </a:moveTo>
                <a:cubicBezTo>
                  <a:pt x="571384" y="4"/>
                  <a:pt x="581753" y="10376"/>
                  <a:pt x="581753" y="23170"/>
                </a:cubicBezTo>
                <a:cubicBezTo>
                  <a:pt x="581753" y="35964"/>
                  <a:pt x="571384" y="46336"/>
                  <a:pt x="558589" y="46336"/>
                </a:cubicBezTo>
                <a:cubicBezTo>
                  <a:pt x="545797" y="46336"/>
                  <a:pt x="535424" y="35964"/>
                  <a:pt x="535424" y="23170"/>
                </a:cubicBezTo>
                <a:cubicBezTo>
                  <a:pt x="535424" y="10376"/>
                  <a:pt x="545797" y="4"/>
                  <a:pt x="558589" y="4"/>
                </a:cubicBezTo>
                <a:close/>
                <a:moveTo>
                  <a:pt x="381491" y="4"/>
                </a:moveTo>
                <a:cubicBezTo>
                  <a:pt x="394285" y="4"/>
                  <a:pt x="404657" y="10376"/>
                  <a:pt x="404657" y="23170"/>
                </a:cubicBezTo>
                <a:cubicBezTo>
                  <a:pt x="404657" y="35964"/>
                  <a:pt x="394285" y="46336"/>
                  <a:pt x="381491" y="46336"/>
                </a:cubicBezTo>
                <a:cubicBezTo>
                  <a:pt x="368695" y="46336"/>
                  <a:pt x="358325" y="35964"/>
                  <a:pt x="358325" y="23170"/>
                </a:cubicBezTo>
                <a:cubicBezTo>
                  <a:pt x="358325" y="10376"/>
                  <a:pt x="368695" y="4"/>
                  <a:pt x="381491" y="4"/>
                </a:cubicBezTo>
                <a:close/>
                <a:moveTo>
                  <a:pt x="204399" y="4"/>
                </a:moveTo>
                <a:cubicBezTo>
                  <a:pt x="217196" y="4"/>
                  <a:pt x="227567" y="10376"/>
                  <a:pt x="227567" y="23170"/>
                </a:cubicBezTo>
                <a:cubicBezTo>
                  <a:pt x="227567" y="35964"/>
                  <a:pt x="217196" y="46336"/>
                  <a:pt x="204399" y="46336"/>
                </a:cubicBezTo>
                <a:cubicBezTo>
                  <a:pt x="191602" y="46336"/>
                  <a:pt x="181229" y="35964"/>
                  <a:pt x="181229" y="23170"/>
                </a:cubicBezTo>
                <a:cubicBezTo>
                  <a:pt x="181229" y="10376"/>
                  <a:pt x="191602" y="4"/>
                  <a:pt x="204399" y="4"/>
                </a:cubicBezTo>
                <a:close/>
                <a:moveTo>
                  <a:pt x="27298" y="4"/>
                </a:moveTo>
                <a:cubicBezTo>
                  <a:pt x="40089" y="4"/>
                  <a:pt x="50461" y="10376"/>
                  <a:pt x="50461" y="23170"/>
                </a:cubicBezTo>
                <a:cubicBezTo>
                  <a:pt x="50461" y="35964"/>
                  <a:pt x="40089" y="46336"/>
                  <a:pt x="27298" y="46336"/>
                </a:cubicBezTo>
                <a:cubicBezTo>
                  <a:pt x="14497" y="46336"/>
                  <a:pt x="4131" y="35964"/>
                  <a:pt x="4131" y="23170"/>
                </a:cubicBezTo>
                <a:cubicBezTo>
                  <a:pt x="4131" y="10376"/>
                  <a:pt x="14497" y="4"/>
                  <a:pt x="27298" y="4"/>
                </a:cubicBezTo>
                <a:close/>
                <a:moveTo>
                  <a:pt x="1087280" y="0"/>
                </a:moveTo>
                <a:cubicBezTo>
                  <a:pt x="1100074" y="0"/>
                  <a:pt x="1110446" y="10371"/>
                  <a:pt x="1110446" y="23165"/>
                </a:cubicBezTo>
                <a:cubicBezTo>
                  <a:pt x="1110446" y="35959"/>
                  <a:pt x="1100074" y="46331"/>
                  <a:pt x="1087280" y="46331"/>
                </a:cubicBezTo>
                <a:cubicBezTo>
                  <a:pt x="1074486" y="46331"/>
                  <a:pt x="1064114" y="35959"/>
                  <a:pt x="1064114" y="23165"/>
                </a:cubicBezTo>
                <a:cubicBezTo>
                  <a:pt x="1064114" y="10371"/>
                  <a:pt x="1074486" y="0"/>
                  <a:pt x="1087280" y="0"/>
                </a:cubicBezTo>
                <a:close/>
                <a:moveTo>
                  <a:pt x="910181" y="0"/>
                </a:moveTo>
                <a:cubicBezTo>
                  <a:pt x="922975" y="0"/>
                  <a:pt x="933347" y="10371"/>
                  <a:pt x="933347" y="23165"/>
                </a:cubicBezTo>
                <a:cubicBezTo>
                  <a:pt x="933347" y="35959"/>
                  <a:pt x="922975" y="46331"/>
                  <a:pt x="910181" y="46331"/>
                </a:cubicBezTo>
                <a:cubicBezTo>
                  <a:pt x="897387" y="46331"/>
                  <a:pt x="887015" y="35959"/>
                  <a:pt x="887015" y="23165"/>
                </a:cubicBezTo>
                <a:cubicBezTo>
                  <a:pt x="887015" y="10371"/>
                  <a:pt x="897387" y="0"/>
                  <a:pt x="91018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6" name="Google Shape;36;p24"/>
          <p:cNvSpPr/>
          <p:nvPr/>
        </p:nvSpPr>
        <p:spPr>
          <a:xfrm>
            <a:off x="6123608" y="5917650"/>
            <a:ext cx="1114574" cy="775147"/>
          </a:xfrm>
          <a:custGeom>
            <a:rect b="b" l="l" r="r" t="t"/>
            <a:pathLst>
              <a:path extrusionOk="0" h="775147" w="1114574">
                <a:moveTo>
                  <a:pt x="562715" y="728814"/>
                </a:moveTo>
                <a:cubicBezTo>
                  <a:pt x="575508" y="728814"/>
                  <a:pt x="585880" y="739186"/>
                  <a:pt x="585880" y="751981"/>
                </a:cubicBezTo>
                <a:cubicBezTo>
                  <a:pt x="585880" y="764775"/>
                  <a:pt x="575508" y="775147"/>
                  <a:pt x="562715" y="775147"/>
                </a:cubicBezTo>
                <a:cubicBezTo>
                  <a:pt x="549922" y="775147"/>
                  <a:pt x="539550" y="764775"/>
                  <a:pt x="539550" y="751981"/>
                </a:cubicBezTo>
                <a:cubicBezTo>
                  <a:pt x="539550" y="739186"/>
                  <a:pt x="549922" y="728814"/>
                  <a:pt x="562715" y="728814"/>
                </a:cubicBezTo>
                <a:close/>
                <a:moveTo>
                  <a:pt x="385617" y="728814"/>
                </a:moveTo>
                <a:cubicBezTo>
                  <a:pt x="398412" y="728814"/>
                  <a:pt x="408783" y="739186"/>
                  <a:pt x="408783" y="751981"/>
                </a:cubicBezTo>
                <a:cubicBezTo>
                  <a:pt x="408783" y="764775"/>
                  <a:pt x="398412" y="775147"/>
                  <a:pt x="385617" y="775147"/>
                </a:cubicBezTo>
                <a:cubicBezTo>
                  <a:pt x="372822" y="775147"/>
                  <a:pt x="362450" y="764775"/>
                  <a:pt x="362450" y="751981"/>
                </a:cubicBezTo>
                <a:cubicBezTo>
                  <a:pt x="362450" y="739186"/>
                  <a:pt x="372822" y="728814"/>
                  <a:pt x="385617" y="728814"/>
                </a:cubicBezTo>
                <a:close/>
                <a:moveTo>
                  <a:pt x="208527" y="728814"/>
                </a:moveTo>
                <a:cubicBezTo>
                  <a:pt x="221322" y="728814"/>
                  <a:pt x="231693" y="739186"/>
                  <a:pt x="231693" y="751981"/>
                </a:cubicBezTo>
                <a:cubicBezTo>
                  <a:pt x="231693" y="764775"/>
                  <a:pt x="221322" y="775147"/>
                  <a:pt x="208527" y="775147"/>
                </a:cubicBezTo>
                <a:cubicBezTo>
                  <a:pt x="195729" y="775147"/>
                  <a:pt x="185355" y="764775"/>
                  <a:pt x="185355" y="751981"/>
                </a:cubicBezTo>
                <a:cubicBezTo>
                  <a:pt x="185355" y="739186"/>
                  <a:pt x="195729" y="728814"/>
                  <a:pt x="208527" y="728814"/>
                </a:cubicBezTo>
                <a:close/>
                <a:moveTo>
                  <a:pt x="31424" y="728814"/>
                </a:moveTo>
                <a:cubicBezTo>
                  <a:pt x="44214" y="728814"/>
                  <a:pt x="54587" y="739186"/>
                  <a:pt x="54587" y="751981"/>
                </a:cubicBezTo>
                <a:cubicBezTo>
                  <a:pt x="54587" y="764775"/>
                  <a:pt x="44214" y="775147"/>
                  <a:pt x="31424" y="775147"/>
                </a:cubicBezTo>
                <a:cubicBezTo>
                  <a:pt x="18625" y="775147"/>
                  <a:pt x="8256" y="764775"/>
                  <a:pt x="8256" y="751981"/>
                </a:cubicBezTo>
                <a:cubicBezTo>
                  <a:pt x="8256" y="739186"/>
                  <a:pt x="18625" y="728814"/>
                  <a:pt x="31424" y="728814"/>
                </a:cubicBezTo>
                <a:close/>
                <a:moveTo>
                  <a:pt x="739805" y="728813"/>
                </a:moveTo>
                <a:cubicBezTo>
                  <a:pt x="752603" y="728813"/>
                  <a:pt x="762977" y="739186"/>
                  <a:pt x="762977" y="751981"/>
                </a:cubicBezTo>
                <a:cubicBezTo>
                  <a:pt x="762977" y="764775"/>
                  <a:pt x="752603" y="775147"/>
                  <a:pt x="739805" y="775147"/>
                </a:cubicBezTo>
                <a:cubicBezTo>
                  <a:pt x="727009" y="775147"/>
                  <a:pt x="716633" y="764775"/>
                  <a:pt x="716633" y="751981"/>
                </a:cubicBezTo>
                <a:cubicBezTo>
                  <a:pt x="716633" y="739186"/>
                  <a:pt x="727009" y="728813"/>
                  <a:pt x="739805" y="728813"/>
                </a:cubicBezTo>
                <a:close/>
                <a:moveTo>
                  <a:pt x="1091408" y="728809"/>
                </a:moveTo>
                <a:cubicBezTo>
                  <a:pt x="1104202" y="728809"/>
                  <a:pt x="1114574" y="739181"/>
                  <a:pt x="1114574" y="751975"/>
                </a:cubicBezTo>
                <a:cubicBezTo>
                  <a:pt x="1114574" y="764769"/>
                  <a:pt x="1104202" y="775142"/>
                  <a:pt x="1091408" y="775142"/>
                </a:cubicBezTo>
                <a:cubicBezTo>
                  <a:pt x="1078614" y="775142"/>
                  <a:pt x="1068242" y="764769"/>
                  <a:pt x="1068242" y="751975"/>
                </a:cubicBezTo>
                <a:cubicBezTo>
                  <a:pt x="1068242" y="739181"/>
                  <a:pt x="1078614" y="728809"/>
                  <a:pt x="1091408" y="728809"/>
                </a:cubicBezTo>
                <a:close/>
                <a:moveTo>
                  <a:pt x="914309" y="728809"/>
                </a:moveTo>
                <a:cubicBezTo>
                  <a:pt x="927103" y="728809"/>
                  <a:pt x="937475" y="739181"/>
                  <a:pt x="937475" y="751975"/>
                </a:cubicBezTo>
                <a:cubicBezTo>
                  <a:pt x="937475" y="764769"/>
                  <a:pt x="927103" y="775142"/>
                  <a:pt x="914309" y="775142"/>
                </a:cubicBezTo>
                <a:cubicBezTo>
                  <a:pt x="901515" y="775142"/>
                  <a:pt x="891143" y="764769"/>
                  <a:pt x="891143" y="751975"/>
                </a:cubicBezTo>
                <a:cubicBezTo>
                  <a:pt x="891143" y="739181"/>
                  <a:pt x="901515" y="728809"/>
                  <a:pt x="914309" y="728809"/>
                </a:cubicBezTo>
                <a:close/>
                <a:moveTo>
                  <a:pt x="731544" y="534742"/>
                </a:moveTo>
                <a:cubicBezTo>
                  <a:pt x="744345" y="534742"/>
                  <a:pt x="754719" y="545113"/>
                  <a:pt x="754719" y="557907"/>
                </a:cubicBezTo>
                <a:cubicBezTo>
                  <a:pt x="754719" y="570701"/>
                  <a:pt x="744345" y="581073"/>
                  <a:pt x="731544" y="581073"/>
                </a:cubicBezTo>
                <a:cubicBezTo>
                  <a:pt x="718748" y="581073"/>
                  <a:pt x="708374" y="570701"/>
                  <a:pt x="708374" y="557907"/>
                </a:cubicBezTo>
                <a:cubicBezTo>
                  <a:pt x="708374" y="545113"/>
                  <a:pt x="718748" y="534742"/>
                  <a:pt x="731544" y="534742"/>
                </a:cubicBezTo>
                <a:close/>
                <a:moveTo>
                  <a:pt x="554460" y="534742"/>
                </a:moveTo>
                <a:cubicBezTo>
                  <a:pt x="567253" y="534742"/>
                  <a:pt x="577624" y="545114"/>
                  <a:pt x="577624" y="557907"/>
                </a:cubicBezTo>
                <a:cubicBezTo>
                  <a:pt x="577624" y="570701"/>
                  <a:pt x="567253" y="581073"/>
                  <a:pt x="554460" y="581073"/>
                </a:cubicBezTo>
                <a:cubicBezTo>
                  <a:pt x="541665" y="581073"/>
                  <a:pt x="531294" y="570701"/>
                  <a:pt x="531294" y="557907"/>
                </a:cubicBezTo>
                <a:cubicBezTo>
                  <a:pt x="531294" y="545114"/>
                  <a:pt x="541665" y="534742"/>
                  <a:pt x="554460" y="534742"/>
                </a:cubicBezTo>
                <a:close/>
                <a:moveTo>
                  <a:pt x="377361" y="534742"/>
                </a:moveTo>
                <a:cubicBezTo>
                  <a:pt x="390154" y="534742"/>
                  <a:pt x="400527" y="545114"/>
                  <a:pt x="400527" y="557907"/>
                </a:cubicBezTo>
                <a:cubicBezTo>
                  <a:pt x="400527" y="570701"/>
                  <a:pt x="390154" y="581073"/>
                  <a:pt x="377361" y="581073"/>
                </a:cubicBezTo>
                <a:cubicBezTo>
                  <a:pt x="364566" y="581073"/>
                  <a:pt x="354196" y="570701"/>
                  <a:pt x="354196" y="557907"/>
                </a:cubicBezTo>
                <a:cubicBezTo>
                  <a:pt x="354196" y="545114"/>
                  <a:pt x="364566" y="534742"/>
                  <a:pt x="377361" y="534742"/>
                </a:cubicBezTo>
                <a:close/>
                <a:moveTo>
                  <a:pt x="200268" y="534742"/>
                </a:moveTo>
                <a:cubicBezTo>
                  <a:pt x="213065" y="534742"/>
                  <a:pt x="223437" y="545114"/>
                  <a:pt x="223437" y="557907"/>
                </a:cubicBezTo>
                <a:cubicBezTo>
                  <a:pt x="223437" y="570701"/>
                  <a:pt x="213065" y="581073"/>
                  <a:pt x="200268" y="581073"/>
                </a:cubicBezTo>
                <a:cubicBezTo>
                  <a:pt x="187472" y="581073"/>
                  <a:pt x="177095" y="570701"/>
                  <a:pt x="177095" y="557907"/>
                </a:cubicBezTo>
                <a:cubicBezTo>
                  <a:pt x="177095" y="545114"/>
                  <a:pt x="187472" y="534742"/>
                  <a:pt x="200268" y="534742"/>
                </a:cubicBezTo>
                <a:close/>
                <a:moveTo>
                  <a:pt x="23166" y="534742"/>
                </a:moveTo>
                <a:cubicBezTo>
                  <a:pt x="35960" y="534742"/>
                  <a:pt x="46330" y="545114"/>
                  <a:pt x="46330" y="557907"/>
                </a:cubicBezTo>
                <a:cubicBezTo>
                  <a:pt x="46330" y="570701"/>
                  <a:pt x="35960" y="581073"/>
                  <a:pt x="23166" y="581073"/>
                </a:cubicBezTo>
                <a:cubicBezTo>
                  <a:pt x="10370" y="581073"/>
                  <a:pt x="0" y="570701"/>
                  <a:pt x="0" y="557907"/>
                </a:cubicBezTo>
                <a:cubicBezTo>
                  <a:pt x="0" y="545114"/>
                  <a:pt x="10370" y="534742"/>
                  <a:pt x="23166" y="534742"/>
                </a:cubicBezTo>
                <a:close/>
                <a:moveTo>
                  <a:pt x="1083151" y="534737"/>
                </a:moveTo>
                <a:cubicBezTo>
                  <a:pt x="1095945" y="534737"/>
                  <a:pt x="1106317" y="545109"/>
                  <a:pt x="1106317" y="557902"/>
                </a:cubicBezTo>
                <a:cubicBezTo>
                  <a:pt x="1106317" y="570696"/>
                  <a:pt x="1095945" y="581068"/>
                  <a:pt x="1083151" y="581068"/>
                </a:cubicBezTo>
                <a:cubicBezTo>
                  <a:pt x="1070357" y="581068"/>
                  <a:pt x="1059985" y="570696"/>
                  <a:pt x="1059985" y="557902"/>
                </a:cubicBezTo>
                <a:cubicBezTo>
                  <a:pt x="1059985" y="545109"/>
                  <a:pt x="1070357" y="534737"/>
                  <a:pt x="1083151" y="534737"/>
                </a:cubicBezTo>
                <a:close/>
                <a:moveTo>
                  <a:pt x="906052" y="534737"/>
                </a:moveTo>
                <a:cubicBezTo>
                  <a:pt x="918846" y="534737"/>
                  <a:pt x="929218" y="545109"/>
                  <a:pt x="929218" y="557903"/>
                </a:cubicBezTo>
                <a:cubicBezTo>
                  <a:pt x="929218" y="570696"/>
                  <a:pt x="918846" y="581068"/>
                  <a:pt x="906052" y="581068"/>
                </a:cubicBezTo>
                <a:cubicBezTo>
                  <a:pt x="893258" y="581068"/>
                  <a:pt x="882886" y="570696"/>
                  <a:pt x="882886" y="557903"/>
                </a:cubicBezTo>
                <a:cubicBezTo>
                  <a:pt x="882886" y="545109"/>
                  <a:pt x="893258" y="534737"/>
                  <a:pt x="906052" y="534737"/>
                </a:cubicBezTo>
                <a:close/>
                <a:moveTo>
                  <a:pt x="733610" y="363379"/>
                </a:moveTo>
                <a:cubicBezTo>
                  <a:pt x="746408" y="363379"/>
                  <a:pt x="756783" y="373750"/>
                  <a:pt x="756783" y="386544"/>
                </a:cubicBezTo>
                <a:cubicBezTo>
                  <a:pt x="756783" y="399338"/>
                  <a:pt x="746408" y="409710"/>
                  <a:pt x="733610" y="409710"/>
                </a:cubicBezTo>
                <a:cubicBezTo>
                  <a:pt x="720813" y="409710"/>
                  <a:pt x="710439" y="399338"/>
                  <a:pt x="710439" y="386544"/>
                </a:cubicBezTo>
                <a:cubicBezTo>
                  <a:pt x="710439" y="373750"/>
                  <a:pt x="720813" y="363379"/>
                  <a:pt x="733610" y="363379"/>
                </a:cubicBezTo>
                <a:close/>
                <a:moveTo>
                  <a:pt x="556523" y="363379"/>
                </a:moveTo>
                <a:cubicBezTo>
                  <a:pt x="569317" y="363379"/>
                  <a:pt x="579689" y="373750"/>
                  <a:pt x="579689" y="386544"/>
                </a:cubicBezTo>
                <a:cubicBezTo>
                  <a:pt x="579689" y="399338"/>
                  <a:pt x="569317" y="409710"/>
                  <a:pt x="556523" y="409710"/>
                </a:cubicBezTo>
                <a:cubicBezTo>
                  <a:pt x="543730" y="409710"/>
                  <a:pt x="533358" y="399338"/>
                  <a:pt x="533358" y="386544"/>
                </a:cubicBezTo>
                <a:cubicBezTo>
                  <a:pt x="533358" y="373750"/>
                  <a:pt x="543730" y="363379"/>
                  <a:pt x="556523" y="363379"/>
                </a:cubicBezTo>
                <a:close/>
                <a:moveTo>
                  <a:pt x="379424" y="363379"/>
                </a:moveTo>
                <a:cubicBezTo>
                  <a:pt x="392219" y="363379"/>
                  <a:pt x="402590" y="373750"/>
                  <a:pt x="402590" y="386544"/>
                </a:cubicBezTo>
                <a:cubicBezTo>
                  <a:pt x="402590" y="399338"/>
                  <a:pt x="392219" y="409710"/>
                  <a:pt x="379424" y="409710"/>
                </a:cubicBezTo>
                <a:cubicBezTo>
                  <a:pt x="366630" y="409710"/>
                  <a:pt x="356258" y="399338"/>
                  <a:pt x="356258" y="386544"/>
                </a:cubicBezTo>
                <a:cubicBezTo>
                  <a:pt x="356258" y="373750"/>
                  <a:pt x="366630" y="363379"/>
                  <a:pt x="379424" y="363379"/>
                </a:cubicBezTo>
                <a:close/>
                <a:moveTo>
                  <a:pt x="202333" y="363379"/>
                </a:moveTo>
                <a:cubicBezTo>
                  <a:pt x="215130" y="363379"/>
                  <a:pt x="225502" y="373750"/>
                  <a:pt x="225502" y="386544"/>
                </a:cubicBezTo>
                <a:cubicBezTo>
                  <a:pt x="225502" y="399338"/>
                  <a:pt x="215130" y="409710"/>
                  <a:pt x="202333" y="409710"/>
                </a:cubicBezTo>
                <a:cubicBezTo>
                  <a:pt x="189536" y="409710"/>
                  <a:pt x="179163" y="399338"/>
                  <a:pt x="179163" y="386544"/>
                </a:cubicBezTo>
                <a:cubicBezTo>
                  <a:pt x="179163" y="373750"/>
                  <a:pt x="189536" y="363379"/>
                  <a:pt x="202333" y="363379"/>
                </a:cubicBezTo>
                <a:close/>
                <a:moveTo>
                  <a:pt x="25233" y="363379"/>
                </a:moveTo>
                <a:cubicBezTo>
                  <a:pt x="38024" y="363379"/>
                  <a:pt x="48396" y="373750"/>
                  <a:pt x="48396" y="386544"/>
                </a:cubicBezTo>
                <a:cubicBezTo>
                  <a:pt x="48396" y="399338"/>
                  <a:pt x="38024" y="409710"/>
                  <a:pt x="25233" y="409710"/>
                </a:cubicBezTo>
                <a:cubicBezTo>
                  <a:pt x="12434" y="409710"/>
                  <a:pt x="2067" y="399338"/>
                  <a:pt x="2067" y="386544"/>
                </a:cubicBezTo>
                <a:cubicBezTo>
                  <a:pt x="2067" y="373750"/>
                  <a:pt x="12434" y="363379"/>
                  <a:pt x="25233" y="363379"/>
                </a:cubicBezTo>
                <a:close/>
                <a:moveTo>
                  <a:pt x="1085215" y="363373"/>
                </a:moveTo>
                <a:cubicBezTo>
                  <a:pt x="1098009" y="363373"/>
                  <a:pt x="1108381" y="373745"/>
                  <a:pt x="1108381" y="386539"/>
                </a:cubicBezTo>
                <a:cubicBezTo>
                  <a:pt x="1108381" y="399334"/>
                  <a:pt x="1098009" y="409705"/>
                  <a:pt x="1085215" y="409705"/>
                </a:cubicBezTo>
                <a:cubicBezTo>
                  <a:pt x="1072421" y="409705"/>
                  <a:pt x="1062049" y="399334"/>
                  <a:pt x="1062049" y="386539"/>
                </a:cubicBezTo>
                <a:cubicBezTo>
                  <a:pt x="1062049" y="373745"/>
                  <a:pt x="1072421" y="363373"/>
                  <a:pt x="1085215" y="363373"/>
                </a:cubicBezTo>
                <a:close/>
                <a:moveTo>
                  <a:pt x="908116" y="363373"/>
                </a:moveTo>
                <a:cubicBezTo>
                  <a:pt x="920910" y="363373"/>
                  <a:pt x="931282" y="373745"/>
                  <a:pt x="931282" y="386539"/>
                </a:cubicBezTo>
                <a:cubicBezTo>
                  <a:pt x="931282" y="399334"/>
                  <a:pt x="920910" y="409705"/>
                  <a:pt x="908116" y="409705"/>
                </a:cubicBezTo>
                <a:cubicBezTo>
                  <a:pt x="895322" y="409705"/>
                  <a:pt x="884950" y="399334"/>
                  <a:pt x="884950" y="386539"/>
                </a:cubicBezTo>
                <a:cubicBezTo>
                  <a:pt x="884950" y="373745"/>
                  <a:pt x="895322" y="363373"/>
                  <a:pt x="908116" y="363373"/>
                </a:cubicBezTo>
                <a:close/>
                <a:moveTo>
                  <a:pt x="733610" y="171367"/>
                </a:moveTo>
                <a:cubicBezTo>
                  <a:pt x="746410" y="171367"/>
                  <a:pt x="756784" y="181739"/>
                  <a:pt x="756784" y="194532"/>
                </a:cubicBezTo>
                <a:cubicBezTo>
                  <a:pt x="756784" y="207326"/>
                  <a:pt x="746410" y="217698"/>
                  <a:pt x="733610" y="217698"/>
                </a:cubicBezTo>
                <a:cubicBezTo>
                  <a:pt x="720813" y="217698"/>
                  <a:pt x="710439" y="207326"/>
                  <a:pt x="710439" y="194532"/>
                </a:cubicBezTo>
                <a:cubicBezTo>
                  <a:pt x="710439" y="181739"/>
                  <a:pt x="720813" y="171367"/>
                  <a:pt x="733610" y="171367"/>
                </a:cubicBezTo>
                <a:close/>
                <a:moveTo>
                  <a:pt x="556524" y="171367"/>
                </a:moveTo>
                <a:cubicBezTo>
                  <a:pt x="569319" y="171367"/>
                  <a:pt x="579689" y="181739"/>
                  <a:pt x="579689" y="194533"/>
                </a:cubicBezTo>
                <a:cubicBezTo>
                  <a:pt x="579689" y="207327"/>
                  <a:pt x="569319" y="217698"/>
                  <a:pt x="556524" y="217698"/>
                </a:cubicBezTo>
                <a:cubicBezTo>
                  <a:pt x="543730" y="217698"/>
                  <a:pt x="533359" y="207327"/>
                  <a:pt x="533359" y="194533"/>
                </a:cubicBezTo>
                <a:cubicBezTo>
                  <a:pt x="533359" y="181739"/>
                  <a:pt x="543730" y="171367"/>
                  <a:pt x="556524" y="171367"/>
                </a:cubicBezTo>
                <a:close/>
                <a:moveTo>
                  <a:pt x="379425" y="171367"/>
                </a:moveTo>
                <a:cubicBezTo>
                  <a:pt x="392219" y="171367"/>
                  <a:pt x="402592" y="181739"/>
                  <a:pt x="402592" y="194533"/>
                </a:cubicBezTo>
                <a:cubicBezTo>
                  <a:pt x="402592" y="207327"/>
                  <a:pt x="392219" y="217698"/>
                  <a:pt x="379425" y="217698"/>
                </a:cubicBezTo>
                <a:cubicBezTo>
                  <a:pt x="366630" y="217698"/>
                  <a:pt x="356258" y="207327"/>
                  <a:pt x="356258" y="194533"/>
                </a:cubicBezTo>
                <a:cubicBezTo>
                  <a:pt x="356258" y="181739"/>
                  <a:pt x="366630" y="171367"/>
                  <a:pt x="379425" y="171367"/>
                </a:cubicBezTo>
                <a:close/>
                <a:moveTo>
                  <a:pt x="202334" y="171367"/>
                </a:moveTo>
                <a:cubicBezTo>
                  <a:pt x="215130" y="171367"/>
                  <a:pt x="225502" y="181739"/>
                  <a:pt x="225502" y="194533"/>
                </a:cubicBezTo>
                <a:cubicBezTo>
                  <a:pt x="225502" y="207327"/>
                  <a:pt x="215130" y="217699"/>
                  <a:pt x="202334" y="217699"/>
                </a:cubicBezTo>
                <a:cubicBezTo>
                  <a:pt x="189536" y="217699"/>
                  <a:pt x="179163" y="207327"/>
                  <a:pt x="179163" y="194533"/>
                </a:cubicBezTo>
                <a:cubicBezTo>
                  <a:pt x="179163" y="181739"/>
                  <a:pt x="189536" y="171367"/>
                  <a:pt x="202334" y="171367"/>
                </a:cubicBezTo>
                <a:close/>
                <a:moveTo>
                  <a:pt x="25233" y="171367"/>
                </a:moveTo>
                <a:cubicBezTo>
                  <a:pt x="38027" y="171367"/>
                  <a:pt x="48396" y="181739"/>
                  <a:pt x="48396" y="194533"/>
                </a:cubicBezTo>
                <a:cubicBezTo>
                  <a:pt x="48396" y="207327"/>
                  <a:pt x="38027" y="217699"/>
                  <a:pt x="25233" y="217699"/>
                </a:cubicBezTo>
                <a:cubicBezTo>
                  <a:pt x="12434" y="217699"/>
                  <a:pt x="2067" y="207327"/>
                  <a:pt x="2067" y="194533"/>
                </a:cubicBezTo>
                <a:cubicBezTo>
                  <a:pt x="2067" y="181739"/>
                  <a:pt x="12434" y="171367"/>
                  <a:pt x="25233" y="171367"/>
                </a:cubicBezTo>
                <a:close/>
                <a:moveTo>
                  <a:pt x="1085215" y="171362"/>
                </a:moveTo>
                <a:cubicBezTo>
                  <a:pt x="1098009" y="171362"/>
                  <a:pt x="1108381" y="181734"/>
                  <a:pt x="1108381" y="194528"/>
                </a:cubicBezTo>
                <a:cubicBezTo>
                  <a:pt x="1108381" y="207322"/>
                  <a:pt x="1098009" y="217694"/>
                  <a:pt x="1085215" y="217694"/>
                </a:cubicBezTo>
                <a:cubicBezTo>
                  <a:pt x="1072421" y="217694"/>
                  <a:pt x="1062049" y="207322"/>
                  <a:pt x="1062049" y="194528"/>
                </a:cubicBezTo>
                <a:cubicBezTo>
                  <a:pt x="1062049" y="181734"/>
                  <a:pt x="1072421" y="171362"/>
                  <a:pt x="1085215" y="171362"/>
                </a:cubicBezTo>
                <a:close/>
                <a:moveTo>
                  <a:pt x="908116" y="171362"/>
                </a:moveTo>
                <a:cubicBezTo>
                  <a:pt x="920910" y="171362"/>
                  <a:pt x="931282" y="181734"/>
                  <a:pt x="931282" y="194528"/>
                </a:cubicBezTo>
                <a:cubicBezTo>
                  <a:pt x="931282" y="207322"/>
                  <a:pt x="920910" y="217694"/>
                  <a:pt x="908116" y="217694"/>
                </a:cubicBezTo>
                <a:cubicBezTo>
                  <a:pt x="895322" y="217694"/>
                  <a:pt x="884950" y="207322"/>
                  <a:pt x="884950" y="194528"/>
                </a:cubicBezTo>
                <a:cubicBezTo>
                  <a:pt x="884950" y="181734"/>
                  <a:pt x="895322" y="171362"/>
                  <a:pt x="908116" y="171362"/>
                </a:cubicBezTo>
                <a:close/>
                <a:moveTo>
                  <a:pt x="735676" y="4"/>
                </a:moveTo>
                <a:cubicBezTo>
                  <a:pt x="748475" y="4"/>
                  <a:pt x="758849" y="10376"/>
                  <a:pt x="758849" y="23170"/>
                </a:cubicBezTo>
                <a:cubicBezTo>
                  <a:pt x="758849" y="35964"/>
                  <a:pt x="748475" y="46336"/>
                  <a:pt x="735676" y="46336"/>
                </a:cubicBezTo>
                <a:cubicBezTo>
                  <a:pt x="722879" y="46336"/>
                  <a:pt x="712504" y="35964"/>
                  <a:pt x="712504" y="23170"/>
                </a:cubicBezTo>
                <a:cubicBezTo>
                  <a:pt x="712504" y="10376"/>
                  <a:pt x="722879" y="4"/>
                  <a:pt x="735676" y="4"/>
                </a:cubicBezTo>
                <a:close/>
                <a:moveTo>
                  <a:pt x="558589" y="4"/>
                </a:moveTo>
                <a:cubicBezTo>
                  <a:pt x="571384" y="4"/>
                  <a:pt x="581753" y="10376"/>
                  <a:pt x="581753" y="23170"/>
                </a:cubicBezTo>
                <a:cubicBezTo>
                  <a:pt x="581753" y="35964"/>
                  <a:pt x="571384" y="46336"/>
                  <a:pt x="558589" y="46336"/>
                </a:cubicBezTo>
                <a:cubicBezTo>
                  <a:pt x="545797" y="46336"/>
                  <a:pt x="535424" y="35964"/>
                  <a:pt x="535424" y="23170"/>
                </a:cubicBezTo>
                <a:cubicBezTo>
                  <a:pt x="535424" y="10376"/>
                  <a:pt x="545797" y="4"/>
                  <a:pt x="558589" y="4"/>
                </a:cubicBezTo>
                <a:close/>
                <a:moveTo>
                  <a:pt x="381491" y="4"/>
                </a:moveTo>
                <a:cubicBezTo>
                  <a:pt x="394285" y="4"/>
                  <a:pt x="404657" y="10376"/>
                  <a:pt x="404657" y="23170"/>
                </a:cubicBezTo>
                <a:cubicBezTo>
                  <a:pt x="404657" y="35964"/>
                  <a:pt x="394285" y="46336"/>
                  <a:pt x="381491" y="46336"/>
                </a:cubicBezTo>
                <a:cubicBezTo>
                  <a:pt x="368695" y="46336"/>
                  <a:pt x="358325" y="35964"/>
                  <a:pt x="358325" y="23170"/>
                </a:cubicBezTo>
                <a:cubicBezTo>
                  <a:pt x="358325" y="10376"/>
                  <a:pt x="368695" y="4"/>
                  <a:pt x="381491" y="4"/>
                </a:cubicBezTo>
                <a:close/>
                <a:moveTo>
                  <a:pt x="204399" y="4"/>
                </a:moveTo>
                <a:cubicBezTo>
                  <a:pt x="217196" y="4"/>
                  <a:pt x="227567" y="10376"/>
                  <a:pt x="227567" y="23170"/>
                </a:cubicBezTo>
                <a:cubicBezTo>
                  <a:pt x="227567" y="35964"/>
                  <a:pt x="217196" y="46336"/>
                  <a:pt x="204399" y="46336"/>
                </a:cubicBezTo>
                <a:cubicBezTo>
                  <a:pt x="191602" y="46336"/>
                  <a:pt x="181229" y="35964"/>
                  <a:pt x="181229" y="23170"/>
                </a:cubicBezTo>
                <a:cubicBezTo>
                  <a:pt x="181229" y="10376"/>
                  <a:pt x="191602" y="4"/>
                  <a:pt x="204399" y="4"/>
                </a:cubicBezTo>
                <a:close/>
                <a:moveTo>
                  <a:pt x="27298" y="4"/>
                </a:moveTo>
                <a:cubicBezTo>
                  <a:pt x="40089" y="4"/>
                  <a:pt x="50461" y="10376"/>
                  <a:pt x="50461" y="23170"/>
                </a:cubicBezTo>
                <a:cubicBezTo>
                  <a:pt x="50461" y="35964"/>
                  <a:pt x="40089" y="46336"/>
                  <a:pt x="27298" y="46336"/>
                </a:cubicBezTo>
                <a:cubicBezTo>
                  <a:pt x="14497" y="46336"/>
                  <a:pt x="4131" y="35964"/>
                  <a:pt x="4131" y="23170"/>
                </a:cubicBezTo>
                <a:cubicBezTo>
                  <a:pt x="4131" y="10376"/>
                  <a:pt x="14497" y="4"/>
                  <a:pt x="27298" y="4"/>
                </a:cubicBezTo>
                <a:close/>
                <a:moveTo>
                  <a:pt x="1087280" y="0"/>
                </a:moveTo>
                <a:cubicBezTo>
                  <a:pt x="1100074" y="0"/>
                  <a:pt x="1110446" y="10371"/>
                  <a:pt x="1110446" y="23165"/>
                </a:cubicBezTo>
                <a:cubicBezTo>
                  <a:pt x="1110446" y="35959"/>
                  <a:pt x="1100074" y="46331"/>
                  <a:pt x="1087280" y="46331"/>
                </a:cubicBezTo>
                <a:cubicBezTo>
                  <a:pt x="1074486" y="46331"/>
                  <a:pt x="1064114" y="35959"/>
                  <a:pt x="1064114" y="23165"/>
                </a:cubicBezTo>
                <a:cubicBezTo>
                  <a:pt x="1064114" y="10371"/>
                  <a:pt x="1074486" y="0"/>
                  <a:pt x="1087280" y="0"/>
                </a:cubicBezTo>
                <a:close/>
                <a:moveTo>
                  <a:pt x="910181" y="0"/>
                </a:moveTo>
                <a:cubicBezTo>
                  <a:pt x="922975" y="0"/>
                  <a:pt x="933347" y="10371"/>
                  <a:pt x="933347" y="23165"/>
                </a:cubicBezTo>
                <a:cubicBezTo>
                  <a:pt x="933347" y="35959"/>
                  <a:pt x="922975" y="46331"/>
                  <a:pt x="910181" y="46331"/>
                </a:cubicBezTo>
                <a:cubicBezTo>
                  <a:pt x="897387" y="46331"/>
                  <a:pt x="887015" y="35959"/>
                  <a:pt x="887015" y="23165"/>
                </a:cubicBezTo>
                <a:cubicBezTo>
                  <a:pt x="887015" y="10371"/>
                  <a:pt x="897387" y="0"/>
                  <a:pt x="91018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7" name="Google Shape;37;p24"/>
          <p:cNvSpPr/>
          <p:nvPr/>
        </p:nvSpPr>
        <p:spPr>
          <a:xfrm>
            <a:off x="5614887" y="6330365"/>
            <a:ext cx="246900" cy="2469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 name="Google Shape;38;p24"/>
          <p:cNvSpPr/>
          <p:nvPr/>
        </p:nvSpPr>
        <p:spPr>
          <a:xfrm rot="3553164">
            <a:off x="6478339" y="4820497"/>
            <a:ext cx="2124467" cy="2107643"/>
          </a:xfrm>
          <a:prstGeom prst="pie">
            <a:avLst>
              <a:gd fmla="val 0" name="adj1"/>
              <a:gd fmla="val 10837342"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 name="Google Shape;39;p24"/>
          <p:cNvSpPr/>
          <p:nvPr/>
        </p:nvSpPr>
        <p:spPr>
          <a:xfrm rot="-3655814">
            <a:off x="7148915" y="4655664"/>
            <a:ext cx="3082279" cy="2649454"/>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 name="Google Shape;40;p24"/>
          <p:cNvSpPr/>
          <p:nvPr/>
        </p:nvSpPr>
        <p:spPr>
          <a:xfrm rot="5400000">
            <a:off x="9350227" y="2772892"/>
            <a:ext cx="1013700" cy="1371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 name="Google Shape;41;p24"/>
          <p:cNvSpPr/>
          <p:nvPr/>
        </p:nvSpPr>
        <p:spPr>
          <a:xfrm rot="2662362">
            <a:off x="-42717" y="455464"/>
            <a:ext cx="1015746" cy="500011"/>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 name="Google Shape;42;p24"/>
          <p:cNvSpPr/>
          <p:nvPr/>
        </p:nvSpPr>
        <p:spPr>
          <a:xfrm rot="-5400000">
            <a:off x="641630" y="5895234"/>
            <a:ext cx="303300" cy="1039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 name="Google Shape;43;p24"/>
          <p:cNvSpPr/>
          <p:nvPr/>
        </p:nvSpPr>
        <p:spPr>
          <a:xfrm>
            <a:off x="254369" y="5616618"/>
            <a:ext cx="479700" cy="457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 name="Google Shape;44;p24"/>
          <p:cNvSpPr/>
          <p:nvPr/>
        </p:nvSpPr>
        <p:spPr>
          <a:xfrm rot="-7578694">
            <a:off x="844542" y="5974267"/>
            <a:ext cx="1398717" cy="722822"/>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 name="Google Shape;45;p24"/>
          <p:cNvSpPr txBox="1"/>
          <p:nvPr/>
        </p:nvSpPr>
        <p:spPr>
          <a:xfrm flipH="1" rot="5400000">
            <a:off x="-677650" y="6348325"/>
            <a:ext cx="15798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Barlow Condensed"/>
                <a:ea typeface="Barlow Condensed"/>
                <a:cs typeface="Barlow Condensed"/>
                <a:sym typeface="Barlow Condensed"/>
              </a:rPr>
              <a:t>SLIDESMANIA.COM</a:t>
            </a:r>
            <a:endParaRPr b="0" i="0" sz="1200" u="none" cap="none" strike="noStrike">
              <a:solidFill>
                <a:schemeClr val="accent3"/>
              </a:solidFill>
              <a:latin typeface="Barlow Condensed"/>
              <a:ea typeface="Barlow Condensed"/>
              <a:cs typeface="Barlow Condensed"/>
              <a:sym typeface="Barlow Condens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TLE_AND_TWO_COLUMNS_1">
    <p:spTree>
      <p:nvGrpSpPr>
        <p:cNvPr id="221" name="Shape 221"/>
        <p:cNvGrpSpPr/>
        <p:nvPr/>
      </p:nvGrpSpPr>
      <p:grpSpPr>
        <a:xfrm>
          <a:off x="0" y="0"/>
          <a:ext cx="0" cy="0"/>
          <a:chOff x="0" y="0"/>
          <a:chExt cx="0" cy="0"/>
        </a:xfrm>
      </p:grpSpPr>
      <p:sp>
        <p:nvSpPr>
          <p:cNvPr id="222" name="Google Shape;222;p3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23" name="Google Shape;223;p33"/>
          <p:cNvSpPr txBox="1"/>
          <p:nvPr>
            <p:ph idx="1" type="body"/>
          </p:nvPr>
        </p:nvSpPr>
        <p:spPr>
          <a:xfrm>
            <a:off x="364800" y="2532367"/>
            <a:ext cx="2147700" cy="3779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224" name="Google Shape;224;p33"/>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1pPr>
            <a:lvl2pPr indent="0" lvl="1"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2pPr>
            <a:lvl3pPr indent="0" lvl="2"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3pPr>
            <a:lvl4pPr indent="0" lvl="3"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4pPr>
            <a:lvl5pPr indent="0" lvl="4"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5pPr>
            <a:lvl6pPr indent="0" lvl="5"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6pPr>
            <a:lvl7pPr indent="0" lvl="6"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7pPr>
            <a:lvl8pPr indent="0" lvl="7"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8pPr>
            <a:lvl9pPr indent="0" lvl="8"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9pPr>
          </a:lstStyle>
          <a:p>
            <a:pPr indent="0" lvl="0" marL="0" rtl="0" algn="ctr">
              <a:spcBef>
                <a:spcPts val="0"/>
              </a:spcBef>
              <a:spcAft>
                <a:spcPts val="0"/>
              </a:spcAft>
              <a:buNone/>
            </a:pPr>
            <a:fld id="{00000000-1234-1234-1234-123412341234}" type="slidenum">
              <a:rPr lang="en"/>
              <a:t>‹#›</a:t>
            </a:fld>
            <a:endParaRPr/>
          </a:p>
        </p:txBody>
      </p:sp>
      <p:sp>
        <p:nvSpPr>
          <p:cNvPr id="225" name="Google Shape;225;p33"/>
          <p:cNvSpPr txBox="1"/>
          <p:nvPr>
            <p:ph idx="2" type="subTitle"/>
          </p:nvPr>
        </p:nvSpPr>
        <p:spPr>
          <a:xfrm>
            <a:off x="384900" y="1618200"/>
            <a:ext cx="2147700" cy="6249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226" name="Google Shape;226;p33"/>
          <p:cNvSpPr txBox="1"/>
          <p:nvPr>
            <p:ph idx="3" type="body"/>
          </p:nvPr>
        </p:nvSpPr>
        <p:spPr>
          <a:xfrm>
            <a:off x="2693500" y="2532367"/>
            <a:ext cx="2147700" cy="3779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227" name="Google Shape;227;p33"/>
          <p:cNvSpPr txBox="1"/>
          <p:nvPr>
            <p:ph idx="4" type="subTitle"/>
          </p:nvPr>
        </p:nvSpPr>
        <p:spPr>
          <a:xfrm>
            <a:off x="2713600" y="1618200"/>
            <a:ext cx="2147700" cy="6249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228" name="Google Shape;228;p33"/>
          <p:cNvSpPr txBox="1"/>
          <p:nvPr>
            <p:ph idx="5" type="body"/>
          </p:nvPr>
        </p:nvSpPr>
        <p:spPr>
          <a:xfrm>
            <a:off x="5022200" y="2532367"/>
            <a:ext cx="2147700" cy="3779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229" name="Google Shape;229;p33"/>
          <p:cNvSpPr txBox="1"/>
          <p:nvPr>
            <p:ph idx="6" type="subTitle"/>
          </p:nvPr>
        </p:nvSpPr>
        <p:spPr>
          <a:xfrm>
            <a:off x="5042300" y="1618200"/>
            <a:ext cx="2147700" cy="6249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230" name="Google Shape;230;p33"/>
          <p:cNvSpPr txBox="1"/>
          <p:nvPr>
            <p:ph idx="7" type="body"/>
          </p:nvPr>
        </p:nvSpPr>
        <p:spPr>
          <a:xfrm>
            <a:off x="7350900" y="2532367"/>
            <a:ext cx="2147700" cy="3779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231" name="Google Shape;231;p33"/>
          <p:cNvSpPr txBox="1"/>
          <p:nvPr>
            <p:ph idx="8" type="subTitle"/>
          </p:nvPr>
        </p:nvSpPr>
        <p:spPr>
          <a:xfrm>
            <a:off x="7371000" y="1618200"/>
            <a:ext cx="2147700" cy="6249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232" name="Google Shape;232;p33"/>
          <p:cNvSpPr txBox="1"/>
          <p:nvPr>
            <p:ph idx="9" type="body"/>
          </p:nvPr>
        </p:nvSpPr>
        <p:spPr>
          <a:xfrm>
            <a:off x="9679600" y="2532367"/>
            <a:ext cx="2147700" cy="3779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233" name="Google Shape;233;p33"/>
          <p:cNvSpPr txBox="1"/>
          <p:nvPr>
            <p:ph idx="13" type="subTitle"/>
          </p:nvPr>
        </p:nvSpPr>
        <p:spPr>
          <a:xfrm>
            <a:off x="9699700" y="1618200"/>
            <a:ext cx="2147700" cy="6249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234" name="Google Shape;234;p33"/>
          <p:cNvSpPr/>
          <p:nvPr/>
        </p:nvSpPr>
        <p:spPr>
          <a:xfrm>
            <a:off x="5605700" y="2116050"/>
            <a:ext cx="1153200" cy="1153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5" name="Google Shape;235;p33"/>
          <p:cNvSpPr/>
          <p:nvPr/>
        </p:nvSpPr>
        <p:spPr>
          <a:xfrm>
            <a:off x="7747900" y="2323550"/>
            <a:ext cx="1534200" cy="763500"/>
          </a:xfrm>
          <a:prstGeom prst="rect">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6" name="Google Shape;236;p33"/>
          <p:cNvSpPr/>
          <p:nvPr/>
        </p:nvSpPr>
        <p:spPr>
          <a:xfrm rot="5400000">
            <a:off x="3533927" y="2020817"/>
            <a:ext cx="1013700" cy="1371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7" name="Google Shape;237;p33"/>
          <p:cNvSpPr/>
          <p:nvPr/>
        </p:nvSpPr>
        <p:spPr>
          <a:xfrm>
            <a:off x="10283188" y="2108240"/>
            <a:ext cx="1168800" cy="11688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8" name="Google Shape;238;p33"/>
          <p:cNvSpPr/>
          <p:nvPr/>
        </p:nvSpPr>
        <p:spPr>
          <a:xfrm flipH="1">
            <a:off x="11403180" y="165828"/>
            <a:ext cx="476700" cy="476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9" name="Google Shape;239;p33"/>
          <p:cNvSpPr/>
          <p:nvPr/>
        </p:nvSpPr>
        <p:spPr>
          <a:xfrm flipH="1" rot="-5400000">
            <a:off x="880152" y="6100617"/>
            <a:ext cx="731400" cy="63060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0" name="Google Shape;240;p33"/>
          <p:cNvSpPr/>
          <p:nvPr/>
        </p:nvSpPr>
        <p:spPr>
          <a:xfrm flipH="1" rot="5400000">
            <a:off x="85497" y="5452629"/>
            <a:ext cx="731400" cy="630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1" name="Google Shape;241;p33"/>
          <p:cNvSpPr/>
          <p:nvPr/>
        </p:nvSpPr>
        <p:spPr>
          <a:xfrm rot="5400000">
            <a:off x="298352" y="-715111"/>
            <a:ext cx="1013700" cy="1371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2" name="Google Shape;242;p33"/>
          <p:cNvSpPr/>
          <p:nvPr/>
        </p:nvSpPr>
        <p:spPr>
          <a:xfrm flipH="1">
            <a:off x="384888" y="6217637"/>
            <a:ext cx="381600" cy="396600"/>
          </a:xfrm>
          <a:prstGeom prst="ellipse">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3" name="Google Shape;243;p33"/>
          <p:cNvSpPr/>
          <p:nvPr/>
        </p:nvSpPr>
        <p:spPr>
          <a:xfrm flipH="1" rot="1696954">
            <a:off x="-286694" y="736773"/>
            <a:ext cx="1280232" cy="3369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4" name="Google Shape;244;p33"/>
          <p:cNvSpPr/>
          <p:nvPr/>
        </p:nvSpPr>
        <p:spPr>
          <a:xfrm rot="-1299682">
            <a:off x="721636" y="-215751"/>
            <a:ext cx="1048439" cy="957411"/>
          </a:xfrm>
          <a:prstGeom prst="pie">
            <a:avLst>
              <a:gd fmla="val 0" name="adj1"/>
              <a:gd fmla="val 10837342" name="adj2"/>
            </a:avLst>
          </a:prstGeom>
          <a:noFill/>
          <a:ln cap="flat" cmpd="sng" w="2857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5" name="Google Shape;245;p33"/>
          <p:cNvSpPr/>
          <p:nvPr/>
        </p:nvSpPr>
        <p:spPr>
          <a:xfrm flipH="1">
            <a:off x="9556012" y="0"/>
            <a:ext cx="1816779" cy="217699"/>
          </a:xfrm>
          <a:custGeom>
            <a:rect b="b" l="l" r="r" t="t"/>
            <a:pathLst>
              <a:path extrusionOk="0" h="217699" w="1816779">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6" name="Google Shape;246;p33"/>
          <p:cNvSpPr/>
          <p:nvPr/>
        </p:nvSpPr>
        <p:spPr>
          <a:xfrm flipH="1">
            <a:off x="1909748" y="6332618"/>
            <a:ext cx="1816779" cy="409710"/>
          </a:xfrm>
          <a:custGeom>
            <a:rect b="b" l="l" r="r" t="t"/>
            <a:pathLst>
              <a:path extrusionOk="0" h="409710" w="1816779">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7" name="Google Shape;247;p33"/>
          <p:cNvSpPr/>
          <p:nvPr/>
        </p:nvSpPr>
        <p:spPr>
          <a:xfrm flipH="1" rot="-2662362">
            <a:off x="11402702" y="274889"/>
            <a:ext cx="1015746" cy="500011"/>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8" name="Google Shape;248;p33"/>
          <p:cNvSpPr/>
          <p:nvPr/>
        </p:nvSpPr>
        <p:spPr>
          <a:xfrm flipH="1" rot="-5400000">
            <a:off x="876600" y="1915400"/>
            <a:ext cx="1124100" cy="152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9" name="Google Shape;249;p33"/>
          <p:cNvSpPr txBox="1"/>
          <p:nvPr/>
        </p:nvSpPr>
        <p:spPr>
          <a:xfrm flipH="1" rot="5400000">
            <a:off x="-677650" y="4900525"/>
            <a:ext cx="15798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Barlow Condensed"/>
                <a:ea typeface="Barlow Condensed"/>
                <a:cs typeface="Barlow Condensed"/>
                <a:sym typeface="Barlow Condensed"/>
              </a:rPr>
              <a:t>SLIDESMANIA.COM</a:t>
            </a:r>
            <a:endParaRPr b="0" i="0" sz="1200" u="none" cap="none" strike="noStrike">
              <a:solidFill>
                <a:schemeClr val="accent3"/>
              </a:solidFill>
              <a:latin typeface="Barlow Condensed"/>
              <a:ea typeface="Barlow Condensed"/>
              <a:cs typeface="Barlow Condensed"/>
              <a:sym typeface="Barlow Condense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REMOVE · SlidesMania">
  <p:cSld name="CUSTOM">
    <p:spTree>
      <p:nvGrpSpPr>
        <p:cNvPr id="250" name="Shape 250"/>
        <p:cNvGrpSpPr/>
        <p:nvPr/>
      </p:nvGrpSpPr>
      <p:grpSpPr>
        <a:xfrm>
          <a:off x="0" y="0"/>
          <a:ext cx="0" cy="0"/>
          <a:chOff x="0" y="0"/>
          <a:chExt cx="0" cy="0"/>
        </a:xfrm>
      </p:grpSpPr>
      <p:grpSp>
        <p:nvGrpSpPr>
          <p:cNvPr id="251" name="Google Shape;251;p34"/>
          <p:cNvGrpSpPr/>
          <p:nvPr/>
        </p:nvGrpSpPr>
        <p:grpSpPr>
          <a:xfrm>
            <a:off x="0" y="0"/>
            <a:ext cx="12192000" cy="6858000"/>
            <a:chOff x="0" y="0"/>
            <a:chExt cx="12192000" cy="6858000"/>
          </a:xfrm>
        </p:grpSpPr>
        <p:sp>
          <p:nvSpPr>
            <p:cNvPr id="252" name="Google Shape;252;p34"/>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3" name="Google Shape;253;p34">
              <a:hlinkClick r:id="rId2"/>
            </p:cNvPr>
            <p:cNvPicPr preferRelativeResize="0"/>
            <p:nvPr/>
          </p:nvPicPr>
          <p:blipFill rotWithShape="1">
            <a:blip r:embed="rId3">
              <a:alphaModFix/>
            </a:blip>
            <a:srcRect b="0" l="0" r="0" t="0"/>
            <a:stretch/>
          </p:blipFill>
          <p:spPr>
            <a:xfrm>
              <a:off x="465600" y="331100"/>
              <a:ext cx="5101466" cy="2201299"/>
            </a:xfrm>
            <a:prstGeom prst="rect">
              <a:avLst/>
            </a:prstGeom>
            <a:noFill/>
            <a:ln>
              <a:noFill/>
            </a:ln>
          </p:spPr>
        </p:pic>
        <p:sp>
          <p:nvSpPr>
            <p:cNvPr id="254" name="Google Shape;254;p34"/>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3F3F3F"/>
                  </a:solidFill>
                  <a:latin typeface="Poppins"/>
                  <a:ea typeface="Poppins"/>
                  <a:cs typeface="Poppins"/>
                  <a:sym typeface="Poppins"/>
                </a:rPr>
                <a:t>Free </a:t>
              </a:r>
              <a:r>
                <a:rPr b="0" i="0" lang="en" sz="3600" u="none" cap="none" strike="noStrike">
                  <a:solidFill>
                    <a:srgbClr val="3F3F3F"/>
                  </a:solidFill>
                  <a:latin typeface="Poppins"/>
                  <a:ea typeface="Poppins"/>
                  <a:cs typeface="Poppins"/>
                  <a:sym typeface="Poppins"/>
                </a:rPr>
                <a:t>themes and templates for </a:t>
              </a:r>
              <a:r>
                <a:rPr b="1" i="0" lang="en" sz="3600" u="none" cap="none" strike="noStrike">
                  <a:solidFill>
                    <a:srgbClr val="3F3F3F"/>
                  </a:solidFill>
                  <a:latin typeface="Poppins"/>
                  <a:ea typeface="Poppins"/>
                  <a:cs typeface="Poppins"/>
                  <a:sym typeface="Poppins"/>
                </a:rPr>
                <a:t>Google Slides</a:t>
              </a:r>
              <a:r>
                <a:rPr b="0" i="0" lang="en" sz="3600" u="none" cap="none" strike="noStrike">
                  <a:solidFill>
                    <a:srgbClr val="3F3F3F"/>
                  </a:solidFill>
                  <a:latin typeface="Poppins"/>
                  <a:ea typeface="Poppins"/>
                  <a:cs typeface="Poppins"/>
                  <a:sym typeface="Poppins"/>
                </a:rPr>
                <a:t> or </a:t>
              </a:r>
              <a:r>
                <a:rPr b="1" i="0" lang="en" sz="3600" u="none" cap="none" strike="noStrike">
                  <a:solidFill>
                    <a:srgbClr val="3F3F3F"/>
                  </a:solidFill>
                  <a:latin typeface="Poppins"/>
                  <a:ea typeface="Poppins"/>
                  <a:cs typeface="Poppins"/>
                  <a:sym typeface="Poppins"/>
                </a:rPr>
                <a:t>PowerPoint</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CB25"/>
                  </a:solidFill>
                  <a:latin typeface="Poppins"/>
                  <a:ea typeface="Poppins"/>
                  <a:cs typeface="Poppins"/>
                  <a:sym typeface="Poppins"/>
                </a:rPr>
                <a:t>NOT to be sold as is or modified!</a:t>
              </a:r>
              <a:endParaRPr b="1" i="0" sz="3000" u="none" cap="none" strike="noStrike">
                <a:solidFill>
                  <a:srgbClr val="FFCB25"/>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rgbClr val="3F3F3F"/>
                  </a:solidFill>
                  <a:latin typeface="Poppins"/>
                  <a:ea typeface="Poppins"/>
                  <a:cs typeface="Poppins"/>
                  <a:sym typeface="Poppins"/>
                </a:rPr>
                <a:t>Read </a:t>
              </a:r>
              <a:r>
                <a:rPr b="0" i="0" lang="en" sz="2700" u="sng" cap="none" strike="noStrike">
                  <a:solidFill>
                    <a:srgbClr val="3F3F3F"/>
                  </a:solidFill>
                  <a:latin typeface="Poppins"/>
                  <a:ea typeface="Poppins"/>
                  <a:cs typeface="Poppins"/>
                  <a:sym typeface="Poppins"/>
                  <a:hlinkClick r:id="rId4">
                    <a:extLst>
                      <a:ext uri="{A12FA001-AC4F-418D-AE19-62706E023703}">
                        <ahyp:hlinkClr val="tx"/>
                      </a:ext>
                    </a:extLst>
                  </a:hlinkClick>
                </a:rPr>
                <a:t>FAQ</a:t>
              </a:r>
              <a:r>
                <a:rPr b="1" i="0" lang="en" sz="4400" u="none" cap="none" strike="noStrike">
                  <a:solidFill>
                    <a:srgbClr val="FFCB25"/>
                  </a:solidFill>
                  <a:latin typeface="Poppins"/>
                  <a:ea typeface="Poppins"/>
                  <a:cs typeface="Poppins"/>
                  <a:sym typeface="Poppins"/>
                </a:rPr>
                <a:t> </a:t>
              </a:r>
              <a:r>
                <a:rPr b="0" i="0" lang="en" sz="2700" u="none" cap="none" strike="noStrike">
                  <a:solidFill>
                    <a:srgbClr val="3F3F3F"/>
                  </a:solidFill>
                  <a:latin typeface="Poppins"/>
                  <a:ea typeface="Poppins"/>
                  <a:cs typeface="Poppins"/>
                  <a:sym typeface="Poppins"/>
                </a:rPr>
                <a:t>on slidesmania.com</a:t>
              </a:r>
              <a:endParaRPr b="0" i="0" sz="27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3F3F3F"/>
                  </a:solidFill>
                  <a:latin typeface="Poppins"/>
                  <a:ea typeface="Poppins"/>
                  <a:cs typeface="Poppins"/>
                  <a:sym typeface="Poppins"/>
                </a:rPr>
                <a:t>Do not remove the slidesmania.com text on the sides.</a:t>
              </a:r>
              <a:endParaRPr b="0" i="0" sz="2000" u="none" cap="none" strike="noStrike">
                <a:solidFill>
                  <a:srgbClr val="3F3F3F"/>
                </a:solidFill>
                <a:latin typeface="Poppins"/>
                <a:ea typeface="Poppins"/>
                <a:cs typeface="Poppins"/>
                <a:sym typeface="Poppins"/>
              </a:endParaRPr>
            </a:p>
          </p:txBody>
        </p:sp>
        <p:cxnSp>
          <p:nvCxnSpPr>
            <p:cNvPr id="255" name="Google Shape;255;p34"/>
            <p:cNvCxnSpPr/>
            <p:nvPr/>
          </p:nvCxnSpPr>
          <p:spPr>
            <a:xfrm>
              <a:off x="10423367" y="5688858"/>
              <a:ext cx="1495200" cy="12900"/>
            </a:xfrm>
            <a:prstGeom prst="straightConnector1">
              <a:avLst/>
            </a:prstGeom>
            <a:noFill/>
            <a:ln cap="flat" cmpd="sng" w="38100">
              <a:solidFill>
                <a:srgbClr val="FFCB25"/>
              </a:solidFill>
              <a:prstDash val="solid"/>
              <a:round/>
              <a:headEnd len="sm" w="sm" type="none"/>
              <a:tailEnd len="sm" w="sm" type="none"/>
            </a:ln>
          </p:spPr>
        </p:cxnSp>
        <p:pic>
          <p:nvPicPr>
            <p:cNvPr id="256" name="Google Shape;256;p34">
              <a:hlinkClick r:id="rId5"/>
            </p:cNvPr>
            <p:cNvPicPr preferRelativeResize="0"/>
            <p:nvPr/>
          </p:nvPicPr>
          <p:blipFill rotWithShape="1">
            <a:blip r:embed="rId6">
              <a:alphaModFix/>
            </a:blip>
            <a:srcRect b="0" l="0" r="0" t="0"/>
            <a:stretch/>
          </p:blipFill>
          <p:spPr>
            <a:xfrm>
              <a:off x="8982558" y="5912306"/>
              <a:ext cx="713232" cy="637863"/>
            </a:xfrm>
            <a:prstGeom prst="rect">
              <a:avLst/>
            </a:prstGeom>
            <a:noFill/>
            <a:ln>
              <a:noFill/>
            </a:ln>
          </p:spPr>
        </p:pic>
        <p:pic>
          <p:nvPicPr>
            <p:cNvPr id="257" name="Google Shape;257;p34">
              <a:hlinkClick r:id="rId7"/>
            </p:cNvPr>
            <p:cNvPicPr preferRelativeResize="0"/>
            <p:nvPr/>
          </p:nvPicPr>
          <p:blipFill rotWithShape="1">
            <a:blip r:embed="rId8">
              <a:alphaModFix/>
            </a:blip>
            <a:srcRect b="0" l="0" r="0" t="0"/>
            <a:stretch/>
          </p:blipFill>
          <p:spPr>
            <a:xfrm>
              <a:off x="9764428" y="5916798"/>
              <a:ext cx="708660" cy="628879"/>
            </a:xfrm>
            <a:prstGeom prst="rect">
              <a:avLst/>
            </a:prstGeom>
            <a:noFill/>
            <a:ln>
              <a:noFill/>
            </a:ln>
          </p:spPr>
        </p:pic>
        <p:pic>
          <p:nvPicPr>
            <p:cNvPr id="258" name="Google Shape;258;p34">
              <a:hlinkClick r:id="rId9"/>
            </p:cNvPr>
            <p:cNvPicPr preferRelativeResize="0"/>
            <p:nvPr/>
          </p:nvPicPr>
          <p:blipFill rotWithShape="1">
            <a:blip r:embed="rId10">
              <a:alphaModFix/>
            </a:blip>
            <a:srcRect b="0" l="0" r="0" t="0"/>
            <a:stretch/>
          </p:blipFill>
          <p:spPr>
            <a:xfrm>
              <a:off x="10541715" y="5905569"/>
              <a:ext cx="612648" cy="624387"/>
            </a:xfrm>
            <a:prstGeom prst="rect">
              <a:avLst/>
            </a:prstGeom>
            <a:noFill/>
            <a:ln>
              <a:noFill/>
            </a:ln>
          </p:spPr>
        </p:pic>
        <p:pic>
          <p:nvPicPr>
            <p:cNvPr id="259" name="Google Shape;259;p34">
              <a:hlinkClick r:id="rId11"/>
            </p:cNvPr>
            <p:cNvPicPr preferRelativeResize="0"/>
            <p:nvPr/>
          </p:nvPicPr>
          <p:blipFill rotWithShape="1">
            <a:blip r:embed="rId12">
              <a:alphaModFix/>
            </a:blip>
            <a:srcRect b="0" l="0" r="0" t="0"/>
            <a:stretch/>
          </p:blipFill>
          <p:spPr>
            <a:xfrm>
              <a:off x="11219049" y="5916799"/>
              <a:ext cx="699516" cy="601927"/>
            </a:xfrm>
            <a:prstGeom prst="rect">
              <a:avLst/>
            </a:prstGeom>
            <a:noFill/>
            <a:ln>
              <a:noFill/>
            </a:ln>
          </p:spPr>
        </p:pic>
        <p:sp>
          <p:nvSpPr>
            <p:cNvPr id="260" name="Google Shape;260;p34"/>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400"/>
                <a:buFont typeface="Arial"/>
                <a:buNone/>
              </a:pPr>
              <a:r>
                <a:rPr b="1" i="0" lang="en" sz="2400" u="none" cap="none" strike="noStrike">
                  <a:solidFill>
                    <a:srgbClr val="252525"/>
                  </a:solidFill>
                  <a:latin typeface="Homemade Apple"/>
                  <a:ea typeface="Homemade Apple"/>
                  <a:cs typeface="Homemade Apple"/>
                  <a:sym typeface="Homemade Apple"/>
                </a:rPr>
                <a:t>Sharing is caring!</a:t>
              </a:r>
              <a:endParaRPr b="1" i="0" sz="2400" u="none" cap="none" strike="noStrike">
                <a:solidFill>
                  <a:srgbClr val="252525"/>
                </a:solidFill>
                <a:latin typeface="Homemade Apple"/>
                <a:ea typeface="Homemade Apple"/>
                <a:cs typeface="Homemade Apple"/>
                <a:sym typeface="Homemade Apple"/>
              </a:endParaRPr>
            </a:p>
          </p:txBody>
        </p:sp>
      </p:grpSp>
      <p:sp>
        <p:nvSpPr>
          <p:cNvPr id="261" name="Google Shape;261;p34"/>
          <p:cNvSpPr txBox="1"/>
          <p:nvPr>
            <p:ph idx="12" type="sldNum"/>
          </p:nvPr>
        </p:nvSpPr>
        <p:spPr>
          <a:xfrm>
            <a:off x="11409045" y="6333134"/>
            <a:ext cx="731700" cy="525000"/>
          </a:xfrm>
          <a:prstGeom prst="rect">
            <a:avLst/>
          </a:prstGeom>
          <a:noFill/>
          <a:ln>
            <a:noFill/>
          </a:ln>
        </p:spPr>
        <p:txBody>
          <a:bodyPr anchorCtr="0" anchor="t"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Merriweather"/>
                <a:ea typeface="Merriweather"/>
                <a:cs typeface="Merriweather"/>
                <a:sym typeface="Merriweather"/>
              </a:defRPr>
            </a:lvl1pPr>
            <a:lvl2pPr indent="0" lvl="1"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Merriweather"/>
                <a:ea typeface="Merriweather"/>
                <a:cs typeface="Merriweather"/>
                <a:sym typeface="Merriweather"/>
              </a:defRPr>
            </a:lvl2pPr>
            <a:lvl3pPr indent="0" lvl="2"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Merriweather"/>
                <a:ea typeface="Merriweather"/>
                <a:cs typeface="Merriweather"/>
                <a:sym typeface="Merriweather"/>
              </a:defRPr>
            </a:lvl3pPr>
            <a:lvl4pPr indent="0" lvl="3"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Merriweather"/>
                <a:ea typeface="Merriweather"/>
                <a:cs typeface="Merriweather"/>
                <a:sym typeface="Merriweather"/>
              </a:defRPr>
            </a:lvl4pPr>
            <a:lvl5pPr indent="0" lvl="4"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Merriweather"/>
                <a:ea typeface="Merriweather"/>
                <a:cs typeface="Merriweather"/>
                <a:sym typeface="Merriweather"/>
              </a:defRPr>
            </a:lvl5pPr>
            <a:lvl6pPr indent="0" lvl="5"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Merriweather"/>
                <a:ea typeface="Merriweather"/>
                <a:cs typeface="Merriweather"/>
                <a:sym typeface="Merriweather"/>
              </a:defRPr>
            </a:lvl6pPr>
            <a:lvl7pPr indent="0" lvl="6"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Merriweather"/>
                <a:ea typeface="Merriweather"/>
                <a:cs typeface="Merriweather"/>
                <a:sym typeface="Merriweather"/>
              </a:defRPr>
            </a:lvl7pPr>
            <a:lvl8pPr indent="0" lvl="7"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Merriweather"/>
                <a:ea typeface="Merriweather"/>
                <a:cs typeface="Merriweather"/>
                <a:sym typeface="Merriweather"/>
              </a:defRPr>
            </a:lvl8pPr>
            <a:lvl9pPr indent="0" lvl="8"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262" name="Shape 262"/>
        <p:cNvGrpSpPr/>
        <p:nvPr/>
      </p:nvGrpSpPr>
      <p:grpSpPr>
        <a:xfrm>
          <a:off x="0" y="0"/>
          <a:ext cx="0" cy="0"/>
          <a:chOff x="0" y="0"/>
          <a:chExt cx="0" cy="0"/>
        </a:xfrm>
      </p:grpSpPr>
      <p:sp>
        <p:nvSpPr>
          <p:cNvPr id="263" name="Google Shape;263;p35"/>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1pPr>
            <a:lvl2pPr indent="0" lvl="1"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2pPr>
            <a:lvl3pPr indent="0" lvl="2"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3pPr>
            <a:lvl4pPr indent="0" lvl="3"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4pPr>
            <a:lvl5pPr indent="0" lvl="4"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5pPr>
            <a:lvl6pPr indent="0" lvl="5"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6pPr>
            <a:lvl7pPr indent="0" lvl="6"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7pPr>
            <a:lvl8pPr indent="0" lvl="7"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8pPr>
            <a:lvl9pPr indent="0" lvl="8"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9pPr>
          </a:lstStyle>
          <a:p>
            <a:pPr indent="0" lvl="0" marL="0" rtl="0" algn="ctr">
              <a:spcBef>
                <a:spcPts val="0"/>
              </a:spcBef>
              <a:spcAft>
                <a:spcPts val="0"/>
              </a:spcAft>
              <a:buNone/>
            </a:pPr>
            <a:fld id="{00000000-1234-1234-1234-123412341234}" type="slidenum">
              <a:rPr lang="en"/>
              <a:t>‹#›</a:t>
            </a:fld>
            <a:endParaRPr/>
          </a:p>
        </p:txBody>
      </p:sp>
      <p:sp>
        <p:nvSpPr>
          <p:cNvPr id="264" name="Google Shape;264;p35"/>
          <p:cNvSpPr txBox="1"/>
          <p:nvPr/>
        </p:nvSpPr>
        <p:spPr>
          <a:xfrm flipH="1" rot="5400000">
            <a:off x="-677650" y="6348325"/>
            <a:ext cx="15798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Barlow Condensed"/>
                <a:ea typeface="Barlow Condensed"/>
                <a:cs typeface="Barlow Condensed"/>
                <a:sym typeface="Barlow Condensed"/>
              </a:rPr>
              <a:t>SLIDESMANIA.COM</a:t>
            </a:r>
            <a:endParaRPr b="0" i="0" sz="1200" u="none" cap="none" strike="noStrike">
              <a:solidFill>
                <a:schemeClr val="accent3"/>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25"/>
          <p:cNvSpPr/>
          <p:nvPr/>
        </p:nvSpPr>
        <p:spPr>
          <a:xfrm rot="10800000">
            <a:off x="11020630" y="129309"/>
            <a:ext cx="303300" cy="1039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 name="Google Shape;48;p25"/>
          <p:cNvSpPr txBox="1"/>
          <p:nvPr>
            <p:ph type="title"/>
          </p:nvPr>
        </p:nvSpPr>
        <p:spPr>
          <a:xfrm>
            <a:off x="1886854" y="576775"/>
            <a:ext cx="8490300" cy="54543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6400"/>
              <a:buNone/>
              <a:defRPr sz="6400"/>
            </a:lvl1pPr>
            <a:lvl2pPr lvl="1" algn="ctr">
              <a:lnSpc>
                <a:spcPct val="100000"/>
              </a:lnSpc>
              <a:spcBef>
                <a:spcPts val="0"/>
              </a:spcBef>
              <a:spcAft>
                <a:spcPts val="0"/>
              </a:spcAft>
              <a:buSzPts val="6400"/>
              <a:buNone/>
              <a:defRPr sz="6400"/>
            </a:lvl2pPr>
            <a:lvl3pPr lvl="2" algn="ctr">
              <a:lnSpc>
                <a:spcPct val="100000"/>
              </a:lnSpc>
              <a:spcBef>
                <a:spcPts val="0"/>
              </a:spcBef>
              <a:spcAft>
                <a:spcPts val="0"/>
              </a:spcAft>
              <a:buSzPts val="6400"/>
              <a:buNone/>
              <a:defRPr sz="6400"/>
            </a:lvl3pPr>
            <a:lvl4pPr lvl="3" algn="ctr">
              <a:lnSpc>
                <a:spcPct val="100000"/>
              </a:lnSpc>
              <a:spcBef>
                <a:spcPts val="0"/>
              </a:spcBef>
              <a:spcAft>
                <a:spcPts val="0"/>
              </a:spcAft>
              <a:buSzPts val="6400"/>
              <a:buNone/>
              <a:defRPr sz="6400"/>
            </a:lvl4pPr>
            <a:lvl5pPr lvl="4" algn="ctr">
              <a:lnSpc>
                <a:spcPct val="100000"/>
              </a:lnSpc>
              <a:spcBef>
                <a:spcPts val="0"/>
              </a:spcBef>
              <a:spcAft>
                <a:spcPts val="0"/>
              </a:spcAft>
              <a:buSzPts val="6400"/>
              <a:buNone/>
              <a:defRPr sz="6400"/>
            </a:lvl5pPr>
            <a:lvl6pPr lvl="5" algn="ctr">
              <a:lnSpc>
                <a:spcPct val="100000"/>
              </a:lnSpc>
              <a:spcBef>
                <a:spcPts val="0"/>
              </a:spcBef>
              <a:spcAft>
                <a:spcPts val="0"/>
              </a:spcAft>
              <a:buSzPts val="6400"/>
              <a:buNone/>
              <a:defRPr sz="6400"/>
            </a:lvl6pPr>
            <a:lvl7pPr lvl="6" algn="ctr">
              <a:lnSpc>
                <a:spcPct val="100000"/>
              </a:lnSpc>
              <a:spcBef>
                <a:spcPts val="0"/>
              </a:spcBef>
              <a:spcAft>
                <a:spcPts val="0"/>
              </a:spcAft>
              <a:buSzPts val="6400"/>
              <a:buNone/>
              <a:defRPr sz="6400"/>
            </a:lvl7pPr>
            <a:lvl8pPr lvl="7" algn="ctr">
              <a:lnSpc>
                <a:spcPct val="100000"/>
              </a:lnSpc>
              <a:spcBef>
                <a:spcPts val="0"/>
              </a:spcBef>
              <a:spcAft>
                <a:spcPts val="0"/>
              </a:spcAft>
              <a:buSzPts val="6400"/>
              <a:buNone/>
              <a:defRPr sz="6400"/>
            </a:lvl8pPr>
            <a:lvl9pPr lvl="8" algn="ctr">
              <a:lnSpc>
                <a:spcPct val="100000"/>
              </a:lnSpc>
              <a:spcBef>
                <a:spcPts val="0"/>
              </a:spcBef>
              <a:spcAft>
                <a:spcPts val="0"/>
              </a:spcAft>
              <a:buSzPts val="6400"/>
              <a:buNone/>
              <a:defRPr sz="6400"/>
            </a:lvl9pPr>
          </a:lstStyle>
          <a:p/>
        </p:txBody>
      </p:sp>
      <p:sp>
        <p:nvSpPr>
          <p:cNvPr id="49" name="Google Shape;49;p25"/>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1pPr>
            <a:lvl2pPr indent="0" lvl="1"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2pPr>
            <a:lvl3pPr indent="0" lvl="2"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3pPr>
            <a:lvl4pPr indent="0" lvl="3"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4pPr>
            <a:lvl5pPr indent="0" lvl="4"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5pPr>
            <a:lvl6pPr indent="0" lvl="5"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6pPr>
            <a:lvl7pPr indent="0" lvl="6"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7pPr>
            <a:lvl8pPr indent="0" lvl="7"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8pPr>
            <a:lvl9pPr indent="0" lvl="8"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9pPr>
          </a:lstStyle>
          <a:p>
            <a:pPr indent="0" lvl="0" marL="0" rtl="0" algn="ctr">
              <a:spcBef>
                <a:spcPts val="0"/>
              </a:spcBef>
              <a:spcAft>
                <a:spcPts val="0"/>
              </a:spcAft>
              <a:buNone/>
            </a:pPr>
            <a:fld id="{00000000-1234-1234-1234-123412341234}" type="slidenum">
              <a:rPr lang="en"/>
              <a:t>‹#›</a:t>
            </a:fld>
            <a:endParaRPr/>
          </a:p>
        </p:txBody>
      </p:sp>
      <p:sp>
        <p:nvSpPr>
          <p:cNvPr id="50" name="Google Shape;50;p25"/>
          <p:cNvSpPr/>
          <p:nvPr/>
        </p:nvSpPr>
        <p:spPr>
          <a:xfrm>
            <a:off x="495851" y="346403"/>
            <a:ext cx="476700" cy="476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 name="Google Shape;51;p25"/>
          <p:cNvSpPr/>
          <p:nvPr/>
        </p:nvSpPr>
        <p:spPr>
          <a:xfrm rot="5400000">
            <a:off x="-50546" y="972117"/>
            <a:ext cx="731400" cy="63060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 name="Google Shape;52;p25"/>
          <p:cNvSpPr/>
          <p:nvPr/>
        </p:nvSpPr>
        <p:spPr>
          <a:xfrm rot="-5400000">
            <a:off x="410010" y="1365079"/>
            <a:ext cx="731400" cy="630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3" name="Google Shape;53;p25"/>
          <p:cNvSpPr/>
          <p:nvPr/>
        </p:nvSpPr>
        <p:spPr>
          <a:xfrm rot="5400000">
            <a:off x="1358051" y="-685786"/>
            <a:ext cx="1013700" cy="1371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 name="Google Shape;54;p25"/>
          <p:cNvSpPr/>
          <p:nvPr/>
        </p:nvSpPr>
        <p:spPr>
          <a:xfrm>
            <a:off x="768568" y="2683737"/>
            <a:ext cx="381600" cy="396600"/>
          </a:xfrm>
          <a:prstGeom prst="ellipse">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 name="Google Shape;55;p25"/>
          <p:cNvSpPr/>
          <p:nvPr/>
        </p:nvSpPr>
        <p:spPr>
          <a:xfrm rot="-1697058">
            <a:off x="-251833" y="2291901"/>
            <a:ext cx="1131378" cy="3369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 name="Google Shape;56;p25"/>
          <p:cNvSpPr/>
          <p:nvPr/>
        </p:nvSpPr>
        <p:spPr>
          <a:xfrm rot="-1299682">
            <a:off x="1781334" y="-186426"/>
            <a:ext cx="1048439" cy="957411"/>
          </a:xfrm>
          <a:prstGeom prst="pie">
            <a:avLst>
              <a:gd fmla="val 0" name="adj1"/>
              <a:gd fmla="val 10837342" name="adj2"/>
            </a:avLst>
          </a:prstGeom>
          <a:noFill/>
          <a:ln cap="flat" cmpd="sng" w="2857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 name="Google Shape;57;p25"/>
          <p:cNvSpPr/>
          <p:nvPr/>
        </p:nvSpPr>
        <p:spPr>
          <a:xfrm>
            <a:off x="3008715" y="0"/>
            <a:ext cx="1816779" cy="217699"/>
          </a:xfrm>
          <a:custGeom>
            <a:rect b="b" l="l" r="r" t="t"/>
            <a:pathLst>
              <a:path extrusionOk="0" h="217699" w="1816779">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 name="Google Shape;58;p25"/>
          <p:cNvSpPr/>
          <p:nvPr/>
        </p:nvSpPr>
        <p:spPr>
          <a:xfrm rot="5400000">
            <a:off x="-586321" y="3642880"/>
            <a:ext cx="1816779" cy="409710"/>
          </a:xfrm>
          <a:custGeom>
            <a:rect b="b" l="l" r="r" t="t"/>
            <a:pathLst>
              <a:path extrusionOk="0" h="409710" w="1816779">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9" name="Google Shape;59;p25"/>
          <p:cNvSpPr/>
          <p:nvPr/>
        </p:nvSpPr>
        <p:spPr>
          <a:xfrm>
            <a:off x="11465687" y="876127"/>
            <a:ext cx="246900" cy="2469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 name="Google Shape;60;p25"/>
          <p:cNvSpPr/>
          <p:nvPr/>
        </p:nvSpPr>
        <p:spPr>
          <a:xfrm rot="2662362">
            <a:off x="-42717" y="455464"/>
            <a:ext cx="1015746" cy="500011"/>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 name="Google Shape;61;p25"/>
          <p:cNvSpPr/>
          <p:nvPr/>
        </p:nvSpPr>
        <p:spPr>
          <a:xfrm rot="-5400000">
            <a:off x="641630" y="5895234"/>
            <a:ext cx="303300" cy="1039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2" name="Google Shape;62;p25"/>
          <p:cNvSpPr/>
          <p:nvPr/>
        </p:nvSpPr>
        <p:spPr>
          <a:xfrm>
            <a:off x="254369" y="5616618"/>
            <a:ext cx="479700" cy="457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3" name="Google Shape;63;p25"/>
          <p:cNvSpPr/>
          <p:nvPr/>
        </p:nvSpPr>
        <p:spPr>
          <a:xfrm rot="-7578694">
            <a:off x="844542" y="5974267"/>
            <a:ext cx="1398717" cy="722822"/>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4" name="Google Shape;64;p25"/>
          <p:cNvSpPr/>
          <p:nvPr/>
        </p:nvSpPr>
        <p:spPr>
          <a:xfrm rot="10800000">
            <a:off x="11227187" y="5362857"/>
            <a:ext cx="476700" cy="476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5" name="Google Shape;65;p25"/>
          <p:cNvSpPr/>
          <p:nvPr/>
        </p:nvSpPr>
        <p:spPr>
          <a:xfrm rot="-5400000">
            <a:off x="11518883" y="4583244"/>
            <a:ext cx="731400" cy="63060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6" name="Google Shape;66;p25"/>
          <p:cNvSpPr/>
          <p:nvPr/>
        </p:nvSpPr>
        <p:spPr>
          <a:xfrm rot="5400000">
            <a:off x="11058328" y="4190282"/>
            <a:ext cx="731400" cy="630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7" name="Google Shape;67;p25"/>
          <p:cNvSpPr/>
          <p:nvPr/>
        </p:nvSpPr>
        <p:spPr>
          <a:xfrm rot="-5400000">
            <a:off x="9827987" y="5500146"/>
            <a:ext cx="1013700" cy="1371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8" name="Google Shape;68;p25"/>
          <p:cNvSpPr/>
          <p:nvPr/>
        </p:nvSpPr>
        <p:spPr>
          <a:xfrm rot="10800000">
            <a:off x="11049570" y="3105623"/>
            <a:ext cx="381600" cy="396600"/>
          </a:xfrm>
          <a:prstGeom prst="ellipse">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9" name="Google Shape;69;p25"/>
          <p:cNvSpPr/>
          <p:nvPr/>
        </p:nvSpPr>
        <p:spPr>
          <a:xfrm rot="9102672">
            <a:off x="11318169" y="3548297"/>
            <a:ext cx="1168561" cy="3369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0" name="Google Shape;70;p25"/>
          <p:cNvSpPr/>
          <p:nvPr/>
        </p:nvSpPr>
        <p:spPr>
          <a:xfrm rot="9500318">
            <a:off x="9369965" y="5414976"/>
            <a:ext cx="1048439" cy="957411"/>
          </a:xfrm>
          <a:prstGeom prst="pie">
            <a:avLst>
              <a:gd fmla="val 0" name="adj1"/>
              <a:gd fmla="val 10837342" name="adj2"/>
            </a:avLst>
          </a:prstGeom>
          <a:noFill/>
          <a:ln cap="flat" cmpd="sng" w="2857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1" name="Google Shape;71;p25"/>
          <p:cNvSpPr/>
          <p:nvPr/>
        </p:nvSpPr>
        <p:spPr>
          <a:xfrm rot="10800000">
            <a:off x="8015919" y="6532086"/>
            <a:ext cx="1816779" cy="217699"/>
          </a:xfrm>
          <a:custGeom>
            <a:rect b="b" l="l" r="r" t="t"/>
            <a:pathLst>
              <a:path extrusionOk="0" h="217699" w="1816779">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2" name="Google Shape;72;p25"/>
          <p:cNvSpPr/>
          <p:nvPr/>
        </p:nvSpPr>
        <p:spPr>
          <a:xfrm rot="-5400000">
            <a:off x="10969280" y="2133370"/>
            <a:ext cx="1816779" cy="409710"/>
          </a:xfrm>
          <a:custGeom>
            <a:rect b="b" l="l" r="r" t="t"/>
            <a:pathLst>
              <a:path extrusionOk="0" h="409710" w="1816779">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3" name="Google Shape;73;p25"/>
          <p:cNvSpPr/>
          <p:nvPr/>
        </p:nvSpPr>
        <p:spPr>
          <a:xfrm rot="-8137638">
            <a:off x="11226709" y="5230485"/>
            <a:ext cx="1015746" cy="500011"/>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4" name="Google Shape;74;p25"/>
          <p:cNvSpPr/>
          <p:nvPr/>
        </p:nvSpPr>
        <p:spPr>
          <a:xfrm rot="10800000">
            <a:off x="11465669" y="112142"/>
            <a:ext cx="479700" cy="457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5" name="Google Shape;75;p25"/>
          <p:cNvSpPr txBox="1"/>
          <p:nvPr/>
        </p:nvSpPr>
        <p:spPr>
          <a:xfrm flipH="1" rot="5400000">
            <a:off x="-677650" y="6348325"/>
            <a:ext cx="15798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Barlow Condensed"/>
                <a:ea typeface="Barlow Condensed"/>
                <a:cs typeface="Barlow Condensed"/>
                <a:sym typeface="Barlow Condensed"/>
              </a:rPr>
              <a:t>SLIDESMANIA.COM</a:t>
            </a:r>
            <a:endParaRPr b="0" i="0" sz="1200" u="none" cap="none" strike="noStrike">
              <a:solidFill>
                <a:schemeClr val="accent3"/>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itle and text">
  <p:cSld name="TITLE_1">
    <p:spTree>
      <p:nvGrpSpPr>
        <p:cNvPr id="76" name="Shape 76"/>
        <p:cNvGrpSpPr/>
        <p:nvPr/>
      </p:nvGrpSpPr>
      <p:grpSpPr>
        <a:xfrm>
          <a:off x="0" y="0"/>
          <a:ext cx="0" cy="0"/>
          <a:chOff x="0" y="0"/>
          <a:chExt cx="0" cy="0"/>
        </a:xfrm>
      </p:grpSpPr>
      <p:sp>
        <p:nvSpPr>
          <p:cNvPr id="77" name="Google Shape;77;p26"/>
          <p:cNvSpPr txBox="1"/>
          <p:nvPr>
            <p:ph idx="1" type="subTitle"/>
          </p:nvPr>
        </p:nvSpPr>
        <p:spPr>
          <a:xfrm>
            <a:off x="283300" y="1313401"/>
            <a:ext cx="10698000" cy="624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accent2"/>
              </a:buClr>
              <a:buSzPts val="4500"/>
              <a:buFont typeface="Trirong"/>
              <a:buNone/>
              <a:defRPr b="1" i="1" sz="4500">
                <a:solidFill>
                  <a:schemeClr val="accent2"/>
                </a:solidFill>
                <a:latin typeface="Trirong"/>
                <a:ea typeface="Trirong"/>
                <a:cs typeface="Trirong"/>
                <a:sym typeface="Trirong"/>
              </a:defRPr>
            </a:lvl1pPr>
            <a:lvl2pPr lvl="1" algn="ctr">
              <a:lnSpc>
                <a:spcPct val="100000"/>
              </a:lnSpc>
              <a:spcBef>
                <a:spcPts val="0"/>
              </a:spcBef>
              <a:spcAft>
                <a:spcPts val="0"/>
              </a:spcAft>
              <a:buClr>
                <a:schemeClr val="accent2"/>
              </a:buClr>
              <a:buSzPts val="5500"/>
              <a:buFont typeface="Trirong"/>
              <a:buNone/>
              <a:defRPr b="1" i="1" sz="5500">
                <a:solidFill>
                  <a:schemeClr val="accent2"/>
                </a:solidFill>
                <a:latin typeface="Trirong"/>
                <a:ea typeface="Trirong"/>
                <a:cs typeface="Trirong"/>
                <a:sym typeface="Trirong"/>
              </a:defRPr>
            </a:lvl2pPr>
            <a:lvl3pPr lvl="2" algn="ctr">
              <a:lnSpc>
                <a:spcPct val="100000"/>
              </a:lnSpc>
              <a:spcBef>
                <a:spcPts val="0"/>
              </a:spcBef>
              <a:spcAft>
                <a:spcPts val="0"/>
              </a:spcAft>
              <a:buClr>
                <a:schemeClr val="accent2"/>
              </a:buClr>
              <a:buSzPts val="5500"/>
              <a:buFont typeface="Trirong"/>
              <a:buNone/>
              <a:defRPr b="1" i="1" sz="5500">
                <a:solidFill>
                  <a:schemeClr val="accent2"/>
                </a:solidFill>
                <a:latin typeface="Trirong"/>
                <a:ea typeface="Trirong"/>
                <a:cs typeface="Trirong"/>
                <a:sym typeface="Trirong"/>
              </a:defRPr>
            </a:lvl3pPr>
            <a:lvl4pPr lvl="3" algn="ctr">
              <a:lnSpc>
                <a:spcPct val="100000"/>
              </a:lnSpc>
              <a:spcBef>
                <a:spcPts val="0"/>
              </a:spcBef>
              <a:spcAft>
                <a:spcPts val="0"/>
              </a:spcAft>
              <a:buClr>
                <a:schemeClr val="accent2"/>
              </a:buClr>
              <a:buSzPts val="5500"/>
              <a:buFont typeface="Trirong"/>
              <a:buNone/>
              <a:defRPr b="1" i="1" sz="5500">
                <a:solidFill>
                  <a:schemeClr val="accent2"/>
                </a:solidFill>
                <a:latin typeface="Trirong"/>
                <a:ea typeface="Trirong"/>
                <a:cs typeface="Trirong"/>
                <a:sym typeface="Trirong"/>
              </a:defRPr>
            </a:lvl4pPr>
            <a:lvl5pPr lvl="4" algn="ctr">
              <a:lnSpc>
                <a:spcPct val="100000"/>
              </a:lnSpc>
              <a:spcBef>
                <a:spcPts val="0"/>
              </a:spcBef>
              <a:spcAft>
                <a:spcPts val="0"/>
              </a:spcAft>
              <a:buClr>
                <a:schemeClr val="accent2"/>
              </a:buClr>
              <a:buSzPts val="5500"/>
              <a:buFont typeface="Trirong"/>
              <a:buNone/>
              <a:defRPr b="1" i="1" sz="5500">
                <a:solidFill>
                  <a:schemeClr val="accent2"/>
                </a:solidFill>
                <a:latin typeface="Trirong"/>
                <a:ea typeface="Trirong"/>
                <a:cs typeface="Trirong"/>
                <a:sym typeface="Trirong"/>
              </a:defRPr>
            </a:lvl5pPr>
            <a:lvl6pPr lvl="5" algn="ctr">
              <a:lnSpc>
                <a:spcPct val="100000"/>
              </a:lnSpc>
              <a:spcBef>
                <a:spcPts val="0"/>
              </a:spcBef>
              <a:spcAft>
                <a:spcPts val="0"/>
              </a:spcAft>
              <a:buClr>
                <a:schemeClr val="accent2"/>
              </a:buClr>
              <a:buSzPts val="5500"/>
              <a:buFont typeface="Trirong"/>
              <a:buNone/>
              <a:defRPr b="1" i="1" sz="5500">
                <a:solidFill>
                  <a:schemeClr val="accent2"/>
                </a:solidFill>
                <a:latin typeface="Trirong"/>
                <a:ea typeface="Trirong"/>
                <a:cs typeface="Trirong"/>
                <a:sym typeface="Trirong"/>
              </a:defRPr>
            </a:lvl6pPr>
            <a:lvl7pPr lvl="6" algn="ctr">
              <a:lnSpc>
                <a:spcPct val="100000"/>
              </a:lnSpc>
              <a:spcBef>
                <a:spcPts val="0"/>
              </a:spcBef>
              <a:spcAft>
                <a:spcPts val="0"/>
              </a:spcAft>
              <a:buClr>
                <a:schemeClr val="accent2"/>
              </a:buClr>
              <a:buSzPts val="5500"/>
              <a:buFont typeface="Trirong"/>
              <a:buNone/>
              <a:defRPr b="1" i="1" sz="5500">
                <a:solidFill>
                  <a:schemeClr val="accent2"/>
                </a:solidFill>
                <a:latin typeface="Trirong"/>
                <a:ea typeface="Trirong"/>
                <a:cs typeface="Trirong"/>
                <a:sym typeface="Trirong"/>
              </a:defRPr>
            </a:lvl7pPr>
            <a:lvl8pPr lvl="7" algn="ctr">
              <a:lnSpc>
                <a:spcPct val="100000"/>
              </a:lnSpc>
              <a:spcBef>
                <a:spcPts val="0"/>
              </a:spcBef>
              <a:spcAft>
                <a:spcPts val="0"/>
              </a:spcAft>
              <a:buClr>
                <a:schemeClr val="accent2"/>
              </a:buClr>
              <a:buSzPts val="5500"/>
              <a:buFont typeface="Trirong"/>
              <a:buNone/>
              <a:defRPr b="1" i="1" sz="5500">
                <a:solidFill>
                  <a:schemeClr val="accent2"/>
                </a:solidFill>
                <a:latin typeface="Trirong"/>
                <a:ea typeface="Trirong"/>
                <a:cs typeface="Trirong"/>
                <a:sym typeface="Trirong"/>
              </a:defRPr>
            </a:lvl8pPr>
            <a:lvl9pPr lvl="8" algn="ctr">
              <a:lnSpc>
                <a:spcPct val="100000"/>
              </a:lnSpc>
              <a:spcBef>
                <a:spcPts val="0"/>
              </a:spcBef>
              <a:spcAft>
                <a:spcPts val="0"/>
              </a:spcAft>
              <a:buClr>
                <a:schemeClr val="accent2"/>
              </a:buClr>
              <a:buSzPts val="5500"/>
              <a:buFont typeface="Trirong"/>
              <a:buNone/>
              <a:defRPr b="1" i="1" sz="5500">
                <a:solidFill>
                  <a:schemeClr val="accent2"/>
                </a:solidFill>
                <a:latin typeface="Trirong"/>
                <a:ea typeface="Trirong"/>
                <a:cs typeface="Trirong"/>
                <a:sym typeface="Trirong"/>
              </a:defRPr>
            </a:lvl9pPr>
          </a:lstStyle>
          <a:p/>
        </p:txBody>
      </p:sp>
      <p:sp>
        <p:nvSpPr>
          <p:cNvPr id="78" name="Google Shape;78;p26"/>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1pPr>
            <a:lvl2pPr indent="0" lvl="1"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2pPr>
            <a:lvl3pPr indent="0" lvl="2"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3pPr>
            <a:lvl4pPr indent="0" lvl="3"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4pPr>
            <a:lvl5pPr indent="0" lvl="4"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5pPr>
            <a:lvl6pPr indent="0" lvl="5"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6pPr>
            <a:lvl7pPr indent="0" lvl="6"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7pPr>
            <a:lvl8pPr indent="0" lvl="7"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8pPr>
            <a:lvl9pPr indent="0" lvl="8"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9pPr>
          </a:lstStyle>
          <a:p>
            <a:pPr indent="0" lvl="0" marL="0" rtl="0" algn="ctr">
              <a:spcBef>
                <a:spcPts val="0"/>
              </a:spcBef>
              <a:spcAft>
                <a:spcPts val="0"/>
              </a:spcAft>
              <a:buNone/>
            </a:pPr>
            <a:fld id="{00000000-1234-1234-1234-123412341234}" type="slidenum">
              <a:rPr lang="en"/>
              <a:t>‹#›</a:t>
            </a:fld>
            <a:endParaRPr/>
          </a:p>
        </p:txBody>
      </p:sp>
      <p:sp>
        <p:nvSpPr>
          <p:cNvPr id="79" name="Google Shape;79;p26"/>
          <p:cNvSpPr txBox="1"/>
          <p:nvPr>
            <p:ph type="title"/>
          </p:nvPr>
        </p:nvSpPr>
        <p:spPr>
          <a:xfrm>
            <a:off x="283300" y="489700"/>
            <a:ext cx="10698000" cy="624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80" name="Google Shape;80;p26"/>
          <p:cNvSpPr txBox="1"/>
          <p:nvPr>
            <p:ph idx="2" type="body"/>
          </p:nvPr>
        </p:nvSpPr>
        <p:spPr>
          <a:xfrm>
            <a:off x="283300" y="2060169"/>
            <a:ext cx="10698000" cy="4305900"/>
          </a:xfrm>
          <a:prstGeom prst="rect">
            <a:avLst/>
          </a:prstGeom>
          <a:noFill/>
          <a:ln>
            <a:noFill/>
          </a:ln>
        </p:spPr>
        <p:txBody>
          <a:bodyPr anchorCtr="0" anchor="t" bIns="121900" lIns="121900" spcFirstLastPara="1" rIns="121900" wrap="square" tIns="121900">
            <a:noAutofit/>
          </a:bodyPr>
          <a:lstStyle>
            <a:lvl1pPr indent="-368300" lvl="0" marL="457200" algn="l">
              <a:lnSpc>
                <a:spcPct val="115000"/>
              </a:lnSpc>
              <a:spcBef>
                <a:spcPts val="0"/>
              </a:spcBef>
              <a:spcAft>
                <a:spcPts val="0"/>
              </a:spcAft>
              <a:buSzPts val="2200"/>
              <a:buChar char="●"/>
              <a:defRPr/>
            </a:lvl1pPr>
            <a:lvl2pPr indent="-368300" lvl="1" marL="914400" algn="l">
              <a:lnSpc>
                <a:spcPct val="115000"/>
              </a:lnSpc>
              <a:spcBef>
                <a:spcPts val="2100"/>
              </a:spcBef>
              <a:spcAft>
                <a:spcPts val="0"/>
              </a:spcAft>
              <a:buSzPts val="2200"/>
              <a:buChar char="○"/>
              <a:defRPr/>
            </a:lvl2pPr>
            <a:lvl3pPr indent="-368300" lvl="2" marL="1371600" algn="l">
              <a:lnSpc>
                <a:spcPct val="115000"/>
              </a:lnSpc>
              <a:spcBef>
                <a:spcPts val="2100"/>
              </a:spcBef>
              <a:spcAft>
                <a:spcPts val="0"/>
              </a:spcAft>
              <a:buSzPts val="2200"/>
              <a:buChar char="■"/>
              <a:defRPr/>
            </a:lvl3pPr>
            <a:lvl4pPr indent="-368300" lvl="3" marL="1828800" algn="l">
              <a:lnSpc>
                <a:spcPct val="115000"/>
              </a:lnSpc>
              <a:spcBef>
                <a:spcPts val="2100"/>
              </a:spcBef>
              <a:spcAft>
                <a:spcPts val="0"/>
              </a:spcAft>
              <a:buSzPts val="2200"/>
              <a:buChar char="●"/>
              <a:defRPr/>
            </a:lvl4pPr>
            <a:lvl5pPr indent="-368300" lvl="4" marL="2286000" algn="l">
              <a:lnSpc>
                <a:spcPct val="115000"/>
              </a:lnSpc>
              <a:spcBef>
                <a:spcPts val="2100"/>
              </a:spcBef>
              <a:spcAft>
                <a:spcPts val="0"/>
              </a:spcAft>
              <a:buSzPts val="2200"/>
              <a:buChar char="○"/>
              <a:defRPr/>
            </a:lvl5pPr>
            <a:lvl6pPr indent="-368300" lvl="5" marL="2743200" algn="l">
              <a:lnSpc>
                <a:spcPct val="115000"/>
              </a:lnSpc>
              <a:spcBef>
                <a:spcPts val="2100"/>
              </a:spcBef>
              <a:spcAft>
                <a:spcPts val="0"/>
              </a:spcAft>
              <a:buSzPts val="2200"/>
              <a:buChar char="■"/>
              <a:defRPr/>
            </a:lvl6pPr>
            <a:lvl7pPr indent="-368300" lvl="6" marL="3200400" algn="l">
              <a:lnSpc>
                <a:spcPct val="115000"/>
              </a:lnSpc>
              <a:spcBef>
                <a:spcPts val="2100"/>
              </a:spcBef>
              <a:spcAft>
                <a:spcPts val="0"/>
              </a:spcAft>
              <a:buSzPts val="2200"/>
              <a:buChar char="●"/>
              <a:defRPr/>
            </a:lvl7pPr>
            <a:lvl8pPr indent="-368300" lvl="7" marL="3657600" algn="l">
              <a:lnSpc>
                <a:spcPct val="115000"/>
              </a:lnSpc>
              <a:spcBef>
                <a:spcPts val="2100"/>
              </a:spcBef>
              <a:spcAft>
                <a:spcPts val="0"/>
              </a:spcAft>
              <a:buSzPts val="2200"/>
              <a:buChar char="○"/>
              <a:defRPr/>
            </a:lvl8pPr>
            <a:lvl9pPr indent="-368300" lvl="8" marL="4114800" algn="l">
              <a:lnSpc>
                <a:spcPct val="115000"/>
              </a:lnSpc>
              <a:spcBef>
                <a:spcPts val="2100"/>
              </a:spcBef>
              <a:spcAft>
                <a:spcPts val="2100"/>
              </a:spcAft>
              <a:buSzPts val="2200"/>
              <a:buChar char="■"/>
              <a:defRPr/>
            </a:lvl9pPr>
          </a:lstStyle>
          <a:p/>
        </p:txBody>
      </p:sp>
      <p:sp>
        <p:nvSpPr>
          <p:cNvPr id="81" name="Google Shape;81;p26"/>
          <p:cNvSpPr/>
          <p:nvPr/>
        </p:nvSpPr>
        <p:spPr>
          <a:xfrm flipH="1">
            <a:off x="11373730" y="337328"/>
            <a:ext cx="476700" cy="476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2" name="Google Shape;82;p26"/>
          <p:cNvSpPr/>
          <p:nvPr/>
        </p:nvSpPr>
        <p:spPr>
          <a:xfrm flipH="1" rot="-5400000">
            <a:off x="11665427" y="963042"/>
            <a:ext cx="731400" cy="63060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3" name="Google Shape;83;p26"/>
          <p:cNvSpPr/>
          <p:nvPr/>
        </p:nvSpPr>
        <p:spPr>
          <a:xfrm flipH="1" rot="5400000">
            <a:off x="11204872" y="1356004"/>
            <a:ext cx="731400" cy="630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4" name="Google Shape;84;p26"/>
          <p:cNvSpPr/>
          <p:nvPr/>
        </p:nvSpPr>
        <p:spPr>
          <a:xfrm flipH="1" rot="-5400000">
            <a:off x="9974530" y="-694861"/>
            <a:ext cx="1013700" cy="1371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5" name="Google Shape;85;p26"/>
          <p:cNvSpPr/>
          <p:nvPr/>
        </p:nvSpPr>
        <p:spPr>
          <a:xfrm flipH="1">
            <a:off x="11196113" y="2674662"/>
            <a:ext cx="381600" cy="396600"/>
          </a:xfrm>
          <a:prstGeom prst="ellipse">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6" name="Google Shape;86;p26"/>
          <p:cNvSpPr/>
          <p:nvPr/>
        </p:nvSpPr>
        <p:spPr>
          <a:xfrm flipH="1" rot="1696954">
            <a:off x="11457881" y="2318123"/>
            <a:ext cx="1280232" cy="3369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7" name="Google Shape;87;p26"/>
          <p:cNvSpPr/>
          <p:nvPr/>
        </p:nvSpPr>
        <p:spPr>
          <a:xfrm flipH="1" rot="1299682">
            <a:off x="9516508" y="-195501"/>
            <a:ext cx="1048439" cy="957411"/>
          </a:xfrm>
          <a:prstGeom prst="pie">
            <a:avLst>
              <a:gd fmla="val 0" name="adj1"/>
              <a:gd fmla="val 10837342" name="adj2"/>
            </a:avLst>
          </a:prstGeom>
          <a:noFill/>
          <a:ln cap="flat" cmpd="sng" w="2857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8" name="Google Shape;88;p26"/>
          <p:cNvSpPr/>
          <p:nvPr/>
        </p:nvSpPr>
        <p:spPr>
          <a:xfrm flipH="1">
            <a:off x="7520787" y="-9075"/>
            <a:ext cx="1816779" cy="217699"/>
          </a:xfrm>
          <a:custGeom>
            <a:rect b="b" l="l" r="r" t="t"/>
            <a:pathLst>
              <a:path extrusionOk="0" h="217699" w="1816779">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9" name="Google Shape;89;p26"/>
          <p:cNvSpPr/>
          <p:nvPr/>
        </p:nvSpPr>
        <p:spPr>
          <a:xfrm flipH="1" rot="-5400000">
            <a:off x="11115823" y="3633805"/>
            <a:ext cx="1816779" cy="409710"/>
          </a:xfrm>
          <a:custGeom>
            <a:rect b="b" l="l" r="r" t="t"/>
            <a:pathLst>
              <a:path extrusionOk="0" h="409710" w="1816779">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0" name="Google Shape;90;p26"/>
          <p:cNvSpPr/>
          <p:nvPr/>
        </p:nvSpPr>
        <p:spPr>
          <a:xfrm flipH="1" rot="-2662362">
            <a:off x="11373252" y="446389"/>
            <a:ext cx="1015746" cy="500011"/>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1" name="Google Shape;91;p26"/>
          <p:cNvSpPr/>
          <p:nvPr/>
        </p:nvSpPr>
        <p:spPr>
          <a:xfrm flipH="1" rot="-1383456">
            <a:off x="-78784" y="146727"/>
            <a:ext cx="1398732" cy="722830"/>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2" name="Google Shape;92;p26"/>
          <p:cNvSpPr/>
          <p:nvPr/>
        </p:nvSpPr>
        <p:spPr>
          <a:xfrm flipH="1">
            <a:off x="533055" y="-185797"/>
            <a:ext cx="476700" cy="476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3" name="Google Shape;93;p26"/>
          <p:cNvSpPr txBox="1"/>
          <p:nvPr/>
        </p:nvSpPr>
        <p:spPr>
          <a:xfrm flipH="1" rot="5400000">
            <a:off x="-677650" y="6348325"/>
            <a:ext cx="15798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Barlow Condensed"/>
                <a:ea typeface="Barlow Condensed"/>
                <a:cs typeface="Barlow Condensed"/>
                <a:sym typeface="Barlow Condensed"/>
              </a:rPr>
              <a:t>SLIDESMANIA.COM</a:t>
            </a:r>
            <a:endParaRPr b="0" i="0" sz="1200" u="none" cap="none" strike="noStrike">
              <a:solidFill>
                <a:schemeClr val="accent3"/>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27"/>
          <p:cNvSpPr txBox="1"/>
          <p:nvPr>
            <p:ph type="title"/>
          </p:nvPr>
        </p:nvSpPr>
        <p:spPr>
          <a:xfrm>
            <a:off x="2073275" y="821975"/>
            <a:ext cx="97029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96" name="Google Shape;96;p27"/>
          <p:cNvSpPr txBox="1"/>
          <p:nvPr>
            <p:ph idx="1" type="body"/>
          </p:nvPr>
        </p:nvSpPr>
        <p:spPr>
          <a:xfrm>
            <a:off x="2073275" y="1765239"/>
            <a:ext cx="9702900" cy="4555200"/>
          </a:xfrm>
          <a:prstGeom prst="rect">
            <a:avLst/>
          </a:prstGeom>
          <a:noFill/>
          <a:ln>
            <a:noFill/>
          </a:ln>
        </p:spPr>
        <p:txBody>
          <a:bodyPr anchorCtr="0" anchor="t" bIns="121900" lIns="121900" spcFirstLastPara="1" rIns="121900" wrap="square" tIns="121900">
            <a:noAutofit/>
          </a:bodyPr>
          <a:lstStyle>
            <a:lvl1pPr indent="-368300" lvl="0" marL="457200" algn="l">
              <a:lnSpc>
                <a:spcPct val="115000"/>
              </a:lnSpc>
              <a:spcBef>
                <a:spcPts val="0"/>
              </a:spcBef>
              <a:spcAft>
                <a:spcPts val="0"/>
              </a:spcAft>
              <a:buSzPts val="2200"/>
              <a:buChar char="●"/>
              <a:defRPr/>
            </a:lvl1pPr>
            <a:lvl2pPr indent="-368300" lvl="1" marL="914400" algn="l">
              <a:lnSpc>
                <a:spcPct val="115000"/>
              </a:lnSpc>
              <a:spcBef>
                <a:spcPts val="2100"/>
              </a:spcBef>
              <a:spcAft>
                <a:spcPts val="0"/>
              </a:spcAft>
              <a:buSzPts val="2200"/>
              <a:buChar char="○"/>
              <a:defRPr/>
            </a:lvl2pPr>
            <a:lvl3pPr indent="-368300" lvl="2" marL="1371600" algn="l">
              <a:lnSpc>
                <a:spcPct val="115000"/>
              </a:lnSpc>
              <a:spcBef>
                <a:spcPts val="2100"/>
              </a:spcBef>
              <a:spcAft>
                <a:spcPts val="0"/>
              </a:spcAft>
              <a:buSzPts val="2200"/>
              <a:buChar char="■"/>
              <a:defRPr/>
            </a:lvl3pPr>
            <a:lvl4pPr indent="-368300" lvl="3" marL="1828800" algn="l">
              <a:lnSpc>
                <a:spcPct val="115000"/>
              </a:lnSpc>
              <a:spcBef>
                <a:spcPts val="2100"/>
              </a:spcBef>
              <a:spcAft>
                <a:spcPts val="0"/>
              </a:spcAft>
              <a:buSzPts val="2200"/>
              <a:buChar char="●"/>
              <a:defRPr/>
            </a:lvl4pPr>
            <a:lvl5pPr indent="-368300" lvl="4" marL="2286000" algn="l">
              <a:lnSpc>
                <a:spcPct val="115000"/>
              </a:lnSpc>
              <a:spcBef>
                <a:spcPts val="2100"/>
              </a:spcBef>
              <a:spcAft>
                <a:spcPts val="0"/>
              </a:spcAft>
              <a:buSzPts val="2200"/>
              <a:buChar char="○"/>
              <a:defRPr/>
            </a:lvl5pPr>
            <a:lvl6pPr indent="-368300" lvl="5" marL="2743200" algn="l">
              <a:lnSpc>
                <a:spcPct val="115000"/>
              </a:lnSpc>
              <a:spcBef>
                <a:spcPts val="2100"/>
              </a:spcBef>
              <a:spcAft>
                <a:spcPts val="0"/>
              </a:spcAft>
              <a:buSzPts val="2200"/>
              <a:buChar char="■"/>
              <a:defRPr/>
            </a:lvl6pPr>
            <a:lvl7pPr indent="-368300" lvl="6" marL="3200400" algn="l">
              <a:lnSpc>
                <a:spcPct val="115000"/>
              </a:lnSpc>
              <a:spcBef>
                <a:spcPts val="2100"/>
              </a:spcBef>
              <a:spcAft>
                <a:spcPts val="0"/>
              </a:spcAft>
              <a:buSzPts val="2200"/>
              <a:buChar char="●"/>
              <a:defRPr/>
            </a:lvl7pPr>
            <a:lvl8pPr indent="-368300" lvl="7" marL="3657600" algn="l">
              <a:lnSpc>
                <a:spcPct val="115000"/>
              </a:lnSpc>
              <a:spcBef>
                <a:spcPts val="2100"/>
              </a:spcBef>
              <a:spcAft>
                <a:spcPts val="0"/>
              </a:spcAft>
              <a:buSzPts val="2200"/>
              <a:buChar char="○"/>
              <a:defRPr/>
            </a:lvl8pPr>
            <a:lvl9pPr indent="-368300" lvl="8" marL="4114800" algn="l">
              <a:lnSpc>
                <a:spcPct val="115000"/>
              </a:lnSpc>
              <a:spcBef>
                <a:spcPts val="2100"/>
              </a:spcBef>
              <a:spcAft>
                <a:spcPts val="2100"/>
              </a:spcAft>
              <a:buSzPts val="2200"/>
              <a:buChar char="■"/>
              <a:defRPr/>
            </a:lvl9pPr>
          </a:lstStyle>
          <a:p/>
        </p:txBody>
      </p:sp>
      <p:sp>
        <p:nvSpPr>
          <p:cNvPr id="97" name="Google Shape;97;p27"/>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1pPr>
            <a:lvl2pPr indent="0" lvl="1"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2pPr>
            <a:lvl3pPr indent="0" lvl="2"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3pPr>
            <a:lvl4pPr indent="0" lvl="3"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4pPr>
            <a:lvl5pPr indent="0" lvl="4"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5pPr>
            <a:lvl6pPr indent="0" lvl="5"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6pPr>
            <a:lvl7pPr indent="0" lvl="6"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7pPr>
            <a:lvl8pPr indent="0" lvl="7"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8pPr>
            <a:lvl9pPr indent="0" lvl="8"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9pPr>
          </a:lstStyle>
          <a:p>
            <a:pPr indent="0" lvl="0" marL="0" rtl="0" algn="ctr">
              <a:spcBef>
                <a:spcPts val="0"/>
              </a:spcBef>
              <a:spcAft>
                <a:spcPts val="0"/>
              </a:spcAft>
              <a:buNone/>
            </a:pPr>
            <a:fld id="{00000000-1234-1234-1234-123412341234}" type="slidenum">
              <a:rPr lang="en"/>
              <a:t>‹#›</a:t>
            </a:fld>
            <a:endParaRPr/>
          </a:p>
        </p:txBody>
      </p:sp>
      <p:sp>
        <p:nvSpPr>
          <p:cNvPr id="98" name="Google Shape;98;p27"/>
          <p:cNvSpPr/>
          <p:nvPr/>
        </p:nvSpPr>
        <p:spPr>
          <a:xfrm>
            <a:off x="495851" y="346403"/>
            <a:ext cx="476700" cy="476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9" name="Google Shape;99;p27"/>
          <p:cNvSpPr/>
          <p:nvPr/>
        </p:nvSpPr>
        <p:spPr>
          <a:xfrm rot="5400000">
            <a:off x="-50546" y="972117"/>
            <a:ext cx="731400" cy="63060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0" name="Google Shape;100;p27"/>
          <p:cNvSpPr/>
          <p:nvPr/>
        </p:nvSpPr>
        <p:spPr>
          <a:xfrm rot="-5400000">
            <a:off x="410010" y="1365079"/>
            <a:ext cx="731400" cy="630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1" name="Google Shape;101;p27"/>
          <p:cNvSpPr/>
          <p:nvPr/>
        </p:nvSpPr>
        <p:spPr>
          <a:xfrm rot="5400000">
            <a:off x="1358051" y="-685786"/>
            <a:ext cx="1013700" cy="1371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2" name="Google Shape;102;p27"/>
          <p:cNvSpPr/>
          <p:nvPr/>
        </p:nvSpPr>
        <p:spPr>
          <a:xfrm>
            <a:off x="768568" y="2683737"/>
            <a:ext cx="381600" cy="396600"/>
          </a:xfrm>
          <a:prstGeom prst="ellipse">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3" name="Google Shape;103;p27"/>
          <p:cNvSpPr/>
          <p:nvPr/>
        </p:nvSpPr>
        <p:spPr>
          <a:xfrm rot="-1696899">
            <a:off x="-333507" y="2312502"/>
            <a:ext cx="1218220" cy="3369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4" name="Google Shape;104;p27"/>
          <p:cNvSpPr/>
          <p:nvPr/>
        </p:nvSpPr>
        <p:spPr>
          <a:xfrm rot="-1299682">
            <a:off x="1781334" y="-186426"/>
            <a:ext cx="1048439" cy="957411"/>
          </a:xfrm>
          <a:prstGeom prst="pie">
            <a:avLst>
              <a:gd fmla="val 0" name="adj1"/>
              <a:gd fmla="val 10837342" name="adj2"/>
            </a:avLst>
          </a:prstGeom>
          <a:noFill/>
          <a:ln cap="flat" cmpd="sng" w="2857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5" name="Google Shape;105;p27"/>
          <p:cNvSpPr/>
          <p:nvPr/>
        </p:nvSpPr>
        <p:spPr>
          <a:xfrm>
            <a:off x="7324976" y="6605121"/>
            <a:ext cx="765300" cy="765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6" name="Google Shape;106;p27"/>
          <p:cNvSpPr/>
          <p:nvPr/>
        </p:nvSpPr>
        <p:spPr>
          <a:xfrm>
            <a:off x="3008715" y="0"/>
            <a:ext cx="1816779" cy="217699"/>
          </a:xfrm>
          <a:custGeom>
            <a:rect b="b" l="l" r="r" t="t"/>
            <a:pathLst>
              <a:path extrusionOk="0" h="217699" w="1816779">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7" name="Google Shape;107;p27"/>
          <p:cNvSpPr/>
          <p:nvPr/>
        </p:nvSpPr>
        <p:spPr>
          <a:xfrm rot="5400000">
            <a:off x="-586321" y="3642880"/>
            <a:ext cx="1816779" cy="409710"/>
          </a:xfrm>
          <a:custGeom>
            <a:rect b="b" l="l" r="r" t="t"/>
            <a:pathLst>
              <a:path extrusionOk="0" h="409710" w="1816779">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8" name="Google Shape;108;p27"/>
          <p:cNvSpPr/>
          <p:nvPr/>
        </p:nvSpPr>
        <p:spPr>
          <a:xfrm>
            <a:off x="6123608" y="5917650"/>
            <a:ext cx="1114574" cy="775147"/>
          </a:xfrm>
          <a:custGeom>
            <a:rect b="b" l="l" r="r" t="t"/>
            <a:pathLst>
              <a:path extrusionOk="0" h="775147" w="1114574">
                <a:moveTo>
                  <a:pt x="562715" y="728814"/>
                </a:moveTo>
                <a:cubicBezTo>
                  <a:pt x="575508" y="728814"/>
                  <a:pt x="585880" y="739186"/>
                  <a:pt x="585880" y="751981"/>
                </a:cubicBezTo>
                <a:cubicBezTo>
                  <a:pt x="585880" y="764775"/>
                  <a:pt x="575508" y="775147"/>
                  <a:pt x="562715" y="775147"/>
                </a:cubicBezTo>
                <a:cubicBezTo>
                  <a:pt x="549922" y="775147"/>
                  <a:pt x="539550" y="764775"/>
                  <a:pt x="539550" y="751981"/>
                </a:cubicBezTo>
                <a:cubicBezTo>
                  <a:pt x="539550" y="739186"/>
                  <a:pt x="549922" y="728814"/>
                  <a:pt x="562715" y="728814"/>
                </a:cubicBezTo>
                <a:close/>
                <a:moveTo>
                  <a:pt x="385617" y="728814"/>
                </a:moveTo>
                <a:cubicBezTo>
                  <a:pt x="398412" y="728814"/>
                  <a:pt x="408783" y="739186"/>
                  <a:pt x="408783" y="751981"/>
                </a:cubicBezTo>
                <a:cubicBezTo>
                  <a:pt x="408783" y="764775"/>
                  <a:pt x="398412" y="775147"/>
                  <a:pt x="385617" y="775147"/>
                </a:cubicBezTo>
                <a:cubicBezTo>
                  <a:pt x="372822" y="775147"/>
                  <a:pt x="362450" y="764775"/>
                  <a:pt x="362450" y="751981"/>
                </a:cubicBezTo>
                <a:cubicBezTo>
                  <a:pt x="362450" y="739186"/>
                  <a:pt x="372822" y="728814"/>
                  <a:pt x="385617" y="728814"/>
                </a:cubicBezTo>
                <a:close/>
                <a:moveTo>
                  <a:pt x="208527" y="728814"/>
                </a:moveTo>
                <a:cubicBezTo>
                  <a:pt x="221322" y="728814"/>
                  <a:pt x="231693" y="739186"/>
                  <a:pt x="231693" y="751981"/>
                </a:cubicBezTo>
                <a:cubicBezTo>
                  <a:pt x="231693" y="764775"/>
                  <a:pt x="221322" y="775147"/>
                  <a:pt x="208527" y="775147"/>
                </a:cubicBezTo>
                <a:cubicBezTo>
                  <a:pt x="195729" y="775147"/>
                  <a:pt x="185355" y="764775"/>
                  <a:pt x="185355" y="751981"/>
                </a:cubicBezTo>
                <a:cubicBezTo>
                  <a:pt x="185355" y="739186"/>
                  <a:pt x="195729" y="728814"/>
                  <a:pt x="208527" y="728814"/>
                </a:cubicBezTo>
                <a:close/>
                <a:moveTo>
                  <a:pt x="31424" y="728814"/>
                </a:moveTo>
                <a:cubicBezTo>
                  <a:pt x="44214" y="728814"/>
                  <a:pt x="54587" y="739186"/>
                  <a:pt x="54587" y="751981"/>
                </a:cubicBezTo>
                <a:cubicBezTo>
                  <a:pt x="54587" y="764775"/>
                  <a:pt x="44214" y="775147"/>
                  <a:pt x="31424" y="775147"/>
                </a:cubicBezTo>
                <a:cubicBezTo>
                  <a:pt x="18625" y="775147"/>
                  <a:pt x="8256" y="764775"/>
                  <a:pt x="8256" y="751981"/>
                </a:cubicBezTo>
                <a:cubicBezTo>
                  <a:pt x="8256" y="739186"/>
                  <a:pt x="18625" y="728814"/>
                  <a:pt x="31424" y="728814"/>
                </a:cubicBezTo>
                <a:close/>
                <a:moveTo>
                  <a:pt x="739805" y="728813"/>
                </a:moveTo>
                <a:cubicBezTo>
                  <a:pt x="752603" y="728813"/>
                  <a:pt x="762977" y="739186"/>
                  <a:pt x="762977" y="751981"/>
                </a:cubicBezTo>
                <a:cubicBezTo>
                  <a:pt x="762977" y="764775"/>
                  <a:pt x="752603" y="775147"/>
                  <a:pt x="739805" y="775147"/>
                </a:cubicBezTo>
                <a:cubicBezTo>
                  <a:pt x="727009" y="775147"/>
                  <a:pt x="716633" y="764775"/>
                  <a:pt x="716633" y="751981"/>
                </a:cubicBezTo>
                <a:cubicBezTo>
                  <a:pt x="716633" y="739186"/>
                  <a:pt x="727009" y="728813"/>
                  <a:pt x="739805" y="728813"/>
                </a:cubicBezTo>
                <a:close/>
                <a:moveTo>
                  <a:pt x="1091408" y="728809"/>
                </a:moveTo>
                <a:cubicBezTo>
                  <a:pt x="1104202" y="728809"/>
                  <a:pt x="1114574" y="739181"/>
                  <a:pt x="1114574" y="751975"/>
                </a:cubicBezTo>
                <a:cubicBezTo>
                  <a:pt x="1114574" y="764769"/>
                  <a:pt x="1104202" y="775142"/>
                  <a:pt x="1091408" y="775142"/>
                </a:cubicBezTo>
                <a:cubicBezTo>
                  <a:pt x="1078614" y="775142"/>
                  <a:pt x="1068242" y="764769"/>
                  <a:pt x="1068242" y="751975"/>
                </a:cubicBezTo>
                <a:cubicBezTo>
                  <a:pt x="1068242" y="739181"/>
                  <a:pt x="1078614" y="728809"/>
                  <a:pt x="1091408" y="728809"/>
                </a:cubicBezTo>
                <a:close/>
                <a:moveTo>
                  <a:pt x="914309" y="728809"/>
                </a:moveTo>
                <a:cubicBezTo>
                  <a:pt x="927103" y="728809"/>
                  <a:pt x="937475" y="739181"/>
                  <a:pt x="937475" y="751975"/>
                </a:cubicBezTo>
                <a:cubicBezTo>
                  <a:pt x="937475" y="764769"/>
                  <a:pt x="927103" y="775142"/>
                  <a:pt x="914309" y="775142"/>
                </a:cubicBezTo>
                <a:cubicBezTo>
                  <a:pt x="901515" y="775142"/>
                  <a:pt x="891143" y="764769"/>
                  <a:pt x="891143" y="751975"/>
                </a:cubicBezTo>
                <a:cubicBezTo>
                  <a:pt x="891143" y="739181"/>
                  <a:pt x="901515" y="728809"/>
                  <a:pt x="914309" y="728809"/>
                </a:cubicBezTo>
                <a:close/>
                <a:moveTo>
                  <a:pt x="731544" y="534742"/>
                </a:moveTo>
                <a:cubicBezTo>
                  <a:pt x="744345" y="534742"/>
                  <a:pt x="754719" y="545113"/>
                  <a:pt x="754719" y="557907"/>
                </a:cubicBezTo>
                <a:cubicBezTo>
                  <a:pt x="754719" y="570701"/>
                  <a:pt x="744345" y="581073"/>
                  <a:pt x="731544" y="581073"/>
                </a:cubicBezTo>
                <a:cubicBezTo>
                  <a:pt x="718748" y="581073"/>
                  <a:pt x="708374" y="570701"/>
                  <a:pt x="708374" y="557907"/>
                </a:cubicBezTo>
                <a:cubicBezTo>
                  <a:pt x="708374" y="545113"/>
                  <a:pt x="718748" y="534742"/>
                  <a:pt x="731544" y="534742"/>
                </a:cubicBezTo>
                <a:close/>
                <a:moveTo>
                  <a:pt x="554460" y="534742"/>
                </a:moveTo>
                <a:cubicBezTo>
                  <a:pt x="567253" y="534742"/>
                  <a:pt x="577624" y="545114"/>
                  <a:pt x="577624" y="557907"/>
                </a:cubicBezTo>
                <a:cubicBezTo>
                  <a:pt x="577624" y="570701"/>
                  <a:pt x="567253" y="581073"/>
                  <a:pt x="554460" y="581073"/>
                </a:cubicBezTo>
                <a:cubicBezTo>
                  <a:pt x="541665" y="581073"/>
                  <a:pt x="531294" y="570701"/>
                  <a:pt x="531294" y="557907"/>
                </a:cubicBezTo>
                <a:cubicBezTo>
                  <a:pt x="531294" y="545114"/>
                  <a:pt x="541665" y="534742"/>
                  <a:pt x="554460" y="534742"/>
                </a:cubicBezTo>
                <a:close/>
                <a:moveTo>
                  <a:pt x="377361" y="534742"/>
                </a:moveTo>
                <a:cubicBezTo>
                  <a:pt x="390154" y="534742"/>
                  <a:pt x="400527" y="545114"/>
                  <a:pt x="400527" y="557907"/>
                </a:cubicBezTo>
                <a:cubicBezTo>
                  <a:pt x="400527" y="570701"/>
                  <a:pt x="390154" y="581073"/>
                  <a:pt x="377361" y="581073"/>
                </a:cubicBezTo>
                <a:cubicBezTo>
                  <a:pt x="364566" y="581073"/>
                  <a:pt x="354196" y="570701"/>
                  <a:pt x="354196" y="557907"/>
                </a:cubicBezTo>
                <a:cubicBezTo>
                  <a:pt x="354196" y="545114"/>
                  <a:pt x="364566" y="534742"/>
                  <a:pt x="377361" y="534742"/>
                </a:cubicBezTo>
                <a:close/>
                <a:moveTo>
                  <a:pt x="200268" y="534742"/>
                </a:moveTo>
                <a:cubicBezTo>
                  <a:pt x="213065" y="534742"/>
                  <a:pt x="223437" y="545114"/>
                  <a:pt x="223437" y="557907"/>
                </a:cubicBezTo>
                <a:cubicBezTo>
                  <a:pt x="223437" y="570701"/>
                  <a:pt x="213065" y="581073"/>
                  <a:pt x="200268" y="581073"/>
                </a:cubicBezTo>
                <a:cubicBezTo>
                  <a:pt x="187472" y="581073"/>
                  <a:pt x="177095" y="570701"/>
                  <a:pt x="177095" y="557907"/>
                </a:cubicBezTo>
                <a:cubicBezTo>
                  <a:pt x="177095" y="545114"/>
                  <a:pt x="187472" y="534742"/>
                  <a:pt x="200268" y="534742"/>
                </a:cubicBezTo>
                <a:close/>
                <a:moveTo>
                  <a:pt x="23166" y="534742"/>
                </a:moveTo>
                <a:cubicBezTo>
                  <a:pt x="35960" y="534742"/>
                  <a:pt x="46330" y="545114"/>
                  <a:pt x="46330" y="557907"/>
                </a:cubicBezTo>
                <a:cubicBezTo>
                  <a:pt x="46330" y="570701"/>
                  <a:pt x="35960" y="581073"/>
                  <a:pt x="23166" y="581073"/>
                </a:cubicBezTo>
                <a:cubicBezTo>
                  <a:pt x="10370" y="581073"/>
                  <a:pt x="0" y="570701"/>
                  <a:pt x="0" y="557907"/>
                </a:cubicBezTo>
                <a:cubicBezTo>
                  <a:pt x="0" y="545114"/>
                  <a:pt x="10370" y="534742"/>
                  <a:pt x="23166" y="534742"/>
                </a:cubicBezTo>
                <a:close/>
                <a:moveTo>
                  <a:pt x="1083151" y="534737"/>
                </a:moveTo>
                <a:cubicBezTo>
                  <a:pt x="1095945" y="534737"/>
                  <a:pt x="1106317" y="545109"/>
                  <a:pt x="1106317" y="557902"/>
                </a:cubicBezTo>
                <a:cubicBezTo>
                  <a:pt x="1106317" y="570696"/>
                  <a:pt x="1095945" y="581068"/>
                  <a:pt x="1083151" y="581068"/>
                </a:cubicBezTo>
                <a:cubicBezTo>
                  <a:pt x="1070357" y="581068"/>
                  <a:pt x="1059985" y="570696"/>
                  <a:pt x="1059985" y="557902"/>
                </a:cubicBezTo>
                <a:cubicBezTo>
                  <a:pt x="1059985" y="545109"/>
                  <a:pt x="1070357" y="534737"/>
                  <a:pt x="1083151" y="534737"/>
                </a:cubicBezTo>
                <a:close/>
                <a:moveTo>
                  <a:pt x="906052" y="534737"/>
                </a:moveTo>
                <a:cubicBezTo>
                  <a:pt x="918846" y="534737"/>
                  <a:pt x="929218" y="545109"/>
                  <a:pt x="929218" y="557903"/>
                </a:cubicBezTo>
                <a:cubicBezTo>
                  <a:pt x="929218" y="570696"/>
                  <a:pt x="918846" y="581068"/>
                  <a:pt x="906052" y="581068"/>
                </a:cubicBezTo>
                <a:cubicBezTo>
                  <a:pt x="893258" y="581068"/>
                  <a:pt x="882886" y="570696"/>
                  <a:pt x="882886" y="557903"/>
                </a:cubicBezTo>
                <a:cubicBezTo>
                  <a:pt x="882886" y="545109"/>
                  <a:pt x="893258" y="534737"/>
                  <a:pt x="906052" y="534737"/>
                </a:cubicBezTo>
                <a:close/>
                <a:moveTo>
                  <a:pt x="733610" y="363379"/>
                </a:moveTo>
                <a:cubicBezTo>
                  <a:pt x="746408" y="363379"/>
                  <a:pt x="756783" y="373750"/>
                  <a:pt x="756783" y="386544"/>
                </a:cubicBezTo>
                <a:cubicBezTo>
                  <a:pt x="756783" y="399338"/>
                  <a:pt x="746408" y="409710"/>
                  <a:pt x="733610" y="409710"/>
                </a:cubicBezTo>
                <a:cubicBezTo>
                  <a:pt x="720813" y="409710"/>
                  <a:pt x="710439" y="399338"/>
                  <a:pt x="710439" y="386544"/>
                </a:cubicBezTo>
                <a:cubicBezTo>
                  <a:pt x="710439" y="373750"/>
                  <a:pt x="720813" y="363379"/>
                  <a:pt x="733610" y="363379"/>
                </a:cubicBezTo>
                <a:close/>
                <a:moveTo>
                  <a:pt x="556523" y="363379"/>
                </a:moveTo>
                <a:cubicBezTo>
                  <a:pt x="569317" y="363379"/>
                  <a:pt x="579689" y="373750"/>
                  <a:pt x="579689" y="386544"/>
                </a:cubicBezTo>
                <a:cubicBezTo>
                  <a:pt x="579689" y="399338"/>
                  <a:pt x="569317" y="409710"/>
                  <a:pt x="556523" y="409710"/>
                </a:cubicBezTo>
                <a:cubicBezTo>
                  <a:pt x="543730" y="409710"/>
                  <a:pt x="533358" y="399338"/>
                  <a:pt x="533358" y="386544"/>
                </a:cubicBezTo>
                <a:cubicBezTo>
                  <a:pt x="533358" y="373750"/>
                  <a:pt x="543730" y="363379"/>
                  <a:pt x="556523" y="363379"/>
                </a:cubicBezTo>
                <a:close/>
                <a:moveTo>
                  <a:pt x="379424" y="363379"/>
                </a:moveTo>
                <a:cubicBezTo>
                  <a:pt x="392219" y="363379"/>
                  <a:pt x="402590" y="373750"/>
                  <a:pt x="402590" y="386544"/>
                </a:cubicBezTo>
                <a:cubicBezTo>
                  <a:pt x="402590" y="399338"/>
                  <a:pt x="392219" y="409710"/>
                  <a:pt x="379424" y="409710"/>
                </a:cubicBezTo>
                <a:cubicBezTo>
                  <a:pt x="366630" y="409710"/>
                  <a:pt x="356258" y="399338"/>
                  <a:pt x="356258" y="386544"/>
                </a:cubicBezTo>
                <a:cubicBezTo>
                  <a:pt x="356258" y="373750"/>
                  <a:pt x="366630" y="363379"/>
                  <a:pt x="379424" y="363379"/>
                </a:cubicBezTo>
                <a:close/>
                <a:moveTo>
                  <a:pt x="202333" y="363379"/>
                </a:moveTo>
                <a:cubicBezTo>
                  <a:pt x="215130" y="363379"/>
                  <a:pt x="225502" y="373750"/>
                  <a:pt x="225502" y="386544"/>
                </a:cubicBezTo>
                <a:cubicBezTo>
                  <a:pt x="225502" y="399338"/>
                  <a:pt x="215130" y="409710"/>
                  <a:pt x="202333" y="409710"/>
                </a:cubicBezTo>
                <a:cubicBezTo>
                  <a:pt x="189536" y="409710"/>
                  <a:pt x="179163" y="399338"/>
                  <a:pt x="179163" y="386544"/>
                </a:cubicBezTo>
                <a:cubicBezTo>
                  <a:pt x="179163" y="373750"/>
                  <a:pt x="189536" y="363379"/>
                  <a:pt x="202333" y="363379"/>
                </a:cubicBezTo>
                <a:close/>
                <a:moveTo>
                  <a:pt x="25233" y="363379"/>
                </a:moveTo>
                <a:cubicBezTo>
                  <a:pt x="38024" y="363379"/>
                  <a:pt x="48396" y="373750"/>
                  <a:pt x="48396" y="386544"/>
                </a:cubicBezTo>
                <a:cubicBezTo>
                  <a:pt x="48396" y="399338"/>
                  <a:pt x="38024" y="409710"/>
                  <a:pt x="25233" y="409710"/>
                </a:cubicBezTo>
                <a:cubicBezTo>
                  <a:pt x="12434" y="409710"/>
                  <a:pt x="2067" y="399338"/>
                  <a:pt x="2067" y="386544"/>
                </a:cubicBezTo>
                <a:cubicBezTo>
                  <a:pt x="2067" y="373750"/>
                  <a:pt x="12434" y="363379"/>
                  <a:pt x="25233" y="363379"/>
                </a:cubicBezTo>
                <a:close/>
                <a:moveTo>
                  <a:pt x="1085215" y="363373"/>
                </a:moveTo>
                <a:cubicBezTo>
                  <a:pt x="1098009" y="363373"/>
                  <a:pt x="1108381" y="373745"/>
                  <a:pt x="1108381" y="386539"/>
                </a:cubicBezTo>
                <a:cubicBezTo>
                  <a:pt x="1108381" y="399334"/>
                  <a:pt x="1098009" y="409705"/>
                  <a:pt x="1085215" y="409705"/>
                </a:cubicBezTo>
                <a:cubicBezTo>
                  <a:pt x="1072421" y="409705"/>
                  <a:pt x="1062049" y="399334"/>
                  <a:pt x="1062049" y="386539"/>
                </a:cubicBezTo>
                <a:cubicBezTo>
                  <a:pt x="1062049" y="373745"/>
                  <a:pt x="1072421" y="363373"/>
                  <a:pt x="1085215" y="363373"/>
                </a:cubicBezTo>
                <a:close/>
                <a:moveTo>
                  <a:pt x="908116" y="363373"/>
                </a:moveTo>
                <a:cubicBezTo>
                  <a:pt x="920910" y="363373"/>
                  <a:pt x="931282" y="373745"/>
                  <a:pt x="931282" y="386539"/>
                </a:cubicBezTo>
                <a:cubicBezTo>
                  <a:pt x="931282" y="399334"/>
                  <a:pt x="920910" y="409705"/>
                  <a:pt x="908116" y="409705"/>
                </a:cubicBezTo>
                <a:cubicBezTo>
                  <a:pt x="895322" y="409705"/>
                  <a:pt x="884950" y="399334"/>
                  <a:pt x="884950" y="386539"/>
                </a:cubicBezTo>
                <a:cubicBezTo>
                  <a:pt x="884950" y="373745"/>
                  <a:pt x="895322" y="363373"/>
                  <a:pt x="908116" y="363373"/>
                </a:cubicBezTo>
                <a:close/>
                <a:moveTo>
                  <a:pt x="733610" y="171367"/>
                </a:moveTo>
                <a:cubicBezTo>
                  <a:pt x="746410" y="171367"/>
                  <a:pt x="756784" y="181739"/>
                  <a:pt x="756784" y="194532"/>
                </a:cubicBezTo>
                <a:cubicBezTo>
                  <a:pt x="756784" y="207326"/>
                  <a:pt x="746410" y="217698"/>
                  <a:pt x="733610" y="217698"/>
                </a:cubicBezTo>
                <a:cubicBezTo>
                  <a:pt x="720813" y="217698"/>
                  <a:pt x="710439" y="207326"/>
                  <a:pt x="710439" y="194532"/>
                </a:cubicBezTo>
                <a:cubicBezTo>
                  <a:pt x="710439" y="181739"/>
                  <a:pt x="720813" y="171367"/>
                  <a:pt x="733610" y="171367"/>
                </a:cubicBezTo>
                <a:close/>
                <a:moveTo>
                  <a:pt x="556524" y="171367"/>
                </a:moveTo>
                <a:cubicBezTo>
                  <a:pt x="569319" y="171367"/>
                  <a:pt x="579689" y="181739"/>
                  <a:pt x="579689" y="194533"/>
                </a:cubicBezTo>
                <a:cubicBezTo>
                  <a:pt x="579689" y="207327"/>
                  <a:pt x="569319" y="217698"/>
                  <a:pt x="556524" y="217698"/>
                </a:cubicBezTo>
                <a:cubicBezTo>
                  <a:pt x="543730" y="217698"/>
                  <a:pt x="533359" y="207327"/>
                  <a:pt x="533359" y="194533"/>
                </a:cubicBezTo>
                <a:cubicBezTo>
                  <a:pt x="533359" y="181739"/>
                  <a:pt x="543730" y="171367"/>
                  <a:pt x="556524" y="171367"/>
                </a:cubicBezTo>
                <a:close/>
                <a:moveTo>
                  <a:pt x="379425" y="171367"/>
                </a:moveTo>
                <a:cubicBezTo>
                  <a:pt x="392219" y="171367"/>
                  <a:pt x="402592" y="181739"/>
                  <a:pt x="402592" y="194533"/>
                </a:cubicBezTo>
                <a:cubicBezTo>
                  <a:pt x="402592" y="207327"/>
                  <a:pt x="392219" y="217698"/>
                  <a:pt x="379425" y="217698"/>
                </a:cubicBezTo>
                <a:cubicBezTo>
                  <a:pt x="366630" y="217698"/>
                  <a:pt x="356258" y="207327"/>
                  <a:pt x="356258" y="194533"/>
                </a:cubicBezTo>
                <a:cubicBezTo>
                  <a:pt x="356258" y="181739"/>
                  <a:pt x="366630" y="171367"/>
                  <a:pt x="379425" y="171367"/>
                </a:cubicBezTo>
                <a:close/>
                <a:moveTo>
                  <a:pt x="202334" y="171367"/>
                </a:moveTo>
                <a:cubicBezTo>
                  <a:pt x="215130" y="171367"/>
                  <a:pt x="225502" y="181739"/>
                  <a:pt x="225502" y="194533"/>
                </a:cubicBezTo>
                <a:cubicBezTo>
                  <a:pt x="225502" y="207327"/>
                  <a:pt x="215130" y="217699"/>
                  <a:pt x="202334" y="217699"/>
                </a:cubicBezTo>
                <a:cubicBezTo>
                  <a:pt x="189536" y="217699"/>
                  <a:pt x="179163" y="207327"/>
                  <a:pt x="179163" y="194533"/>
                </a:cubicBezTo>
                <a:cubicBezTo>
                  <a:pt x="179163" y="181739"/>
                  <a:pt x="189536" y="171367"/>
                  <a:pt x="202334" y="171367"/>
                </a:cubicBezTo>
                <a:close/>
                <a:moveTo>
                  <a:pt x="25233" y="171367"/>
                </a:moveTo>
                <a:cubicBezTo>
                  <a:pt x="38027" y="171367"/>
                  <a:pt x="48396" y="181739"/>
                  <a:pt x="48396" y="194533"/>
                </a:cubicBezTo>
                <a:cubicBezTo>
                  <a:pt x="48396" y="207327"/>
                  <a:pt x="38027" y="217699"/>
                  <a:pt x="25233" y="217699"/>
                </a:cubicBezTo>
                <a:cubicBezTo>
                  <a:pt x="12434" y="217699"/>
                  <a:pt x="2067" y="207327"/>
                  <a:pt x="2067" y="194533"/>
                </a:cubicBezTo>
                <a:cubicBezTo>
                  <a:pt x="2067" y="181739"/>
                  <a:pt x="12434" y="171367"/>
                  <a:pt x="25233" y="171367"/>
                </a:cubicBezTo>
                <a:close/>
                <a:moveTo>
                  <a:pt x="1085215" y="171362"/>
                </a:moveTo>
                <a:cubicBezTo>
                  <a:pt x="1098009" y="171362"/>
                  <a:pt x="1108381" y="181734"/>
                  <a:pt x="1108381" y="194528"/>
                </a:cubicBezTo>
                <a:cubicBezTo>
                  <a:pt x="1108381" y="207322"/>
                  <a:pt x="1098009" y="217694"/>
                  <a:pt x="1085215" y="217694"/>
                </a:cubicBezTo>
                <a:cubicBezTo>
                  <a:pt x="1072421" y="217694"/>
                  <a:pt x="1062049" y="207322"/>
                  <a:pt x="1062049" y="194528"/>
                </a:cubicBezTo>
                <a:cubicBezTo>
                  <a:pt x="1062049" y="181734"/>
                  <a:pt x="1072421" y="171362"/>
                  <a:pt x="1085215" y="171362"/>
                </a:cubicBezTo>
                <a:close/>
                <a:moveTo>
                  <a:pt x="908116" y="171362"/>
                </a:moveTo>
                <a:cubicBezTo>
                  <a:pt x="920910" y="171362"/>
                  <a:pt x="931282" y="181734"/>
                  <a:pt x="931282" y="194528"/>
                </a:cubicBezTo>
                <a:cubicBezTo>
                  <a:pt x="931282" y="207322"/>
                  <a:pt x="920910" y="217694"/>
                  <a:pt x="908116" y="217694"/>
                </a:cubicBezTo>
                <a:cubicBezTo>
                  <a:pt x="895322" y="217694"/>
                  <a:pt x="884950" y="207322"/>
                  <a:pt x="884950" y="194528"/>
                </a:cubicBezTo>
                <a:cubicBezTo>
                  <a:pt x="884950" y="181734"/>
                  <a:pt x="895322" y="171362"/>
                  <a:pt x="908116" y="171362"/>
                </a:cubicBezTo>
                <a:close/>
                <a:moveTo>
                  <a:pt x="735676" y="4"/>
                </a:moveTo>
                <a:cubicBezTo>
                  <a:pt x="748475" y="4"/>
                  <a:pt x="758849" y="10376"/>
                  <a:pt x="758849" y="23170"/>
                </a:cubicBezTo>
                <a:cubicBezTo>
                  <a:pt x="758849" y="35964"/>
                  <a:pt x="748475" y="46336"/>
                  <a:pt x="735676" y="46336"/>
                </a:cubicBezTo>
                <a:cubicBezTo>
                  <a:pt x="722879" y="46336"/>
                  <a:pt x="712504" y="35964"/>
                  <a:pt x="712504" y="23170"/>
                </a:cubicBezTo>
                <a:cubicBezTo>
                  <a:pt x="712504" y="10376"/>
                  <a:pt x="722879" y="4"/>
                  <a:pt x="735676" y="4"/>
                </a:cubicBezTo>
                <a:close/>
                <a:moveTo>
                  <a:pt x="558589" y="4"/>
                </a:moveTo>
                <a:cubicBezTo>
                  <a:pt x="571384" y="4"/>
                  <a:pt x="581753" y="10376"/>
                  <a:pt x="581753" y="23170"/>
                </a:cubicBezTo>
                <a:cubicBezTo>
                  <a:pt x="581753" y="35964"/>
                  <a:pt x="571384" y="46336"/>
                  <a:pt x="558589" y="46336"/>
                </a:cubicBezTo>
                <a:cubicBezTo>
                  <a:pt x="545797" y="46336"/>
                  <a:pt x="535424" y="35964"/>
                  <a:pt x="535424" y="23170"/>
                </a:cubicBezTo>
                <a:cubicBezTo>
                  <a:pt x="535424" y="10376"/>
                  <a:pt x="545797" y="4"/>
                  <a:pt x="558589" y="4"/>
                </a:cubicBezTo>
                <a:close/>
                <a:moveTo>
                  <a:pt x="381491" y="4"/>
                </a:moveTo>
                <a:cubicBezTo>
                  <a:pt x="394285" y="4"/>
                  <a:pt x="404657" y="10376"/>
                  <a:pt x="404657" y="23170"/>
                </a:cubicBezTo>
                <a:cubicBezTo>
                  <a:pt x="404657" y="35964"/>
                  <a:pt x="394285" y="46336"/>
                  <a:pt x="381491" y="46336"/>
                </a:cubicBezTo>
                <a:cubicBezTo>
                  <a:pt x="368695" y="46336"/>
                  <a:pt x="358325" y="35964"/>
                  <a:pt x="358325" y="23170"/>
                </a:cubicBezTo>
                <a:cubicBezTo>
                  <a:pt x="358325" y="10376"/>
                  <a:pt x="368695" y="4"/>
                  <a:pt x="381491" y="4"/>
                </a:cubicBezTo>
                <a:close/>
                <a:moveTo>
                  <a:pt x="204399" y="4"/>
                </a:moveTo>
                <a:cubicBezTo>
                  <a:pt x="217196" y="4"/>
                  <a:pt x="227567" y="10376"/>
                  <a:pt x="227567" y="23170"/>
                </a:cubicBezTo>
                <a:cubicBezTo>
                  <a:pt x="227567" y="35964"/>
                  <a:pt x="217196" y="46336"/>
                  <a:pt x="204399" y="46336"/>
                </a:cubicBezTo>
                <a:cubicBezTo>
                  <a:pt x="191602" y="46336"/>
                  <a:pt x="181229" y="35964"/>
                  <a:pt x="181229" y="23170"/>
                </a:cubicBezTo>
                <a:cubicBezTo>
                  <a:pt x="181229" y="10376"/>
                  <a:pt x="191602" y="4"/>
                  <a:pt x="204399" y="4"/>
                </a:cubicBezTo>
                <a:close/>
                <a:moveTo>
                  <a:pt x="27298" y="4"/>
                </a:moveTo>
                <a:cubicBezTo>
                  <a:pt x="40089" y="4"/>
                  <a:pt x="50461" y="10376"/>
                  <a:pt x="50461" y="23170"/>
                </a:cubicBezTo>
                <a:cubicBezTo>
                  <a:pt x="50461" y="35964"/>
                  <a:pt x="40089" y="46336"/>
                  <a:pt x="27298" y="46336"/>
                </a:cubicBezTo>
                <a:cubicBezTo>
                  <a:pt x="14497" y="46336"/>
                  <a:pt x="4131" y="35964"/>
                  <a:pt x="4131" y="23170"/>
                </a:cubicBezTo>
                <a:cubicBezTo>
                  <a:pt x="4131" y="10376"/>
                  <a:pt x="14497" y="4"/>
                  <a:pt x="27298" y="4"/>
                </a:cubicBezTo>
                <a:close/>
                <a:moveTo>
                  <a:pt x="1087280" y="0"/>
                </a:moveTo>
                <a:cubicBezTo>
                  <a:pt x="1100074" y="0"/>
                  <a:pt x="1110446" y="10371"/>
                  <a:pt x="1110446" y="23165"/>
                </a:cubicBezTo>
                <a:cubicBezTo>
                  <a:pt x="1110446" y="35959"/>
                  <a:pt x="1100074" y="46331"/>
                  <a:pt x="1087280" y="46331"/>
                </a:cubicBezTo>
                <a:cubicBezTo>
                  <a:pt x="1074486" y="46331"/>
                  <a:pt x="1064114" y="35959"/>
                  <a:pt x="1064114" y="23165"/>
                </a:cubicBezTo>
                <a:cubicBezTo>
                  <a:pt x="1064114" y="10371"/>
                  <a:pt x="1074486" y="0"/>
                  <a:pt x="1087280" y="0"/>
                </a:cubicBezTo>
                <a:close/>
                <a:moveTo>
                  <a:pt x="910181" y="0"/>
                </a:moveTo>
                <a:cubicBezTo>
                  <a:pt x="922975" y="0"/>
                  <a:pt x="933347" y="10371"/>
                  <a:pt x="933347" y="23165"/>
                </a:cubicBezTo>
                <a:cubicBezTo>
                  <a:pt x="933347" y="35959"/>
                  <a:pt x="922975" y="46331"/>
                  <a:pt x="910181" y="46331"/>
                </a:cubicBezTo>
                <a:cubicBezTo>
                  <a:pt x="897387" y="46331"/>
                  <a:pt x="887015" y="35959"/>
                  <a:pt x="887015" y="23165"/>
                </a:cubicBezTo>
                <a:cubicBezTo>
                  <a:pt x="887015" y="10371"/>
                  <a:pt x="897387" y="0"/>
                  <a:pt x="91018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9" name="Google Shape;109;p27"/>
          <p:cNvSpPr/>
          <p:nvPr/>
        </p:nvSpPr>
        <p:spPr>
          <a:xfrm>
            <a:off x="5614887" y="6330365"/>
            <a:ext cx="246900" cy="2469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0" name="Google Shape;110;p27"/>
          <p:cNvSpPr/>
          <p:nvPr/>
        </p:nvSpPr>
        <p:spPr>
          <a:xfrm rot="2662362">
            <a:off x="-42717" y="455464"/>
            <a:ext cx="1015746" cy="500011"/>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1" name="Google Shape;111;p27"/>
          <p:cNvSpPr/>
          <p:nvPr/>
        </p:nvSpPr>
        <p:spPr>
          <a:xfrm rot="-5400000">
            <a:off x="641630" y="5895234"/>
            <a:ext cx="303300" cy="1039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2" name="Google Shape;112;p27"/>
          <p:cNvSpPr/>
          <p:nvPr/>
        </p:nvSpPr>
        <p:spPr>
          <a:xfrm>
            <a:off x="254369" y="5616618"/>
            <a:ext cx="479700" cy="457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3" name="Google Shape;113;p27"/>
          <p:cNvSpPr/>
          <p:nvPr/>
        </p:nvSpPr>
        <p:spPr>
          <a:xfrm rot="-7578694">
            <a:off x="844542" y="5974267"/>
            <a:ext cx="1398717" cy="722822"/>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4" name="Google Shape;114;p27"/>
          <p:cNvSpPr txBox="1"/>
          <p:nvPr/>
        </p:nvSpPr>
        <p:spPr>
          <a:xfrm flipH="1" rot="5400000">
            <a:off x="-677650" y="6348325"/>
            <a:ext cx="15798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Barlow Condensed"/>
                <a:ea typeface="Barlow Condensed"/>
                <a:cs typeface="Barlow Condensed"/>
                <a:sym typeface="Barlow Condensed"/>
              </a:rPr>
              <a:t>SLIDESMANIA.COM</a:t>
            </a:r>
            <a:endParaRPr b="0" i="0" sz="1200" u="none" cap="none" strike="noStrike">
              <a:solidFill>
                <a:schemeClr val="accent3"/>
              </a:solidFill>
              <a:latin typeface="Barlow Condensed"/>
              <a:ea typeface="Barlow Condensed"/>
              <a:cs typeface="Barlow Condensed"/>
              <a:sym typeface="Barlow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28"/>
          <p:cNvSpPr txBox="1"/>
          <p:nvPr>
            <p:ph type="title"/>
          </p:nvPr>
        </p:nvSpPr>
        <p:spPr>
          <a:xfrm>
            <a:off x="415600" y="1308900"/>
            <a:ext cx="8444100" cy="3782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accent2"/>
              </a:buClr>
              <a:buSzPts val="6000"/>
              <a:buNone/>
              <a:defRPr sz="6000">
                <a:solidFill>
                  <a:schemeClr val="accent2"/>
                </a:solidFill>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117" name="Google Shape;117;p28"/>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1pPr>
            <a:lvl2pPr indent="0" lvl="1"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2pPr>
            <a:lvl3pPr indent="0" lvl="2"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3pPr>
            <a:lvl4pPr indent="0" lvl="3"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4pPr>
            <a:lvl5pPr indent="0" lvl="4"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5pPr>
            <a:lvl6pPr indent="0" lvl="5"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6pPr>
            <a:lvl7pPr indent="0" lvl="6"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7pPr>
            <a:lvl8pPr indent="0" lvl="7"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8pPr>
            <a:lvl9pPr indent="0" lvl="8"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9pPr>
          </a:lstStyle>
          <a:p>
            <a:pPr indent="0" lvl="0" marL="0" rtl="0" algn="ctr">
              <a:spcBef>
                <a:spcPts val="0"/>
              </a:spcBef>
              <a:spcAft>
                <a:spcPts val="0"/>
              </a:spcAft>
              <a:buNone/>
            </a:pPr>
            <a:fld id="{00000000-1234-1234-1234-123412341234}" type="slidenum">
              <a:rPr lang="en"/>
              <a:t>‹#›</a:t>
            </a:fld>
            <a:endParaRPr/>
          </a:p>
        </p:txBody>
      </p:sp>
      <p:sp>
        <p:nvSpPr>
          <p:cNvPr id="118" name="Google Shape;118;p28"/>
          <p:cNvSpPr/>
          <p:nvPr/>
        </p:nvSpPr>
        <p:spPr>
          <a:xfrm>
            <a:off x="9473013" y="160315"/>
            <a:ext cx="1168800" cy="11688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9" name="Google Shape;119;p28"/>
          <p:cNvSpPr/>
          <p:nvPr/>
        </p:nvSpPr>
        <p:spPr>
          <a:xfrm>
            <a:off x="10005969" y="1489870"/>
            <a:ext cx="385500" cy="385500"/>
          </a:xfrm>
          <a:prstGeom prst="ellipse">
            <a:avLst/>
          </a:pr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0" name="Google Shape;120;p28"/>
          <p:cNvSpPr/>
          <p:nvPr/>
        </p:nvSpPr>
        <p:spPr>
          <a:xfrm rot="5400000">
            <a:off x="11029805" y="328105"/>
            <a:ext cx="1562400" cy="1371600"/>
          </a:xfrm>
          <a:prstGeom prst="triangle">
            <a:avLst>
              <a:gd fmla="val 50000" name="adj"/>
            </a:avLst>
          </a:pr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1" name="Google Shape;121;p28"/>
          <p:cNvSpPr/>
          <p:nvPr/>
        </p:nvSpPr>
        <p:spPr>
          <a:xfrm>
            <a:off x="11647468" y="46525"/>
            <a:ext cx="370200" cy="319200"/>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2" name="Google Shape;122;p28"/>
          <p:cNvSpPr/>
          <p:nvPr/>
        </p:nvSpPr>
        <p:spPr>
          <a:xfrm>
            <a:off x="10933609" y="1900883"/>
            <a:ext cx="1535400" cy="1535400"/>
          </a:xfrm>
          <a:prstGeom prst="ellipse">
            <a:avLst/>
          </a:pr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3" name="Google Shape;123;p28"/>
          <p:cNvSpPr/>
          <p:nvPr/>
        </p:nvSpPr>
        <p:spPr>
          <a:xfrm>
            <a:off x="7324976" y="6605121"/>
            <a:ext cx="765300" cy="7653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4" name="Google Shape;124;p28"/>
          <p:cNvSpPr/>
          <p:nvPr/>
        </p:nvSpPr>
        <p:spPr>
          <a:xfrm>
            <a:off x="11704321" y="4798194"/>
            <a:ext cx="303300" cy="1039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5" name="Google Shape;125;p28"/>
          <p:cNvSpPr/>
          <p:nvPr/>
        </p:nvSpPr>
        <p:spPr>
          <a:xfrm>
            <a:off x="10807566" y="5383731"/>
            <a:ext cx="386700" cy="733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6" name="Google Shape;126;p28"/>
          <p:cNvSpPr/>
          <p:nvPr/>
        </p:nvSpPr>
        <p:spPr>
          <a:xfrm>
            <a:off x="9637768" y="4565127"/>
            <a:ext cx="386700" cy="537300"/>
          </a:xfrm>
          <a:prstGeom prst="rect">
            <a:avLst/>
          </a:pr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7" name="Google Shape;127;p28"/>
          <p:cNvSpPr/>
          <p:nvPr/>
        </p:nvSpPr>
        <p:spPr>
          <a:xfrm rot="-9778265">
            <a:off x="9738721" y="2307737"/>
            <a:ext cx="1047195" cy="483797"/>
          </a:xfrm>
          <a:custGeom>
            <a:rect b="b" l="l" r="r" t="t"/>
            <a:pathLst>
              <a:path extrusionOk="0" h="484383" w="1048464">
                <a:moveTo>
                  <a:pt x="396123" y="469877"/>
                </a:moveTo>
                <a:cubicBezTo>
                  <a:pt x="354981" y="460412"/>
                  <a:pt x="314811" y="446314"/>
                  <a:pt x="276559" y="427591"/>
                </a:cubicBezTo>
                <a:cubicBezTo>
                  <a:pt x="104300" y="343274"/>
                  <a:pt x="-2288" y="178455"/>
                  <a:pt x="37" y="0"/>
                </a:cubicBezTo>
                <a:lnTo>
                  <a:pt x="136794" y="1485"/>
                </a:lnTo>
                <a:lnTo>
                  <a:pt x="139812" y="51937"/>
                </a:lnTo>
                <a:cubicBezTo>
                  <a:pt x="152403" y="100355"/>
                  <a:pt x="191891" y="138404"/>
                  <a:pt x="242909" y="145186"/>
                </a:cubicBezTo>
                <a:cubicBezTo>
                  <a:pt x="310932" y="154230"/>
                  <a:pt x="373693" y="104265"/>
                  <a:pt x="383090" y="33586"/>
                </a:cubicBezTo>
                <a:lnTo>
                  <a:pt x="381329" y="4141"/>
                </a:lnTo>
                <a:lnTo>
                  <a:pt x="524232" y="5693"/>
                </a:lnTo>
                <a:lnTo>
                  <a:pt x="1048464" y="5693"/>
                </a:lnTo>
                <a:cubicBezTo>
                  <a:pt x="1048464" y="183896"/>
                  <a:pt x="940057" y="347347"/>
                  <a:pt x="767109" y="429909"/>
                </a:cubicBezTo>
                <a:cubicBezTo>
                  <a:pt x="651721" y="484993"/>
                  <a:pt x="519548" y="498275"/>
                  <a:pt x="396123" y="46987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8" name="Google Shape;128;p28"/>
          <p:cNvSpPr/>
          <p:nvPr/>
        </p:nvSpPr>
        <p:spPr>
          <a:xfrm rot="4051234">
            <a:off x="8315763" y="674657"/>
            <a:ext cx="1398494" cy="722707"/>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9" name="Google Shape;129;p28"/>
          <p:cNvSpPr/>
          <p:nvPr/>
        </p:nvSpPr>
        <p:spPr>
          <a:xfrm rot="10800000">
            <a:off x="9962142" y="3830849"/>
            <a:ext cx="683400" cy="683400"/>
          </a:xfrm>
          <a:prstGeom prst="corner">
            <a:avLst>
              <a:gd fmla="val 50000" name="adj1"/>
              <a:gd fmla="val 50000" name="adj2"/>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0" name="Google Shape;130;p28"/>
          <p:cNvSpPr/>
          <p:nvPr/>
        </p:nvSpPr>
        <p:spPr>
          <a:xfrm>
            <a:off x="11029284" y="3638067"/>
            <a:ext cx="1114574" cy="775147"/>
          </a:xfrm>
          <a:custGeom>
            <a:rect b="b" l="l" r="r" t="t"/>
            <a:pathLst>
              <a:path extrusionOk="0" h="775147" w="1114574">
                <a:moveTo>
                  <a:pt x="562715" y="728814"/>
                </a:moveTo>
                <a:cubicBezTo>
                  <a:pt x="575508" y="728814"/>
                  <a:pt x="585880" y="739186"/>
                  <a:pt x="585880" y="751981"/>
                </a:cubicBezTo>
                <a:cubicBezTo>
                  <a:pt x="585880" y="764775"/>
                  <a:pt x="575508" y="775147"/>
                  <a:pt x="562715" y="775147"/>
                </a:cubicBezTo>
                <a:cubicBezTo>
                  <a:pt x="549922" y="775147"/>
                  <a:pt x="539550" y="764775"/>
                  <a:pt x="539550" y="751981"/>
                </a:cubicBezTo>
                <a:cubicBezTo>
                  <a:pt x="539550" y="739186"/>
                  <a:pt x="549922" y="728814"/>
                  <a:pt x="562715" y="728814"/>
                </a:cubicBezTo>
                <a:close/>
                <a:moveTo>
                  <a:pt x="385617" y="728814"/>
                </a:moveTo>
                <a:cubicBezTo>
                  <a:pt x="398412" y="728814"/>
                  <a:pt x="408783" y="739186"/>
                  <a:pt x="408783" y="751981"/>
                </a:cubicBezTo>
                <a:cubicBezTo>
                  <a:pt x="408783" y="764775"/>
                  <a:pt x="398412" y="775147"/>
                  <a:pt x="385617" y="775147"/>
                </a:cubicBezTo>
                <a:cubicBezTo>
                  <a:pt x="372822" y="775147"/>
                  <a:pt x="362450" y="764775"/>
                  <a:pt x="362450" y="751981"/>
                </a:cubicBezTo>
                <a:cubicBezTo>
                  <a:pt x="362450" y="739186"/>
                  <a:pt x="372822" y="728814"/>
                  <a:pt x="385617" y="728814"/>
                </a:cubicBezTo>
                <a:close/>
                <a:moveTo>
                  <a:pt x="208527" y="728814"/>
                </a:moveTo>
                <a:cubicBezTo>
                  <a:pt x="221322" y="728814"/>
                  <a:pt x="231693" y="739186"/>
                  <a:pt x="231693" y="751981"/>
                </a:cubicBezTo>
                <a:cubicBezTo>
                  <a:pt x="231693" y="764775"/>
                  <a:pt x="221322" y="775147"/>
                  <a:pt x="208527" y="775147"/>
                </a:cubicBezTo>
                <a:cubicBezTo>
                  <a:pt x="195729" y="775147"/>
                  <a:pt x="185355" y="764775"/>
                  <a:pt x="185355" y="751981"/>
                </a:cubicBezTo>
                <a:cubicBezTo>
                  <a:pt x="185355" y="739186"/>
                  <a:pt x="195729" y="728814"/>
                  <a:pt x="208527" y="728814"/>
                </a:cubicBezTo>
                <a:close/>
                <a:moveTo>
                  <a:pt x="31424" y="728814"/>
                </a:moveTo>
                <a:cubicBezTo>
                  <a:pt x="44214" y="728814"/>
                  <a:pt x="54587" y="739186"/>
                  <a:pt x="54587" y="751981"/>
                </a:cubicBezTo>
                <a:cubicBezTo>
                  <a:pt x="54587" y="764775"/>
                  <a:pt x="44214" y="775147"/>
                  <a:pt x="31424" y="775147"/>
                </a:cubicBezTo>
                <a:cubicBezTo>
                  <a:pt x="18625" y="775147"/>
                  <a:pt x="8256" y="764775"/>
                  <a:pt x="8256" y="751981"/>
                </a:cubicBezTo>
                <a:cubicBezTo>
                  <a:pt x="8256" y="739186"/>
                  <a:pt x="18625" y="728814"/>
                  <a:pt x="31424" y="728814"/>
                </a:cubicBezTo>
                <a:close/>
                <a:moveTo>
                  <a:pt x="739805" y="728813"/>
                </a:moveTo>
                <a:cubicBezTo>
                  <a:pt x="752603" y="728813"/>
                  <a:pt x="762977" y="739186"/>
                  <a:pt x="762977" y="751981"/>
                </a:cubicBezTo>
                <a:cubicBezTo>
                  <a:pt x="762977" y="764775"/>
                  <a:pt x="752603" y="775147"/>
                  <a:pt x="739805" y="775147"/>
                </a:cubicBezTo>
                <a:cubicBezTo>
                  <a:pt x="727009" y="775147"/>
                  <a:pt x="716633" y="764775"/>
                  <a:pt x="716633" y="751981"/>
                </a:cubicBezTo>
                <a:cubicBezTo>
                  <a:pt x="716633" y="739186"/>
                  <a:pt x="727009" y="728813"/>
                  <a:pt x="739805" y="728813"/>
                </a:cubicBezTo>
                <a:close/>
                <a:moveTo>
                  <a:pt x="1091408" y="728809"/>
                </a:moveTo>
                <a:cubicBezTo>
                  <a:pt x="1104202" y="728809"/>
                  <a:pt x="1114574" y="739181"/>
                  <a:pt x="1114574" y="751975"/>
                </a:cubicBezTo>
                <a:cubicBezTo>
                  <a:pt x="1114574" y="764769"/>
                  <a:pt x="1104202" y="775142"/>
                  <a:pt x="1091408" y="775142"/>
                </a:cubicBezTo>
                <a:cubicBezTo>
                  <a:pt x="1078614" y="775142"/>
                  <a:pt x="1068242" y="764769"/>
                  <a:pt x="1068242" y="751975"/>
                </a:cubicBezTo>
                <a:cubicBezTo>
                  <a:pt x="1068242" y="739181"/>
                  <a:pt x="1078614" y="728809"/>
                  <a:pt x="1091408" y="728809"/>
                </a:cubicBezTo>
                <a:close/>
                <a:moveTo>
                  <a:pt x="914309" y="728809"/>
                </a:moveTo>
                <a:cubicBezTo>
                  <a:pt x="927103" y="728809"/>
                  <a:pt x="937475" y="739181"/>
                  <a:pt x="937475" y="751975"/>
                </a:cubicBezTo>
                <a:cubicBezTo>
                  <a:pt x="937475" y="764769"/>
                  <a:pt x="927103" y="775142"/>
                  <a:pt x="914309" y="775142"/>
                </a:cubicBezTo>
                <a:cubicBezTo>
                  <a:pt x="901515" y="775142"/>
                  <a:pt x="891143" y="764769"/>
                  <a:pt x="891143" y="751975"/>
                </a:cubicBezTo>
                <a:cubicBezTo>
                  <a:pt x="891143" y="739181"/>
                  <a:pt x="901515" y="728809"/>
                  <a:pt x="914309" y="728809"/>
                </a:cubicBezTo>
                <a:close/>
                <a:moveTo>
                  <a:pt x="731544" y="534742"/>
                </a:moveTo>
                <a:cubicBezTo>
                  <a:pt x="744345" y="534742"/>
                  <a:pt x="754719" y="545113"/>
                  <a:pt x="754719" y="557907"/>
                </a:cubicBezTo>
                <a:cubicBezTo>
                  <a:pt x="754719" y="570701"/>
                  <a:pt x="744345" y="581073"/>
                  <a:pt x="731544" y="581073"/>
                </a:cubicBezTo>
                <a:cubicBezTo>
                  <a:pt x="718748" y="581073"/>
                  <a:pt x="708374" y="570701"/>
                  <a:pt x="708374" y="557907"/>
                </a:cubicBezTo>
                <a:cubicBezTo>
                  <a:pt x="708374" y="545113"/>
                  <a:pt x="718748" y="534742"/>
                  <a:pt x="731544" y="534742"/>
                </a:cubicBezTo>
                <a:close/>
                <a:moveTo>
                  <a:pt x="554460" y="534742"/>
                </a:moveTo>
                <a:cubicBezTo>
                  <a:pt x="567253" y="534742"/>
                  <a:pt x="577624" y="545114"/>
                  <a:pt x="577624" y="557907"/>
                </a:cubicBezTo>
                <a:cubicBezTo>
                  <a:pt x="577624" y="570701"/>
                  <a:pt x="567253" y="581073"/>
                  <a:pt x="554460" y="581073"/>
                </a:cubicBezTo>
                <a:cubicBezTo>
                  <a:pt x="541665" y="581073"/>
                  <a:pt x="531294" y="570701"/>
                  <a:pt x="531294" y="557907"/>
                </a:cubicBezTo>
                <a:cubicBezTo>
                  <a:pt x="531294" y="545114"/>
                  <a:pt x="541665" y="534742"/>
                  <a:pt x="554460" y="534742"/>
                </a:cubicBezTo>
                <a:close/>
                <a:moveTo>
                  <a:pt x="377361" y="534742"/>
                </a:moveTo>
                <a:cubicBezTo>
                  <a:pt x="390154" y="534742"/>
                  <a:pt x="400527" y="545114"/>
                  <a:pt x="400527" y="557907"/>
                </a:cubicBezTo>
                <a:cubicBezTo>
                  <a:pt x="400527" y="570701"/>
                  <a:pt x="390154" y="581073"/>
                  <a:pt x="377361" y="581073"/>
                </a:cubicBezTo>
                <a:cubicBezTo>
                  <a:pt x="364566" y="581073"/>
                  <a:pt x="354196" y="570701"/>
                  <a:pt x="354196" y="557907"/>
                </a:cubicBezTo>
                <a:cubicBezTo>
                  <a:pt x="354196" y="545114"/>
                  <a:pt x="364566" y="534742"/>
                  <a:pt x="377361" y="534742"/>
                </a:cubicBezTo>
                <a:close/>
                <a:moveTo>
                  <a:pt x="200268" y="534742"/>
                </a:moveTo>
                <a:cubicBezTo>
                  <a:pt x="213065" y="534742"/>
                  <a:pt x="223437" y="545114"/>
                  <a:pt x="223437" y="557907"/>
                </a:cubicBezTo>
                <a:cubicBezTo>
                  <a:pt x="223437" y="570701"/>
                  <a:pt x="213065" y="581073"/>
                  <a:pt x="200268" y="581073"/>
                </a:cubicBezTo>
                <a:cubicBezTo>
                  <a:pt x="187472" y="581073"/>
                  <a:pt x="177095" y="570701"/>
                  <a:pt x="177095" y="557907"/>
                </a:cubicBezTo>
                <a:cubicBezTo>
                  <a:pt x="177095" y="545114"/>
                  <a:pt x="187472" y="534742"/>
                  <a:pt x="200268" y="534742"/>
                </a:cubicBezTo>
                <a:close/>
                <a:moveTo>
                  <a:pt x="23166" y="534742"/>
                </a:moveTo>
                <a:cubicBezTo>
                  <a:pt x="35960" y="534742"/>
                  <a:pt x="46330" y="545114"/>
                  <a:pt x="46330" y="557907"/>
                </a:cubicBezTo>
                <a:cubicBezTo>
                  <a:pt x="46330" y="570701"/>
                  <a:pt x="35960" y="581073"/>
                  <a:pt x="23166" y="581073"/>
                </a:cubicBezTo>
                <a:cubicBezTo>
                  <a:pt x="10370" y="581073"/>
                  <a:pt x="0" y="570701"/>
                  <a:pt x="0" y="557907"/>
                </a:cubicBezTo>
                <a:cubicBezTo>
                  <a:pt x="0" y="545114"/>
                  <a:pt x="10370" y="534742"/>
                  <a:pt x="23166" y="534742"/>
                </a:cubicBezTo>
                <a:close/>
                <a:moveTo>
                  <a:pt x="1083151" y="534737"/>
                </a:moveTo>
                <a:cubicBezTo>
                  <a:pt x="1095945" y="534737"/>
                  <a:pt x="1106317" y="545109"/>
                  <a:pt x="1106317" y="557902"/>
                </a:cubicBezTo>
                <a:cubicBezTo>
                  <a:pt x="1106317" y="570696"/>
                  <a:pt x="1095945" y="581068"/>
                  <a:pt x="1083151" y="581068"/>
                </a:cubicBezTo>
                <a:cubicBezTo>
                  <a:pt x="1070357" y="581068"/>
                  <a:pt x="1059985" y="570696"/>
                  <a:pt x="1059985" y="557902"/>
                </a:cubicBezTo>
                <a:cubicBezTo>
                  <a:pt x="1059985" y="545109"/>
                  <a:pt x="1070357" y="534737"/>
                  <a:pt x="1083151" y="534737"/>
                </a:cubicBezTo>
                <a:close/>
                <a:moveTo>
                  <a:pt x="906052" y="534737"/>
                </a:moveTo>
                <a:cubicBezTo>
                  <a:pt x="918846" y="534737"/>
                  <a:pt x="929218" y="545109"/>
                  <a:pt x="929218" y="557903"/>
                </a:cubicBezTo>
                <a:cubicBezTo>
                  <a:pt x="929218" y="570696"/>
                  <a:pt x="918846" y="581068"/>
                  <a:pt x="906052" y="581068"/>
                </a:cubicBezTo>
                <a:cubicBezTo>
                  <a:pt x="893258" y="581068"/>
                  <a:pt x="882886" y="570696"/>
                  <a:pt x="882886" y="557903"/>
                </a:cubicBezTo>
                <a:cubicBezTo>
                  <a:pt x="882886" y="545109"/>
                  <a:pt x="893258" y="534737"/>
                  <a:pt x="906052" y="534737"/>
                </a:cubicBezTo>
                <a:close/>
                <a:moveTo>
                  <a:pt x="733610" y="363379"/>
                </a:moveTo>
                <a:cubicBezTo>
                  <a:pt x="746408" y="363379"/>
                  <a:pt x="756783" y="373750"/>
                  <a:pt x="756783" y="386544"/>
                </a:cubicBezTo>
                <a:cubicBezTo>
                  <a:pt x="756783" y="399338"/>
                  <a:pt x="746408" y="409710"/>
                  <a:pt x="733610" y="409710"/>
                </a:cubicBezTo>
                <a:cubicBezTo>
                  <a:pt x="720813" y="409710"/>
                  <a:pt x="710439" y="399338"/>
                  <a:pt x="710439" y="386544"/>
                </a:cubicBezTo>
                <a:cubicBezTo>
                  <a:pt x="710439" y="373750"/>
                  <a:pt x="720813" y="363379"/>
                  <a:pt x="733610" y="363379"/>
                </a:cubicBezTo>
                <a:close/>
                <a:moveTo>
                  <a:pt x="556523" y="363379"/>
                </a:moveTo>
                <a:cubicBezTo>
                  <a:pt x="569317" y="363379"/>
                  <a:pt x="579689" y="373750"/>
                  <a:pt x="579689" y="386544"/>
                </a:cubicBezTo>
                <a:cubicBezTo>
                  <a:pt x="579689" y="399338"/>
                  <a:pt x="569317" y="409710"/>
                  <a:pt x="556523" y="409710"/>
                </a:cubicBezTo>
                <a:cubicBezTo>
                  <a:pt x="543730" y="409710"/>
                  <a:pt x="533358" y="399338"/>
                  <a:pt x="533358" y="386544"/>
                </a:cubicBezTo>
                <a:cubicBezTo>
                  <a:pt x="533358" y="373750"/>
                  <a:pt x="543730" y="363379"/>
                  <a:pt x="556523" y="363379"/>
                </a:cubicBezTo>
                <a:close/>
                <a:moveTo>
                  <a:pt x="379424" y="363379"/>
                </a:moveTo>
                <a:cubicBezTo>
                  <a:pt x="392219" y="363379"/>
                  <a:pt x="402590" y="373750"/>
                  <a:pt x="402590" y="386544"/>
                </a:cubicBezTo>
                <a:cubicBezTo>
                  <a:pt x="402590" y="399338"/>
                  <a:pt x="392219" y="409710"/>
                  <a:pt x="379424" y="409710"/>
                </a:cubicBezTo>
                <a:cubicBezTo>
                  <a:pt x="366630" y="409710"/>
                  <a:pt x="356258" y="399338"/>
                  <a:pt x="356258" y="386544"/>
                </a:cubicBezTo>
                <a:cubicBezTo>
                  <a:pt x="356258" y="373750"/>
                  <a:pt x="366630" y="363379"/>
                  <a:pt x="379424" y="363379"/>
                </a:cubicBezTo>
                <a:close/>
                <a:moveTo>
                  <a:pt x="202333" y="363379"/>
                </a:moveTo>
                <a:cubicBezTo>
                  <a:pt x="215130" y="363379"/>
                  <a:pt x="225502" y="373750"/>
                  <a:pt x="225502" y="386544"/>
                </a:cubicBezTo>
                <a:cubicBezTo>
                  <a:pt x="225502" y="399338"/>
                  <a:pt x="215130" y="409710"/>
                  <a:pt x="202333" y="409710"/>
                </a:cubicBezTo>
                <a:cubicBezTo>
                  <a:pt x="189536" y="409710"/>
                  <a:pt x="179163" y="399338"/>
                  <a:pt x="179163" y="386544"/>
                </a:cubicBezTo>
                <a:cubicBezTo>
                  <a:pt x="179163" y="373750"/>
                  <a:pt x="189536" y="363379"/>
                  <a:pt x="202333" y="363379"/>
                </a:cubicBezTo>
                <a:close/>
                <a:moveTo>
                  <a:pt x="25233" y="363379"/>
                </a:moveTo>
                <a:cubicBezTo>
                  <a:pt x="38024" y="363379"/>
                  <a:pt x="48396" y="373750"/>
                  <a:pt x="48396" y="386544"/>
                </a:cubicBezTo>
                <a:cubicBezTo>
                  <a:pt x="48396" y="399338"/>
                  <a:pt x="38024" y="409710"/>
                  <a:pt x="25233" y="409710"/>
                </a:cubicBezTo>
                <a:cubicBezTo>
                  <a:pt x="12434" y="409710"/>
                  <a:pt x="2067" y="399338"/>
                  <a:pt x="2067" y="386544"/>
                </a:cubicBezTo>
                <a:cubicBezTo>
                  <a:pt x="2067" y="373750"/>
                  <a:pt x="12434" y="363379"/>
                  <a:pt x="25233" y="363379"/>
                </a:cubicBezTo>
                <a:close/>
                <a:moveTo>
                  <a:pt x="1085215" y="363373"/>
                </a:moveTo>
                <a:cubicBezTo>
                  <a:pt x="1098009" y="363373"/>
                  <a:pt x="1108381" y="373745"/>
                  <a:pt x="1108381" y="386539"/>
                </a:cubicBezTo>
                <a:cubicBezTo>
                  <a:pt x="1108381" y="399334"/>
                  <a:pt x="1098009" y="409705"/>
                  <a:pt x="1085215" y="409705"/>
                </a:cubicBezTo>
                <a:cubicBezTo>
                  <a:pt x="1072421" y="409705"/>
                  <a:pt x="1062049" y="399334"/>
                  <a:pt x="1062049" y="386539"/>
                </a:cubicBezTo>
                <a:cubicBezTo>
                  <a:pt x="1062049" y="373745"/>
                  <a:pt x="1072421" y="363373"/>
                  <a:pt x="1085215" y="363373"/>
                </a:cubicBezTo>
                <a:close/>
                <a:moveTo>
                  <a:pt x="908116" y="363373"/>
                </a:moveTo>
                <a:cubicBezTo>
                  <a:pt x="920910" y="363373"/>
                  <a:pt x="931282" y="373745"/>
                  <a:pt x="931282" y="386539"/>
                </a:cubicBezTo>
                <a:cubicBezTo>
                  <a:pt x="931282" y="399334"/>
                  <a:pt x="920910" y="409705"/>
                  <a:pt x="908116" y="409705"/>
                </a:cubicBezTo>
                <a:cubicBezTo>
                  <a:pt x="895322" y="409705"/>
                  <a:pt x="884950" y="399334"/>
                  <a:pt x="884950" y="386539"/>
                </a:cubicBezTo>
                <a:cubicBezTo>
                  <a:pt x="884950" y="373745"/>
                  <a:pt x="895322" y="363373"/>
                  <a:pt x="908116" y="363373"/>
                </a:cubicBezTo>
                <a:close/>
                <a:moveTo>
                  <a:pt x="733610" y="171367"/>
                </a:moveTo>
                <a:cubicBezTo>
                  <a:pt x="746410" y="171367"/>
                  <a:pt x="756784" y="181739"/>
                  <a:pt x="756784" y="194532"/>
                </a:cubicBezTo>
                <a:cubicBezTo>
                  <a:pt x="756784" y="207326"/>
                  <a:pt x="746410" y="217698"/>
                  <a:pt x="733610" y="217698"/>
                </a:cubicBezTo>
                <a:cubicBezTo>
                  <a:pt x="720813" y="217698"/>
                  <a:pt x="710439" y="207326"/>
                  <a:pt x="710439" y="194532"/>
                </a:cubicBezTo>
                <a:cubicBezTo>
                  <a:pt x="710439" y="181739"/>
                  <a:pt x="720813" y="171367"/>
                  <a:pt x="733610" y="171367"/>
                </a:cubicBezTo>
                <a:close/>
                <a:moveTo>
                  <a:pt x="556524" y="171367"/>
                </a:moveTo>
                <a:cubicBezTo>
                  <a:pt x="569319" y="171367"/>
                  <a:pt x="579689" y="181739"/>
                  <a:pt x="579689" y="194533"/>
                </a:cubicBezTo>
                <a:cubicBezTo>
                  <a:pt x="579689" y="207327"/>
                  <a:pt x="569319" y="217698"/>
                  <a:pt x="556524" y="217698"/>
                </a:cubicBezTo>
                <a:cubicBezTo>
                  <a:pt x="543730" y="217698"/>
                  <a:pt x="533359" y="207327"/>
                  <a:pt x="533359" y="194533"/>
                </a:cubicBezTo>
                <a:cubicBezTo>
                  <a:pt x="533359" y="181739"/>
                  <a:pt x="543730" y="171367"/>
                  <a:pt x="556524" y="171367"/>
                </a:cubicBezTo>
                <a:close/>
                <a:moveTo>
                  <a:pt x="379425" y="171367"/>
                </a:moveTo>
                <a:cubicBezTo>
                  <a:pt x="392219" y="171367"/>
                  <a:pt x="402592" y="181739"/>
                  <a:pt x="402592" y="194533"/>
                </a:cubicBezTo>
                <a:cubicBezTo>
                  <a:pt x="402592" y="207327"/>
                  <a:pt x="392219" y="217698"/>
                  <a:pt x="379425" y="217698"/>
                </a:cubicBezTo>
                <a:cubicBezTo>
                  <a:pt x="366630" y="217698"/>
                  <a:pt x="356258" y="207327"/>
                  <a:pt x="356258" y="194533"/>
                </a:cubicBezTo>
                <a:cubicBezTo>
                  <a:pt x="356258" y="181739"/>
                  <a:pt x="366630" y="171367"/>
                  <a:pt x="379425" y="171367"/>
                </a:cubicBezTo>
                <a:close/>
                <a:moveTo>
                  <a:pt x="202334" y="171367"/>
                </a:moveTo>
                <a:cubicBezTo>
                  <a:pt x="215130" y="171367"/>
                  <a:pt x="225502" y="181739"/>
                  <a:pt x="225502" y="194533"/>
                </a:cubicBezTo>
                <a:cubicBezTo>
                  <a:pt x="225502" y="207327"/>
                  <a:pt x="215130" y="217699"/>
                  <a:pt x="202334" y="217699"/>
                </a:cubicBezTo>
                <a:cubicBezTo>
                  <a:pt x="189536" y="217699"/>
                  <a:pt x="179163" y="207327"/>
                  <a:pt x="179163" y="194533"/>
                </a:cubicBezTo>
                <a:cubicBezTo>
                  <a:pt x="179163" y="181739"/>
                  <a:pt x="189536" y="171367"/>
                  <a:pt x="202334" y="171367"/>
                </a:cubicBezTo>
                <a:close/>
                <a:moveTo>
                  <a:pt x="25233" y="171367"/>
                </a:moveTo>
                <a:cubicBezTo>
                  <a:pt x="38027" y="171367"/>
                  <a:pt x="48396" y="181739"/>
                  <a:pt x="48396" y="194533"/>
                </a:cubicBezTo>
                <a:cubicBezTo>
                  <a:pt x="48396" y="207327"/>
                  <a:pt x="38027" y="217699"/>
                  <a:pt x="25233" y="217699"/>
                </a:cubicBezTo>
                <a:cubicBezTo>
                  <a:pt x="12434" y="217699"/>
                  <a:pt x="2067" y="207327"/>
                  <a:pt x="2067" y="194533"/>
                </a:cubicBezTo>
                <a:cubicBezTo>
                  <a:pt x="2067" y="181739"/>
                  <a:pt x="12434" y="171367"/>
                  <a:pt x="25233" y="171367"/>
                </a:cubicBezTo>
                <a:close/>
                <a:moveTo>
                  <a:pt x="1085215" y="171362"/>
                </a:moveTo>
                <a:cubicBezTo>
                  <a:pt x="1098009" y="171362"/>
                  <a:pt x="1108381" y="181734"/>
                  <a:pt x="1108381" y="194528"/>
                </a:cubicBezTo>
                <a:cubicBezTo>
                  <a:pt x="1108381" y="207322"/>
                  <a:pt x="1098009" y="217694"/>
                  <a:pt x="1085215" y="217694"/>
                </a:cubicBezTo>
                <a:cubicBezTo>
                  <a:pt x="1072421" y="217694"/>
                  <a:pt x="1062049" y="207322"/>
                  <a:pt x="1062049" y="194528"/>
                </a:cubicBezTo>
                <a:cubicBezTo>
                  <a:pt x="1062049" y="181734"/>
                  <a:pt x="1072421" y="171362"/>
                  <a:pt x="1085215" y="171362"/>
                </a:cubicBezTo>
                <a:close/>
                <a:moveTo>
                  <a:pt x="908116" y="171362"/>
                </a:moveTo>
                <a:cubicBezTo>
                  <a:pt x="920910" y="171362"/>
                  <a:pt x="931282" y="181734"/>
                  <a:pt x="931282" y="194528"/>
                </a:cubicBezTo>
                <a:cubicBezTo>
                  <a:pt x="931282" y="207322"/>
                  <a:pt x="920910" y="217694"/>
                  <a:pt x="908116" y="217694"/>
                </a:cubicBezTo>
                <a:cubicBezTo>
                  <a:pt x="895322" y="217694"/>
                  <a:pt x="884950" y="207322"/>
                  <a:pt x="884950" y="194528"/>
                </a:cubicBezTo>
                <a:cubicBezTo>
                  <a:pt x="884950" y="181734"/>
                  <a:pt x="895322" y="171362"/>
                  <a:pt x="908116" y="171362"/>
                </a:cubicBezTo>
                <a:close/>
                <a:moveTo>
                  <a:pt x="735676" y="4"/>
                </a:moveTo>
                <a:cubicBezTo>
                  <a:pt x="748475" y="4"/>
                  <a:pt x="758849" y="10376"/>
                  <a:pt x="758849" y="23170"/>
                </a:cubicBezTo>
                <a:cubicBezTo>
                  <a:pt x="758849" y="35964"/>
                  <a:pt x="748475" y="46336"/>
                  <a:pt x="735676" y="46336"/>
                </a:cubicBezTo>
                <a:cubicBezTo>
                  <a:pt x="722879" y="46336"/>
                  <a:pt x="712504" y="35964"/>
                  <a:pt x="712504" y="23170"/>
                </a:cubicBezTo>
                <a:cubicBezTo>
                  <a:pt x="712504" y="10376"/>
                  <a:pt x="722879" y="4"/>
                  <a:pt x="735676" y="4"/>
                </a:cubicBezTo>
                <a:close/>
                <a:moveTo>
                  <a:pt x="558589" y="4"/>
                </a:moveTo>
                <a:cubicBezTo>
                  <a:pt x="571384" y="4"/>
                  <a:pt x="581753" y="10376"/>
                  <a:pt x="581753" y="23170"/>
                </a:cubicBezTo>
                <a:cubicBezTo>
                  <a:pt x="581753" y="35964"/>
                  <a:pt x="571384" y="46336"/>
                  <a:pt x="558589" y="46336"/>
                </a:cubicBezTo>
                <a:cubicBezTo>
                  <a:pt x="545797" y="46336"/>
                  <a:pt x="535424" y="35964"/>
                  <a:pt x="535424" y="23170"/>
                </a:cubicBezTo>
                <a:cubicBezTo>
                  <a:pt x="535424" y="10376"/>
                  <a:pt x="545797" y="4"/>
                  <a:pt x="558589" y="4"/>
                </a:cubicBezTo>
                <a:close/>
                <a:moveTo>
                  <a:pt x="381491" y="4"/>
                </a:moveTo>
                <a:cubicBezTo>
                  <a:pt x="394285" y="4"/>
                  <a:pt x="404657" y="10376"/>
                  <a:pt x="404657" y="23170"/>
                </a:cubicBezTo>
                <a:cubicBezTo>
                  <a:pt x="404657" y="35964"/>
                  <a:pt x="394285" y="46336"/>
                  <a:pt x="381491" y="46336"/>
                </a:cubicBezTo>
                <a:cubicBezTo>
                  <a:pt x="368695" y="46336"/>
                  <a:pt x="358325" y="35964"/>
                  <a:pt x="358325" y="23170"/>
                </a:cubicBezTo>
                <a:cubicBezTo>
                  <a:pt x="358325" y="10376"/>
                  <a:pt x="368695" y="4"/>
                  <a:pt x="381491" y="4"/>
                </a:cubicBezTo>
                <a:close/>
                <a:moveTo>
                  <a:pt x="204399" y="4"/>
                </a:moveTo>
                <a:cubicBezTo>
                  <a:pt x="217196" y="4"/>
                  <a:pt x="227567" y="10376"/>
                  <a:pt x="227567" y="23170"/>
                </a:cubicBezTo>
                <a:cubicBezTo>
                  <a:pt x="227567" y="35964"/>
                  <a:pt x="217196" y="46336"/>
                  <a:pt x="204399" y="46336"/>
                </a:cubicBezTo>
                <a:cubicBezTo>
                  <a:pt x="191602" y="46336"/>
                  <a:pt x="181229" y="35964"/>
                  <a:pt x="181229" y="23170"/>
                </a:cubicBezTo>
                <a:cubicBezTo>
                  <a:pt x="181229" y="10376"/>
                  <a:pt x="191602" y="4"/>
                  <a:pt x="204399" y="4"/>
                </a:cubicBezTo>
                <a:close/>
                <a:moveTo>
                  <a:pt x="27298" y="4"/>
                </a:moveTo>
                <a:cubicBezTo>
                  <a:pt x="40089" y="4"/>
                  <a:pt x="50461" y="10376"/>
                  <a:pt x="50461" y="23170"/>
                </a:cubicBezTo>
                <a:cubicBezTo>
                  <a:pt x="50461" y="35964"/>
                  <a:pt x="40089" y="46336"/>
                  <a:pt x="27298" y="46336"/>
                </a:cubicBezTo>
                <a:cubicBezTo>
                  <a:pt x="14497" y="46336"/>
                  <a:pt x="4131" y="35964"/>
                  <a:pt x="4131" y="23170"/>
                </a:cubicBezTo>
                <a:cubicBezTo>
                  <a:pt x="4131" y="10376"/>
                  <a:pt x="14497" y="4"/>
                  <a:pt x="27298" y="4"/>
                </a:cubicBezTo>
                <a:close/>
                <a:moveTo>
                  <a:pt x="1087280" y="0"/>
                </a:moveTo>
                <a:cubicBezTo>
                  <a:pt x="1100074" y="0"/>
                  <a:pt x="1110446" y="10371"/>
                  <a:pt x="1110446" y="23165"/>
                </a:cubicBezTo>
                <a:cubicBezTo>
                  <a:pt x="1110446" y="35959"/>
                  <a:pt x="1100074" y="46331"/>
                  <a:pt x="1087280" y="46331"/>
                </a:cubicBezTo>
                <a:cubicBezTo>
                  <a:pt x="1074486" y="46331"/>
                  <a:pt x="1064114" y="35959"/>
                  <a:pt x="1064114" y="23165"/>
                </a:cubicBezTo>
                <a:cubicBezTo>
                  <a:pt x="1064114" y="10371"/>
                  <a:pt x="1074486" y="0"/>
                  <a:pt x="1087280" y="0"/>
                </a:cubicBezTo>
                <a:close/>
                <a:moveTo>
                  <a:pt x="910181" y="0"/>
                </a:moveTo>
                <a:cubicBezTo>
                  <a:pt x="922975" y="0"/>
                  <a:pt x="933347" y="10371"/>
                  <a:pt x="933347" y="23165"/>
                </a:cubicBezTo>
                <a:cubicBezTo>
                  <a:pt x="933347" y="35959"/>
                  <a:pt x="922975" y="46331"/>
                  <a:pt x="910181" y="46331"/>
                </a:cubicBezTo>
                <a:cubicBezTo>
                  <a:pt x="897387" y="46331"/>
                  <a:pt x="887015" y="35959"/>
                  <a:pt x="887015" y="23165"/>
                </a:cubicBezTo>
                <a:cubicBezTo>
                  <a:pt x="887015" y="10371"/>
                  <a:pt x="897387" y="0"/>
                  <a:pt x="910181"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1" name="Google Shape;131;p28"/>
          <p:cNvSpPr/>
          <p:nvPr/>
        </p:nvSpPr>
        <p:spPr>
          <a:xfrm>
            <a:off x="6123608" y="5917650"/>
            <a:ext cx="1114574" cy="775147"/>
          </a:xfrm>
          <a:custGeom>
            <a:rect b="b" l="l" r="r" t="t"/>
            <a:pathLst>
              <a:path extrusionOk="0" h="775147" w="1114574">
                <a:moveTo>
                  <a:pt x="562715" y="728814"/>
                </a:moveTo>
                <a:cubicBezTo>
                  <a:pt x="575508" y="728814"/>
                  <a:pt x="585880" y="739186"/>
                  <a:pt x="585880" y="751981"/>
                </a:cubicBezTo>
                <a:cubicBezTo>
                  <a:pt x="585880" y="764775"/>
                  <a:pt x="575508" y="775147"/>
                  <a:pt x="562715" y="775147"/>
                </a:cubicBezTo>
                <a:cubicBezTo>
                  <a:pt x="549922" y="775147"/>
                  <a:pt x="539550" y="764775"/>
                  <a:pt x="539550" y="751981"/>
                </a:cubicBezTo>
                <a:cubicBezTo>
                  <a:pt x="539550" y="739186"/>
                  <a:pt x="549922" y="728814"/>
                  <a:pt x="562715" y="728814"/>
                </a:cubicBezTo>
                <a:close/>
                <a:moveTo>
                  <a:pt x="385617" y="728814"/>
                </a:moveTo>
                <a:cubicBezTo>
                  <a:pt x="398412" y="728814"/>
                  <a:pt x="408783" y="739186"/>
                  <a:pt x="408783" y="751981"/>
                </a:cubicBezTo>
                <a:cubicBezTo>
                  <a:pt x="408783" y="764775"/>
                  <a:pt x="398412" y="775147"/>
                  <a:pt x="385617" y="775147"/>
                </a:cubicBezTo>
                <a:cubicBezTo>
                  <a:pt x="372822" y="775147"/>
                  <a:pt x="362450" y="764775"/>
                  <a:pt x="362450" y="751981"/>
                </a:cubicBezTo>
                <a:cubicBezTo>
                  <a:pt x="362450" y="739186"/>
                  <a:pt x="372822" y="728814"/>
                  <a:pt x="385617" y="728814"/>
                </a:cubicBezTo>
                <a:close/>
                <a:moveTo>
                  <a:pt x="208527" y="728814"/>
                </a:moveTo>
                <a:cubicBezTo>
                  <a:pt x="221322" y="728814"/>
                  <a:pt x="231693" y="739186"/>
                  <a:pt x="231693" y="751981"/>
                </a:cubicBezTo>
                <a:cubicBezTo>
                  <a:pt x="231693" y="764775"/>
                  <a:pt x="221322" y="775147"/>
                  <a:pt x="208527" y="775147"/>
                </a:cubicBezTo>
                <a:cubicBezTo>
                  <a:pt x="195729" y="775147"/>
                  <a:pt x="185355" y="764775"/>
                  <a:pt x="185355" y="751981"/>
                </a:cubicBezTo>
                <a:cubicBezTo>
                  <a:pt x="185355" y="739186"/>
                  <a:pt x="195729" y="728814"/>
                  <a:pt x="208527" y="728814"/>
                </a:cubicBezTo>
                <a:close/>
                <a:moveTo>
                  <a:pt x="31424" y="728814"/>
                </a:moveTo>
                <a:cubicBezTo>
                  <a:pt x="44214" y="728814"/>
                  <a:pt x="54587" y="739186"/>
                  <a:pt x="54587" y="751981"/>
                </a:cubicBezTo>
                <a:cubicBezTo>
                  <a:pt x="54587" y="764775"/>
                  <a:pt x="44214" y="775147"/>
                  <a:pt x="31424" y="775147"/>
                </a:cubicBezTo>
                <a:cubicBezTo>
                  <a:pt x="18625" y="775147"/>
                  <a:pt x="8256" y="764775"/>
                  <a:pt x="8256" y="751981"/>
                </a:cubicBezTo>
                <a:cubicBezTo>
                  <a:pt x="8256" y="739186"/>
                  <a:pt x="18625" y="728814"/>
                  <a:pt x="31424" y="728814"/>
                </a:cubicBezTo>
                <a:close/>
                <a:moveTo>
                  <a:pt x="739805" y="728813"/>
                </a:moveTo>
                <a:cubicBezTo>
                  <a:pt x="752603" y="728813"/>
                  <a:pt x="762977" y="739186"/>
                  <a:pt x="762977" y="751981"/>
                </a:cubicBezTo>
                <a:cubicBezTo>
                  <a:pt x="762977" y="764775"/>
                  <a:pt x="752603" y="775147"/>
                  <a:pt x="739805" y="775147"/>
                </a:cubicBezTo>
                <a:cubicBezTo>
                  <a:pt x="727009" y="775147"/>
                  <a:pt x="716633" y="764775"/>
                  <a:pt x="716633" y="751981"/>
                </a:cubicBezTo>
                <a:cubicBezTo>
                  <a:pt x="716633" y="739186"/>
                  <a:pt x="727009" y="728813"/>
                  <a:pt x="739805" y="728813"/>
                </a:cubicBezTo>
                <a:close/>
                <a:moveTo>
                  <a:pt x="1091408" y="728809"/>
                </a:moveTo>
                <a:cubicBezTo>
                  <a:pt x="1104202" y="728809"/>
                  <a:pt x="1114574" y="739181"/>
                  <a:pt x="1114574" y="751975"/>
                </a:cubicBezTo>
                <a:cubicBezTo>
                  <a:pt x="1114574" y="764769"/>
                  <a:pt x="1104202" y="775142"/>
                  <a:pt x="1091408" y="775142"/>
                </a:cubicBezTo>
                <a:cubicBezTo>
                  <a:pt x="1078614" y="775142"/>
                  <a:pt x="1068242" y="764769"/>
                  <a:pt x="1068242" y="751975"/>
                </a:cubicBezTo>
                <a:cubicBezTo>
                  <a:pt x="1068242" y="739181"/>
                  <a:pt x="1078614" y="728809"/>
                  <a:pt x="1091408" y="728809"/>
                </a:cubicBezTo>
                <a:close/>
                <a:moveTo>
                  <a:pt x="914309" y="728809"/>
                </a:moveTo>
                <a:cubicBezTo>
                  <a:pt x="927103" y="728809"/>
                  <a:pt x="937475" y="739181"/>
                  <a:pt x="937475" y="751975"/>
                </a:cubicBezTo>
                <a:cubicBezTo>
                  <a:pt x="937475" y="764769"/>
                  <a:pt x="927103" y="775142"/>
                  <a:pt x="914309" y="775142"/>
                </a:cubicBezTo>
                <a:cubicBezTo>
                  <a:pt x="901515" y="775142"/>
                  <a:pt x="891143" y="764769"/>
                  <a:pt x="891143" y="751975"/>
                </a:cubicBezTo>
                <a:cubicBezTo>
                  <a:pt x="891143" y="739181"/>
                  <a:pt x="901515" y="728809"/>
                  <a:pt x="914309" y="728809"/>
                </a:cubicBezTo>
                <a:close/>
                <a:moveTo>
                  <a:pt x="731544" y="534742"/>
                </a:moveTo>
                <a:cubicBezTo>
                  <a:pt x="744345" y="534742"/>
                  <a:pt x="754719" y="545113"/>
                  <a:pt x="754719" y="557907"/>
                </a:cubicBezTo>
                <a:cubicBezTo>
                  <a:pt x="754719" y="570701"/>
                  <a:pt x="744345" y="581073"/>
                  <a:pt x="731544" y="581073"/>
                </a:cubicBezTo>
                <a:cubicBezTo>
                  <a:pt x="718748" y="581073"/>
                  <a:pt x="708374" y="570701"/>
                  <a:pt x="708374" y="557907"/>
                </a:cubicBezTo>
                <a:cubicBezTo>
                  <a:pt x="708374" y="545113"/>
                  <a:pt x="718748" y="534742"/>
                  <a:pt x="731544" y="534742"/>
                </a:cubicBezTo>
                <a:close/>
                <a:moveTo>
                  <a:pt x="554460" y="534742"/>
                </a:moveTo>
                <a:cubicBezTo>
                  <a:pt x="567253" y="534742"/>
                  <a:pt x="577624" y="545114"/>
                  <a:pt x="577624" y="557907"/>
                </a:cubicBezTo>
                <a:cubicBezTo>
                  <a:pt x="577624" y="570701"/>
                  <a:pt x="567253" y="581073"/>
                  <a:pt x="554460" y="581073"/>
                </a:cubicBezTo>
                <a:cubicBezTo>
                  <a:pt x="541665" y="581073"/>
                  <a:pt x="531294" y="570701"/>
                  <a:pt x="531294" y="557907"/>
                </a:cubicBezTo>
                <a:cubicBezTo>
                  <a:pt x="531294" y="545114"/>
                  <a:pt x="541665" y="534742"/>
                  <a:pt x="554460" y="534742"/>
                </a:cubicBezTo>
                <a:close/>
                <a:moveTo>
                  <a:pt x="377361" y="534742"/>
                </a:moveTo>
                <a:cubicBezTo>
                  <a:pt x="390154" y="534742"/>
                  <a:pt x="400527" y="545114"/>
                  <a:pt x="400527" y="557907"/>
                </a:cubicBezTo>
                <a:cubicBezTo>
                  <a:pt x="400527" y="570701"/>
                  <a:pt x="390154" y="581073"/>
                  <a:pt x="377361" y="581073"/>
                </a:cubicBezTo>
                <a:cubicBezTo>
                  <a:pt x="364566" y="581073"/>
                  <a:pt x="354196" y="570701"/>
                  <a:pt x="354196" y="557907"/>
                </a:cubicBezTo>
                <a:cubicBezTo>
                  <a:pt x="354196" y="545114"/>
                  <a:pt x="364566" y="534742"/>
                  <a:pt x="377361" y="534742"/>
                </a:cubicBezTo>
                <a:close/>
                <a:moveTo>
                  <a:pt x="200268" y="534742"/>
                </a:moveTo>
                <a:cubicBezTo>
                  <a:pt x="213065" y="534742"/>
                  <a:pt x="223437" y="545114"/>
                  <a:pt x="223437" y="557907"/>
                </a:cubicBezTo>
                <a:cubicBezTo>
                  <a:pt x="223437" y="570701"/>
                  <a:pt x="213065" y="581073"/>
                  <a:pt x="200268" y="581073"/>
                </a:cubicBezTo>
                <a:cubicBezTo>
                  <a:pt x="187472" y="581073"/>
                  <a:pt x="177095" y="570701"/>
                  <a:pt x="177095" y="557907"/>
                </a:cubicBezTo>
                <a:cubicBezTo>
                  <a:pt x="177095" y="545114"/>
                  <a:pt x="187472" y="534742"/>
                  <a:pt x="200268" y="534742"/>
                </a:cubicBezTo>
                <a:close/>
                <a:moveTo>
                  <a:pt x="23166" y="534742"/>
                </a:moveTo>
                <a:cubicBezTo>
                  <a:pt x="35960" y="534742"/>
                  <a:pt x="46330" y="545114"/>
                  <a:pt x="46330" y="557907"/>
                </a:cubicBezTo>
                <a:cubicBezTo>
                  <a:pt x="46330" y="570701"/>
                  <a:pt x="35960" y="581073"/>
                  <a:pt x="23166" y="581073"/>
                </a:cubicBezTo>
                <a:cubicBezTo>
                  <a:pt x="10370" y="581073"/>
                  <a:pt x="0" y="570701"/>
                  <a:pt x="0" y="557907"/>
                </a:cubicBezTo>
                <a:cubicBezTo>
                  <a:pt x="0" y="545114"/>
                  <a:pt x="10370" y="534742"/>
                  <a:pt x="23166" y="534742"/>
                </a:cubicBezTo>
                <a:close/>
                <a:moveTo>
                  <a:pt x="1083151" y="534737"/>
                </a:moveTo>
                <a:cubicBezTo>
                  <a:pt x="1095945" y="534737"/>
                  <a:pt x="1106317" y="545109"/>
                  <a:pt x="1106317" y="557902"/>
                </a:cubicBezTo>
                <a:cubicBezTo>
                  <a:pt x="1106317" y="570696"/>
                  <a:pt x="1095945" y="581068"/>
                  <a:pt x="1083151" y="581068"/>
                </a:cubicBezTo>
                <a:cubicBezTo>
                  <a:pt x="1070357" y="581068"/>
                  <a:pt x="1059985" y="570696"/>
                  <a:pt x="1059985" y="557902"/>
                </a:cubicBezTo>
                <a:cubicBezTo>
                  <a:pt x="1059985" y="545109"/>
                  <a:pt x="1070357" y="534737"/>
                  <a:pt x="1083151" y="534737"/>
                </a:cubicBezTo>
                <a:close/>
                <a:moveTo>
                  <a:pt x="906052" y="534737"/>
                </a:moveTo>
                <a:cubicBezTo>
                  <a:pt x="918846" y="534737"/>
                  <a:pt x="929218" y="545109"/>
                  <a:pt x="929218" y="557903"/>
                </a:cubicBezTo>
                <a:cubicBezTo>
                  <a:pt x="929218" y="570696"/>
                  <a:pt x="918846" y="581068"/>
                  <a:pt x="906052" y="581068"/>
                </a:cubicBezTo>
                <a:cubicBezTo>
                  <a:pt x="893258" y="581068"/>
                  <a:pt x="882886" y="570696"/>
                  <a:pt x="882886" y="557903"/>
                </a:cubicBezTo>
                <a:cubicBezTo>
                  <a:pt x="882886" y="545109"/>
                  <a:pt x="893258" y="534737"/>
                  <a:pt x="906052" y="534737"/>
                </a:cubicBezTo>
                <a:close/>
                <a:moveTo>
                  <a:pt x="733610" y="363379"/>
                </a:moveTo>
                <a:cubicBezTo>
                  <a:pt x="746408" y="363379"/>
                  <a:pt x="756783" y="373750"/>
                  <a:pt x="756783" y="386544"/>
                </a:cubicBezTo>
                <a:cubicBezTo>
                  <a:pt x="756783" y="399338"/>
                  <a:pt x="746408" y="409710"/>
                  <a:pt x="733610" y="409710"/>
                </a:cubicBezTo>
                <a:cubicBezTo>
                  <a:pt x="720813" y="409710"/>
                  <a:pt x="710439" y="399338"/>
                  <a:pt x="710439" y="386544"/>
                </a:cubicBezTo>
                <a:cubicBezTo>
                  <a:pt x="710439" y="373750"/>
                  <a:pt x="720813" y="363379"/>
                  <a:pt x="733610" y="363379"/>
                </a:cubicBezTo>
                <a:close/>
                <a:moveTo>
                  <a:pt x="556523" y="363379"/>
                </a:moveTo>
                <a:cubicBezTo>
                  <a:pt x="569317" y="363379"/>
                  <a:pt x="579689" y="373750"/>
                  <a:pt x="579689" y="386544"/>
                </a:cubicBezTo>
                <a:cubicBezTo>
                  <a:pt x="579689" y="399338"/>
                  <a:pt x="569317" y="409710"/>
                  <a:pt x="556523" y="409710"/>
                </a:cubicBezTo>
                <a:cubicBezTo>
                  <a:pt x="543730" y="409710"/>
                  <a:pt x="533358" y="399338"/>
                  <a:pt x="533358" y="386544"/>
                </a:cubicBezTo>
                <a:cubicBezTo>
                  <a:pt x="533358" y="373750"/>
                  <a:pt x="543730" y="363379"/>
                  <a:pt x="556523" y="363379"/>
                </a:cubicBezTo>
                <a:close/>
                <a:moveTo>
                  <a:pt x="379424" y="363379"/>
                </a:moveTo>
                <a:cubicBezTo>
                  <a:pt x="392219" y="363379"/>
                  <a:pt x="402590" y="373750"/>
                  <a:pt x="402590" y="386544"/>
                </a:cubicBezTo>
                <a:cubicBezTo>
                  <a:pt x="402590" y="399338"/>
                  <a:pt x="392219" y="409710"/>
                  <a:pt x="379424" y="409710"/>
                </a:cubicBezTo>
                <a:cubicBezTo>
                  <a:pt x="366630" y="409710"/>
                  <a:pt x="356258" y="399338"/>
                  <a:pt x="356258" y="386544"/>
                </a:cubicBezTo>
                <a:cubicBezTo>
                  <a:pt x="356258" y="373750"/>
                  <a:pt x="366630" y="363379"/>
                  <a:pt x="379424" y="363379"/>
                </a:cubicBezTo>
                <a:close/>
                <a:moveTo>
                  <a:pt x="202333" y="363379"/>
                </a:moveTo>
                <a:cubicBezTo>
                  <a:pt x="215130" y="363379"/>
                  <a:pt x="225502" y="373750"/>
                  <a:pt x="225502" y="386544"/>
                </a:cubicBezTo>
                <a:cubicBezTo>
                  <a:pt x="225502" y="399338"/>
                  <a:pt x="215130" y="409710"/>
                  <a:pt x="202333" y="409710"/>
                </a:cubicBezTo>
                <a:cubicBezTo>
                  <a:pt x="189536" y="409710"/>
                  <a:pt x="179163" y="399338"/>
                  <a:pt x="179163" y="386544"/>
                </a:cubicBezTo>
                <a:cubicBezTo>
                  <a:pt x="179163" y="373750"/>
                  <a:pt x="189536" y="363379"/>
                  <a:pt x="202333" y="363379"/>
                </a:cubicBezTo>
                <a:close/>
                <a:moveTo>
                  <a:pt x="25233" y="363379"/>
                </a:moveTo>
                <a:cubicBezTo>
                  <a:pt x="38024" y="363379"/>
                  <a:pt x="48396" y="373750"/>
                  <a:pt x="48396" y="386544"/>
                </a:cubicBezTo>
                <a:cubicBezTo>
                  <a:pt x="48396" y="399338"/>
                  <a:pt x="38024" y="409710"/>
                  <a:pt x="25233" y="409710"/>
                </a:cubicBezTo>
                <a:cubicBezTo>
                  <a:pt x="12434" y="409710"/>
                  <a:pt x="2067" y="399338"/>
                  <a:pt x="2067" y="386544"/>
                </a:cubicBezTo>
                <a:cubicBezTo>
                  <a:pt x="2067" y="373750"/>
                  <a:pt x="12434" y="363379"/>
                  <a:pt x="25233" y="363379"/>
                </a:cubicBezTo>
                <a:close/>
                <a:moveTo>
                  <a:pt x="1085215" y="363373"/>
                </a:moveTo>
                <a:cubicBezTo>
                  <a:pt x="1098009" y="363373"/>
                  <a:pt x="1108381" y="373745"/>
                  <a:pt x="1108381" y="386539"/>
                </a:cubicBezTo>
                <a:cubicBezTo>
                  <a:pt x="1108381" y="399334"/>
                  <a:pt x="1098009" y="409705"/>
                  <a:pt x="1085215" y="409705"/>
                </a:cubicBezTo>
                <a:cubicBezTo>
                  <a:pt x="1072421" y="409705"/>
                  <a:pt x="1062049" y="399334"/>
                  <a:pt x="1062049" y="386539"/>
                </a:cubicBezTo>
                <a:cubicBezTo>
                  <a:pt x="1062049" y="373745"/>
                  <a:pt x="1072421" y="363373"/>
                  <a:pt x="1085215" y="363373"/>
                </a:cubicBezTo>
                <a:close/>
                <a:moveTo>
                  <a:pt x="908116" y="363373"/>
                </a:moveTo>
                <a:cubicBezTo>
                  <a:pt x="920910" y="363373"/>
                  <a:pt x="931282" y="373745"/>
                  <a:pt x="931282" y="386539"/>
                </a:cubicBezTo>
                <a:cubicBezTo>
                  <a:pt x="931282" y="399334"/>
                  <a:pt x="920910" y="409705"/>
                  <a:pt x="908116" y="409705"/>
                </a:cubicBezTo>
                <a:cubicBezTo>
                  <a:pt x="895322" y="409705"/>
                  <a:pt x="884950" y="399334"/>
                  <a:pt x="884950" y="386539"/>
                </a:cubicBezTo>
                <a:cubicBezTo>
                  <a:pt x="884950" y="373745"/>
                  <a:pt x="895322" y="363373"/>
                  <a:pt x="908116" y="363373"/>
                </a:cubicBezTo>
                <a:close/>
                <a:moveTo>
                  <a:pt x="733610" y="171367"/>
                </a:moveTo>
                <a:cubicBezTo>
                  <a:pt x="746410" y="171367"/>
                  <a:pt x="756784" y="181739"/>
                  <a:pt x="756784" y="194532"/>
                </a:cubicBezTo>
                <a:cubicBezTo>
                  <a:pt x="756784" y="207326"/>
                  <a:pt x="746410" y="217698"/>
                  <a:pt x="733610" y="217698"/>
                </a:cubicBezTo>
                <a:cubicBezTo>
                  <a:pt x="720813" y="217698"/>
                  <a:pt x="710439" y="207326"/>
                  <a:pt x="710439" y="194532"/>
                </a:cubicBezTo>
                <a:cubicBezTo>
                  <a:pt x="710439" y="181739"/>
                  <a:pt x="720813" y="171367"/>
                  <a:pt x="733610" y="171367"/>
                </a:cubicBezTo>
                <a:close/>
                <a:moveTo>
                  <a:pt x="556524" y="171367"/>
                </a:moveTo>
                <a:cubicBezTo>
                  <a:pt x="569319" y="171367"/>
                  <a:pt x="579689" y="181739"/>
                  <a:pt x="579689" y="194533"/>
                </a:cubicBezTo>
                <a:cubicBezTo>
                  <a:pt x="579689" y="207327"/>
                  <a:pt x="569319" y="217698"/>
                  <a:pt x="556524" y="217698"/>
                </a:cubicBezTo>
                <a:cubicBezTo>
                  <a:pt x="543730" y="217698"/>
                  <a:pt x="533359" y="207327"/>
                  <a:pt x="533359" y="194533"/>
                </a:cubicBezTo>
                <a:cubicBezTo>
                  <a:pt x="533359" y="181739"/>
                  <a:pt x="543730" y="171367"/>
                  <a:pt x="556524" y="171367"/>
                </a:cubicBezTo>
                <a:close/>
                <a:moveTo>
                  <a:pt x="379425" y="171367"/>
                </a:moveTo>
                <a:cubicBezTo>
                  <a:pt x="392219" y="171367"/>
                  <a:pt x="402592" y="181739"/>
                  <a:pt x="402592" y="194533"/>
                </a:cubicBezTo>
                <a:cubicBezTo>
                  <a:pt x="402592" y="207327"/>
                  <a:pt x="392219" y="217698"/>
                  <a:pt x="379425" y="217698"/>
                </a:cubicBezTo>
                <a:cubicBezTo>
                  <a:pt x="366630" y="217698"/>
                  <a:pt x="356258" y="207327"/>
                  <a:pt x="356258" y="194533"/>
                </a:cubicBezTo>
                <a:cubicBezTo>
                  <a:pt x="356258" y="181739"/>
                  <a:pt x="366630" y="171367"/>
                  <a:pt x="379425" y="171367"/>
                </a:cubicBezTo>
                <a:close/>
                <a:moveTo>
                  <a:pt x="202334" y="171367"/>
                </a:moveTo>
                <a:cubicBezTo>
                  <a:pt x="215130" y="171367"/>
                  <a:pt x="225502" y="181739"/>
                  <a:pt x="225502" y="194533"/>
                </a:cubicBezTo>
                <a:cubicBezTo>
                  <a:pt x="225502" y="207327"/>
                  <a:pt x="215130" y="217699"/>
                  <a:pt x="202334" y="217699"/>
                </a:cubicBezTo>
                <a:cubicBezTo>
                  <a:pt x="189536" y="217699"/>
                  <a:pt x="179163" y="207327"/>
                  <a:pt x="179163" y="194533"/>
                </a:cubicBezTo>
                <a:cubicBezTo>
                  <a:pt x="179163" y="181739"/>
                  <a:pt x="189536" y="171367"/>
                  <a:pt x="202334" y="171367"/>
                </a:cubicBezTo>
                <a:close/>
                <a:moveTo>
                  <a:pt x="25233" y="171367"/>
                </a:moveTo>
                <a:cubicBezTo>
                  <a:pt x="38027" y="171367"/>
                  <a:pt x="48396" y="181739"/>
                  <a:pt x="48396" y="194533"/>
                </a:cubicBezTo>
                <a:cubicBezTo>
                  <a:pt x="48396" y="207327"/>
                  <a:pt x="38027" y="217699"/>
                  <a:pt x="25233" y="217699"/>
                </a:cubicBezTo>
                <a:cubicBezTo>
                  <a:pt x="12434" y="217699"/>
                  <a:pt x="2067" y="207327"/>
                  <a:pt x="2067" y="194533"/>
                </a:cubicBezTo>
                <a:cubicBezTo>
                  <a:pt x="2067" y="181739"/>
                  <a:pt x="12434" y="171367"/>
                  <a:pt x="25233" y="171367"/>
                </a:cubicBezTo>
                <a:close/>
                <a:moveTo>
                  <a:pt x="1085215" y="171362"/>
                </a:moveTo>
                <a:cubicBezTo>
                  <a:pt x="1098009" y="171362"/>
                  <a:pt x="1108381" y="181734"/>
                  <a:pt x="1108381" y="194528"/>
                </a:cubicBezTo>
                <a:cubicBezTo>
                  <a:pt x="1108381" y="207322"/>
                  <a:pt x="1098009" y="217694"/>
                  <a:pt x="1085215" y="217694"/>
                </a:cubicBezTo>
                <a:cubicBezTo>
                  <a:pt x="1072421" y="217694"/>
                  <a:pt x="1062049" y="207322"/>
                  <a:pt x="1062049" y="194528"/>
                </a:cubicBezTo>
                <a:cubicBezTo>
                  <a:pt x="1062049" y="181734"/>
                  <a:pt x="1072421" y="171362"/>
                  <a:pt x="1085215" y="171362"/>
                </a:cubicBezTo>
                <a:close/>
                <a:moveTo>
                  <a:pt x="908116" y="171362"/>
                </a:moveTo>
                <a:cubicBezTo>
                  <a:pt x="920910" y="171362"/>
                  <a:pt x="931282" y="181734"/>
                  <a:pt x="931282" y="194528"/>
                </a:cubicBezTo>
                <a:cubicBezTo>
                  <a:pt x="931282" y="207322"/>
                  <a:pt x="920910" y="217694"/>
                  <a:pt x="908116" y="217694"/>
                </a:cubicBezTo>
                <a:cubicBezTo>
                  <a:pt x="895322" y="217694"/>
                  <a:pt x="884950" y="207322"/>
                  <a:pt x="884950" y="194528"/>
                </a:cubicBezTo>
                <a:cubicBezTo>
                  <a:pt x="884950" y="181734"/>
                  <a:pt x="895322" y="171362"/>
                  <a:pt x="908116" y="171362"/>
                </a:cubicBezTo>
                <a:close/>
                <a:moveTo>
                  <a:pt x="735676" y="4"/>
                </a:moveTo>
                <a:cubicBezTo>
                  <a:pt x="748475" y="4"/>
                  <a:pt x="758849" y="10376"/>
                  <a:pt x="758849" y="23170"/>
                </a:cubicBezTo>
                <a:cubicBezTo>
                  <a:pt x="758849" y="35964"/>
                  <a:pt x="748475" y="46336"/>
                  <a:pt x="735676" y="46336"/>
                </a:cubicBezTo>
                <a:cubicBezTo>
                  <a:pt x="722879" y="46336"/>
                  <a:pt x="712504" y="35964"/>
                  <a:pt x="712504" y="23170"/>
                </a:cubicBezTo>
                <a:cubicBezTo>
                  <a:pt x="712504" y="10376"/>
                  <a:pt x="722879" y="4"/>
                  <a:pt x="735676" y="4"/>
                </a:cubicBezTo>
                <a:close/>
                <a:moveTo>
                  <a:pt x="558589" y="4"/>
                </a:moveTo>
                <a:cubicBezTo>
                  <a:pt x="571384" y="4"/>
                  <a:pt x="581753" y="10376"/>
                  <a:pt x="581753" y="23170"/>
                </a:cubicBezTo>
                <a:cubicBezTo>
                  <a:pt x="581753" y="35964"/>
                  <a:pt x="571384" y="46336"/>
                  <a:pt x="558589" y="46336"/>
                </a:cubicBezTo>
                <a:cubicBezTo>
                  <a:pt x="545797" y="46336"/>
                  <a:pt x="535424" y="35964"/>
                  <a:pt x="535424" y="23170"/>
                </a:cubicBezTo>
                <a:cubicBezTo>
                  <a:pt x="535424" y="10376"/>
                  <a:pt x="545797" y="4"/>
                  <a:pt x="558589" y="4"/>
                </a:cubicBezTo>
                <a:close/>
                <a:moveTo>
                  <a:pt x="381491" y="4"/>
                </a:moveTo>
                <a:cubicBezTo>
                  <a:pt x="394285" y="4"/>
                  <a:pt x="404657" y="10376"/>
                  <a:pt x="404657" y="23170"/>
                </a:cubicBezTo>
                <a:cubicBezTo>
                  <a:pt x="404657" y="35964"/>
                  <a:pt x="394285" y="46336"/>
                  <a:pt x="381491" y="46336"/>
                </a:cubicBezTo>
                <a:cubicBezTo>
                  <a:pt x="368695" y="46336"/>
                  <a:pt x="358325" y="35964"/>
                  <a:pt x="358325" y="23170"/>
                </a:cubicBezTo>
                <a:cubicBezTo>
                  <a:pt x="358325" y="10376"/>
                  <a:pt x="368695" y="4"/>
                  <a:pt x="381491" y="4"/>
                </a:cubicBezTo>
                <a:close/>
                <a:moveTo>
                  <a:pt x="204399" y="4"/>
                </a:moveTo>
                <a:cubicBezTo>
                  <a:pt x="217196" y="4"/>
                  <a:pt x="227567" y="10376"/>
                  <a:pt x="227567" y="23170"/>
                </a:cubicBezTo>
                <a:cubicBezTo>
                  <a:pt x="227567" y="35964"/>
                  <a:pt x="217196" y="46336"/>
                  <a:pt x="204399" y="46336"/>
                </a:cubicBezTo>
                <a:cubicBezTo>
                  <a:pt x="191602" y="46336"/>
                  <a:pt x="181229" y="35964"/>
                  <a:pt x="181229" y="23170"/>
                </a:cubicBezTo>
                <a:cubicBezTo>
                  <a:pt x="181229" y="10376"/>
                  <a:pt x="191602" y="4"/>
                  <a:pt x="204399" y="4"/>
                </a:cubicBezTo>
                <a:close/>
                <a:moveTo>
                  <a:pt x="27298" y="4"/>
                </a:moveTo>
                <a:cubicBezTo>
                  <a:pt x="40089" y="4"/>
                  <a:pt x="50461" y="10376"/>
                  <a:pt x="50461" y="23170"/>
                </a:cubicBezTo>
                <a:cubicBezTo>
                  <a:pt x="50461" y="35964"/>
                  <a:pt x="40089" y="46336"/>
                  <a:pt x="27298" y="46336"/>
                </a:cubicBezTo>
                <a:cubicBezTo>
                  <a:pt x="14497" y="46336"/>
                  <a:pt x="4131" y="35964"/>
                  <a:pt x="4131" y="23170"/>
                </a:cubicBezTo>
                <a:cubicBezTo>
                  <a:pt x="4131" y="10376"/>
                  <a:pt x="14497" y="4"/>
                  <a:pt x="27298" y="4"/>
                </a:cubicBezTo>
                <a:close/>
                <a:moveTo>
                  <a:pt x="1087280" y="0"/>
                </a:moveTo>
                <a:cubicBezTo>
                  <a:pt x="1100074" y="0"/>
                  <a:pt x="1110446" y="10371"/>
                  <a:pt x="1110446" y="23165"/>
                </a:cubicBezTo>
                <a:cubicBezTo>
                  <a:pt x="1110446" y="35959"/>
                  <a:pt x="1100074" y="46331"/>
                  <a:pt x="1087280" y="46331"/>
                </a:cubicBezTo>
                <a:cubicBezTo>
                  <a:pt x="1074486" y="46331"/>
                  <a:pt x="1064114" y="35959"/>
                  <a:pt x="1064114" y="23165"/>
                </a:cubicBezTo>
                <a:cubicBezTo>
                  <a:pt x="1064114" y="10371"/>
                  <a:pt x="1074486" y="0"/>
                  <a:pt x="1087280" y="0"/>
                </a:cubicBezTo>
                <a:close/>
                <a:moveTo>
                  <a:pt x="910181" y="0"/>
                </a:moveTo>
                <a:cubicBezTo>
                  <a:pt x="922975" y="0"/>
                  <a:pt x="933347" y="10371"/>
                  <a:pt x="933347" y="23165"/>
                </a:cubicBezTo>
                <a:cubicBezTo>
                  <a:pt x="933347" y="35959"/>
                  <a:pt x="922975" y="46331"/>
                  <a:pt x="910181" y="46331"/>
                </a:cubicBezTo>
                <a:cubicBezTo>
                  <a:pt x="897387" y="46331"/>
                  <a:pt x="887015" y="35959"/>
                  <a:pt x="887015" y="23165"/>
                </a:cubicBezTo>
                <a:cubicBezTo>
                  <a:pt x="887015" y="10371"/>
                  <a:pt x="897387" y="0"/>
                  <a:pt x="91018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2" name="Google Shape;132;p28"/>
          <p:cNvSpPr/>
          <p:nvPr/>
        </p:nvSpPr>
        <p:spPr>
          <a:xfrm>
            <a:off x="5614887" y="6330365"/>
            <a:ext cx="246900" cy="2469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3" name="Google Shape;133;p28"/>
          <p:cNvSpPr/>
          <p:nvPr/>
        </p:nvSpPr>
        <p:spPr>
          <a:xfrm rot="3553164">
            <a:off x="6478339" y="4820497"/>
            <a:ext cx="2124467" cy="2107643"/>
          </a:xfrm>
          <a:prstGeom prst="pie">
            <a:avLst>
              <a:gd fmla="val 0" name="adj1"/>
              <a:gd fmla="val 10837342" name="adj2"/>
            </a:avLst>
          </a:pr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4" name="Google Shape;134;p28"/>
          <p:cNvSpPr/>
          <p:nvPr/>
        </p:nvSpPr>
        <p:spPr>
          <a:xfrm rot="-3655814">
            <a:off x="7148915" y="4655664"/>
            <a:ext cx="3082279" cy="2649454"/>
          </a:xfrm>
          <a:prstGeom prst="triangle">
            <a:avLst>
              <a:gd fmla="val 50000" name="adj"/>
            </a:avLst>
          </a:pr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5" name="Google Shape;135;p28"/>
          <p:cNvSpPr/>
          <p:nvPr/>
        </p:nvSpPr>
        <p:spPr>
          <a:xfrm rot="5400000">
            <a:off x="9350227" y="2772892"/>
            <a:ext cx="1013700" cy="1371600"/>
          </a:xfrm>
          <a:prstGeom prst="triangle">
            <a:avLst>
              <a:gd fmla="val 50000" name="adj"/>
            </a:avLst>
          </a:pr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6" name="Google Shape;136;p28"/>
          <p:cNvSpPr txBox="1"/>
          <p:nvPr/>
        </p:nvSpPr>
        <p:spPr>
          <a:xfrm flipH="1" rot="5400000">
            <a:off x="-677650" y="6348325"/>
            <a:ext cx="15798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Barlow Condensed"/>
                <a:ea typeface="Barlow Condensed"/>
                <a:cs typeface="Barlow Condensed"/>
                <a:sym typeface="Barlow Condensed"/>
              </a:rPr>
              <a:t>SLIDESMANIA.COM</a:t>
            </a:r>
            <a:endParaRPr b="0" i="0" sz="1200" u="none" cap="none" strike="noStrike">
              <a:solidFill>
                <a:schemeClr val="accent3"/>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SECTION_HEADER_1">
    <p:spTree>
      <p:nvGrpSpPr>
        <p:cNvPr id="137" name="Shape 137"/>
        <p:cNvGrpSpPr/>
        <p:nvPr/>
      </p:nvGrpSpPr>
      <p:grpSpPr>
        <a:xfrm>
          <a:off x="0" y="0"/>
          <a:ext cx="0" cy="0"/>
          <a:chOff x="0" y="0"/>
          <a:chExt cx="0" cy="0"/>
        </a:xfrm>
      </p:grpSpPr>
      <p:sp>
        <p:nvSpPr>
          <p:cNvPr id="138" name="Google Shape;138;p29"/>
          <p:cNvSpPr/>
          <p:nvPr/>
        </p:nvSpPr>
        <p:spPr>
          <a:xfrm>
            <a:off x="11498810" y="6251372"/>
            <a:ext cx="479700" cy="457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9" name="Google Shape;139;p29"/>
          <p:cNvSpPr txBox="1"/>
          <p:nvPr>
            <p:ph type="title"/>
          </p:nvPr>
        </p:nvSpPr>
        <p:spPr>
          <a:xfrm>
            <a:off x="1465413" y="2994838"/>
            <a:ext cx="9443400" cy="11223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10000"/>
              <a:buNone/>
              <a:defRPr sz="10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40" name="Google Shape;140;p29"/>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500"/>
              <a:buFont typeface="Arial"/>
              <a:buNone/>
              <a:defRPr b="0" i="0" sz="1500" u="none" cap="none" strike="noStrike">
                <a:solidFill>
                  <a:schemeClr val="accent2"/>
                </a:solidFill>
                <a:latin typeface="Barlow Condensed SemiBold"/>
                <a:ea typeface="Barlow Condensed SemiBold"/>
                <a:cs typeface="Barlow Condensed SemiBold"/>
                <a:sym typeface="Barlow Condensed SemiBold"/>
              </a:defRPr>
            </a:lvl1pPr>
            <a:lvl2pPr indent="0" lvl="1" marL="0" marR="0" algn="ctr">
              <a:lnSpc>
                <a:spcPct val="100000"/>
              </a:lnSpc>
              <a:spcBef>
                <a:spcPts val="0"/>
              </a:spcBef>
              <a:spcAft>
                <a:spcPts val="0"/>
              </a:spcAft>
              <a:buClr>
                <a:srgbClr val="000000"/>
              </a:buClr>
              <a:buSzPts val="1500"/>
              <a:buFont typeface="Arial"/>
              <a:buNone/>
              <a:defRPr b="0" i="0" sz="1500" u="none" cap="none" strike="noStrike">
                <a:solidFill>
                  <a:schemeClr val="accent2"/>
                </a:solidFill>
                <a:latin typeface="Barlow Condensed SemiBold"/>
                <a:ea typeface="Barlow Condensed SemiBold"/>
                <a:cs typeface="Barlow Condensed SemiBold"/>
                <a:sym typeface="Barlow Condensed SemiBold"/>
              </a:defRPr>
            </a:lvl2pPr>
            <a:lvl3pPr indent="0" lvl="2" marL="0" marR="0" algn="ctr">
              <a:lnSpc>
                <a:spcPct val="100000"/>
              </a:lnSpc>
              <a:spcBef>
                <a:spcPts val="0"/>
              </a:spcBef>
              <a:spcAft>
                <a:spcPts val="0"/>
              </a:spcAft>
              <a:buClr>
                <a:srgbClr val="000000"/>
              </a:buClr>
              <a:buSzPts val="1500"/>
              <a:buFont typeface="Arial"/>
              <a:buNone/>
              <a:defRPr b="0" i="0" sz="1500" u="none" cap="none" strike="noStrike">
                <a:solidFill>
                  <a:schemeClr val="accent2"/>
                </a:solidFill>
                <a:latin typeface="Barlow Condensed SemiBold"/>
                <a:ea typeface="Barlow Condensed SemiBold"/>
                <a:cs typeface="Barlow Condensed SemiBold"/>
                <a:sym typeface="Barlow Condensed SemiBold"/>
              </a:defRPr>
            </a:lvl3pPr>
            <a:lvl4pPr indent="0" lvl="3" marL="0" marR="0" algn="ctr">
              <a:lnSpc>
                <a:spcPct val="100000"/>
              </a:lnSpc>
              <a:spcBef>
                <a:spcPts val="0"/>
              </a:spcBef>
              <a:spcAft>
                <a:spcPts val="0"/>
              </a:spcAft>
              <a:buClr>
                <a:srgbClr val="000000"/>
              </a:buClr>
              <a:buSzPts val="1500"/>
              <a:buFont typeface="Arial"/>
              <a:buNone/>
              <a:defRPr b="0" i="0" sz="1500" u="none" cap="none" strike="noStrike">
                <a:solidFill>
                  <a:schemeClr val="accent2"/>
                </a:solidFill>
                <a:latin typeface="Barlow Condensed SemiBold"/>
                <a:ea typeface="Barlow Condensed SemiBold"/>
                <a:cs typeface="Barlow Condensed SemiBold"/>
                <a:sym typeface="Barlow Condensed SemiBold"/>
              </a:defRPr>
            </a:lvl4pPr>
            <a:lvl5pPr indent="0" lvl="4" marL="0" marR="0" algn="ctr">
              <a:lnSpc>
                <a:spcPct val="100000"/>
              </a:lnSpc>
              <a:spcBef>
                <a:spcPts val="0"/>
              </a:spcBef>
              <a:spcAft>
                <a:spcPts val="0"/>
              </a:spcAft>
              <a:buClr>
                <a:srgbClr val="000000"/>
              </a:buClr>
              <a:buSzPts val="1500"/>
              <a:buFont typeface="Arial"/>
              <a:buNone/>
              <a:defRPr b="0" i="0" sz="1500" u="none" cap="none" strike="noStrike">
                <a:solidFill>
                  <a:schemeClr val="accent2"/>
                </a:solidFill>
                <a:latin typeface="Barlow Condensed SemiBold"/>
                <a:ea typeface="Barlow Condensed SemiBold"/>
                <a:cs typeface="Barlow Condensed SemiBold"/>
                <a:sym typeface="Barlow Condensed SemiBold"/>
              </a:defRPr>
            </a:lvl5pPr>
            <a:lvl6pPr indent="0" lvl="5" marL="0" marR="0" algn="ctr">
              <a:lnSpc>
                <a:spcPct val="100000"/>
              </a:lnSpc>
              <a:spcBef>
                <a:spcPts val="0"/>
              </a:spcBef>
              <a:spcAft>
                <a:spcPts val="0"/>
              </a:spcAft>
              <a:buClr>
                <a:srgbClr val="000000"/>
              </a:buClr>
              <a:buSzPts val="1500"/>
              <a:buFont typeface="Arial"/>
              <a:buNone/>
              <a:defRPr b="0" i="0" sz="1500" u="none" cap="none" strike="noStrike">
                <a:solidFill>
                  <a:schemeClr val="accent2"/>
                </a:solidFill>
                <a:latin typeface="Barlow Condensed SemiBold"/>
                <a:ea typeface="Barlow Condensed SemiBold"/>
                <a:cs typeface="Barlow Condensed SemiBold"/>
                <a:sym typeface="Barlow Condensed SemiBold"/>
              </a:defRPr>
            </a:lvl6pPr>
            <a:lvl7pPr indent="0" lvl="6" marL="0" marR="0" algn="ctr">
              <a:lnSpc>
                <a:spcPct val="100000"/>
              </a:lnSpc>
              <a:spcBef>
                <a:spcPts val="0"/>
              </a:spcBef>
              <a:spcAft>
                <a:spcPts val="0"/>
              </a:spcAft>
              <a:buClr>
                <a:srgbClr val="000000"/>
              </a:buClr>
              <a:buSzPts val="1500"/>
              <a:buFont typeface="Arial"/>
              <a:buNone/>
              <a:defRPr b="0" i="0" sz="1500" u="none" cap="none" strike="noStrike">
                <a:solidFill>
                  <a:schemeClr val="accent2"/>
                </a:solidFill>
                <a:latin typeface="Barlow Condensed SemiBold"/>
                <a:ea typeface="Barlow Condensed SemiBold"/>
                <a:cs typeface="Barlow Condensed SemiBold"/>
                <a:sym typeface="Barlow Condensed SemiBold"/>
              </a:defRPr>
            </a:lvl7pPr>
            <a:lvl8pPr indent="0" lvl="7" marL="0" marR="0" algn="ctr">
              <a:lnSpc>
                <a:spcPct val="100000"/>
              </a:lnSpc>
              <a:spcBef>
                <a:spcPts val="0"/>
              </a:spcBef>
              <a:spcAft>
                <a:spcPts val="0"/>
              </a:spcAft>
              <a:buClr>
                <a:srgbClr val="000000"/>
              </a:buClr>
              <a:buSzPts val="1500"/>
              <a:buFont typeface="Arial"/>
              <a:buNone/>
              <a:defRPr b="0" i="0" sz="1500" u="none" cap="none" strike="noStrike">
                <a:solidFill>
                  <a:schemeClr val="accent2"/>
                </a:solidFill>
                <a:latin typeface="Barlow Condensed SemiBold"/>
                <a:ea typeface="Barlow Condensed SemiBold"/>
                <a:cs typeface="Barlow Condensed SemiBold"/>
                <a:sym typeface="Barlow Condensed SemiBold"/>
              </a:defRPr>
            </a:lvl8pPr>
            <a:lvl9pPr indent="0" lvl="8" marL="0" marR="0" algn="ctr">
              <a:lnSpc>
                <a:spcPct val="100000"/>
              </a:lnSpc>
              <a:spcBef>
                <a:spcPts val="0"/>
              </a:spcBef>
              <a:spcAft>
                <a:spcPts val="0"/>
              </a:spcAft>
              <a:buClr>
                <a:srgbClr val="000000"/>
              </a:buClr>
              <a:buSzPts val="1500"/>
              <a:buFont typeface="Arial"/>
              <a:buNone/>
              <a:defRPr b="0" i="0" sz="1500" u="none" cap="none" strike="noStrike">
                <a:solidFill>
                  <a:schemeClr val="accent2"/>
                </a:solidFill>
                <a:latin typeface="Barlow Condensed SemiBold"/>
                <a:ea typeface="Barlow Condensed SemiBold"/>
                <a:cs typeface="Barlow Condensed SemiBold"/>
                <a:sym typeface="Barlow Condensed SemiBold"/>
              </a:defRPr>
            </a:lvl9pPr>
          </a:lstStyle>
          <a:p>
            <a:pPr indent="0" lvl="0" marL="0" rtl="0" algn="ctr">
              <a:spcBef>
                <a:spcPts val="0"/>
              </a:spcBef>
              <a:spcAft>
                <a:spcPts val="0"/>
              </a:spcAft>
              <a:buNone/>
            </a:pPr>
            <a:fld id="{00000000-1234-1234-1234-123412341234}" type="slidenum">
              <a:rPr lang="en"/>
              <a:t>‹#›</a:t>
            </a:fld>
            <a:endParaRPr/>
          </a:p>
        </p:txBody>
      </p:sp>
      <p:sp>
        <p:nvSpPr>
          <p:cNvPr id="141" name="Google Shape;141;p29"/>
          <p:cNvSpPr/>
          <p:nvPr/>
        </p:nvSpPr>
        <p:spPr>
          <a:xfrm>
            <a:off x="495851" y="346403"/>
            <a:ext cx="476700" cy="476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2" name="Google Shape;142;p29"/>
          <p:cNvSpPr/>
          <p:nvPr/>
        </p:nvSpPr>
        <p:spPr>
          <a:xfrm rot="5400000">
            <a:off x="-50546" y="972117"/>
            <a:ext cx="731400" cy="63060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3" name="Google Shape;143;p29"/>
          <p:cNvSpPr/>
          <p:nvPr/>
        </p:nvSpPr>
        <p:spPr>
          <a:xfrm rot="-5400000">
            <a:off x="410010" y="1365079"/>
            <a:ext cx="731400" cy="630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4" name="Google Shape;144;p29"/>
          <p:cNvSpPr/>
          <p:nvPr/>
        </p:nvSpPr>
        <p:spPr>
          <a:xfrm rot="5400000">
            <a:off x="1358051" y="-685786"/>
            <a:ext cx="1013700" cy="1371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5" name="Google Shape;145;p29"/>
          <p:cNvSpPr/>
          <p:nvPr/>
        </p:nvSpPr>
        <p:spPr>
          <a:xfrm>
            <a:off x="768568" y="2683737"/>
            <a:ext cx="381600" cy="396600"/>
          </a:xfrm>
          <a:prstGeom prst="ellipse">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6" name="Google Shape;146;p29"/>
          <p:cNvSpPr/>
          <p:nvPr/>
        </p:nvSpPr>
        <p:spPr>
          <a:xfrm rot="-1697381">
            <a:off x="-374411" y="2322753"/>
            <a:ext cx="1261580" cy="33690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7" name="Google Shape;147;p29"/>
          <p:cNvSpPr/>
          <p:nvPr/>
        </p:nvSpPr>
        <p:spPr>
          <a:xfrm rot="-1299682">
            <a:off x="1781334" y="-186426"/>
            <a:ext cx="1048439" cy="957411"/>
          </a:xfrm>
          <a:prstGeom prst="pie">
            <a:avLst>
              <a:gd fmla="val 0" name="adj1"/>
              <a:gd fmla="val 10837342" name="adj2"/>
            </a:avLst>
          </a:pr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8" name="Google Shape;148;p29"/>
          <p:cNvSpPr/>
          <p:nvPr/>
        </p:nvSpPr>
        <p:spPr>
          <a:xfrm>
            <a:off x="9672276" y="823096"/>
            <a:ext cx="765300" cy="765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9" name="Google Shape;149;p29"/>
          <p:cNvSpPr/>
          <p:nvPr/>
        </p:nvSpPr>
        <p:spPr>
          <a:xfrm>
            <a:off x="3008715" y="0"/>
            <a:ext cx="1816779" cy="217699"/>
          </a:xfrm>
          <a:custGeom>
            <a:rect b="b" l="l" r="r" t="t"/>
            <a:pathLst>
              <a:path extrusionOk="0" h="217699" w="1816779">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0" name="Google Shape;150;p29"/>
          <p:cNvSpPr/>
          <p:nvPr/>
        </p:nvSpPr>
        <p:spPr>
          <a:xfrm rot="5400000">
            <a:off x="-586321" y="3642880"/>
            <a:ext cx="1816779" cy="409710"/>
          </a:xfrm>
          <a:custGeom>
            <a:rect b="b" l="l" r="r" t="t"/>
            <a:pathLst>
              <a:path extrusionOk="0" h="409710" w="1816779">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1" name="Google Shape;151;p29"/>
          <p:cNvSpPr/>
          <p:nvPr/>
        </p:nvSpPr>
        <p:spPr>
          <a:xfrm>
            <a:off x="6123608" y="5917650"/>
            <a:ext cx="1114574" cy="775147"/>
          </a:xfrm>
          <a:custGeom>
            <a:rect b="b" l="l" r="r" t="t"/>
            <a:pathLst>
              <a:path extrusionOk="0" h="775147" w="1114574">
                <a:moveTo>
                  <a:pt x="562715" y="728814"/>
                </a:moveTo>
                <a:cubicBezTo>
                  <a:pt x="575508" y="728814"/>
                  <a:pt x="585880" y="739186"/>
                  <a:pt x="585880" y="751981"/>
                </a:cubicBezTo>
                <a:cubicBezTo>
                  <a:pt x="585880" y="764775"/>
                  <a:pt x="575508" y="775147"/>
                  <a:pt x="562715" y="775147"/>
                </a:cubicBezTo>
                <a:cubicBezTo>
                  <a:pt x="549922" y="775147"/>
                  <a:pt x="539550" y="764775"/>
                  <a:pt x="539550" y="751981"/>
                </a:cubicBezTo>
                <a:cubicBezTo>
                  <a:pt x="539550" y="739186"/>
                  <a:pt x="549922" y="728814"/>
                  <a:pt x="562715" y="728814"/>
                </a:cubicBezTo>
                <a:close/>
                <a:moveTo>
                  <a:pt x="385617" y="728814"/>
                </a:moveTo>
                <a:cubicBezTo>
                  <a:pt x="398412" y="728814"/>
                  <a:pt x="408783" y="739186"/>
                  <a:pt x="408783" y="751981"/>
                </a:cubicBezTo>
                <a:cubicBezTo>
                  <a:pt x="408783" y="764775"/>
                  <a:pt x="398412" y="775147"/>
                  <a:pt x="385617" y="775147"/>
                </a:cubicBezTo>
                <a:cubicBezTo>
                  <a:pt x="372822" y="775147"/>
                  <a:pt x="362450" y="764775"/>
                  <a:pt x="362450" y="751981"/>
                </a:cubicBezTo>
                <a:cubicBezTo>
                  <a:pt x="362450" y="739186"/>
                  <a:pt x="372822" y="728814"/>
                  <a:pt x="385617" y="728814"/>
                </a:cubicBezTo>
                <a:close/>
                <a:moveTo>
                  <a:pt x="208527" y="728814"/>
                </a:moveTo>
                <a:cubicBezTo>
                  <a:pt x="221322" y="728814"/>
                  <a:pt x="231693" y="739186"/>
                  <a:pt x="231693" y="751981"/>
                </a:cubicBezTo>
                <a:cubicBezTo>
                  <a:pt x="231693" y="764775"/>
                  <a:pt x="221322" y="775147"/>
                  <a:pt x="208527" y="775147"/>
                </a:cubicBezTo>
                <a:cubicBezTo>
                  <a:pt x="195729" y="775147"/>
                  <a:pt x="185355" y="764775"/>
                  <a:pt x="185355" y="751981"/>
                </a:cubicBezTo>
                <a:cubicBezTo>
                  <a:pt x="185355" y="739186"/>
                  <a:pt x="195729" y="728814"/>
                  <a:pt x="208527" y="728814"/>
                </a:cubicBezTo>
                <a:close/>
                <a:moveTo>
                  <a:pt x="31424" y="728814"/>
                </a:moveTo>
                <a:cubicBezTo>
                  <a:pt x="44214" y="728814"/>
                  <a:pt x="54587" y="739186"/>
                  <a:pt x="54587" y="751981"/>
                </a:cubicBezTo>
                <a:cubicBezTo>
                  <a:pt x="54587" y="764775"/>
                  <a:pt x="44214" y="775147"/>
                  <a:pt x="31424" y="775147"/>
                </a:cubicBezTo>
                <a:cubicBezTo>
                  <a:pt x="18625" y="775147"/>
                  <a:pt x="8256" y="764775"/>
                  <a:pt x="8256" y="751981"/>
                </a:cubicBezTo>
                <a:cubicBezTo>
                  <a:pt x="8256" y="739186"/>
                  <a:pt x="18625" y="728814"/>
                  <a:pt x="31424" y="728814"/>
                </a:cubicBezTo>
                <a:close/>
                <a:moveTo>
                  <a:pt x="739805" y="728813"/>
                </a:moveTo>
                <a:cubicBezTo>
                  <a:pt x="752603" y="728813"/>
                  <a:pt x="762977" y="739186"/>
                  <a:pt x="762977" y="751981"/>
                </a:cubicBezTo>
                <a:cubicBezTo>
                  <a:pt x="762977" y="764775"/>
                  <a:pt x="752603" y="775147"/>
                  <a:pt x="739805" y="775147"/>
                </a:cubicBezTo>
                <a:cubicBezTo>
                  <a:pt x="727009" y="775147"/>
                  <a:pt x="716633" y="764775"/>
                  <a:pt x="716633" y="751981"/>
                </a:cubicBezTo>
                <a:cubicBezTo>
                  <a:pt x="716633" y="739186"/>
                  <a:pt x="727009" y="728813"/>
                  <a:pt x="739805" y="728813"/>
                </a:cubicBezTo>
                <a:close/>
                <a:moveTo>
                  <a:pt x="1091408" y="728809"/>
                </a:moveTo>
                <a:cubicBezTo>
                  <a:pt x="1104202" y="728809"/>
                  <a:pt x="1114574" y="739181"/>
                  <a:pt x="1114574" y="751975"/>
                </a:cubicBezTo>
                <a:cubicBezTo>
                  <a:pt x="1114574" y="764769"/>
                  <a:pt x="1104202" y="775142"/>
                  <a:pt x="1091408" y="775142"/>
                </a:cubicBezTo>
                <a:cubicBezTo>
                  <a:pt x="1078614" y="775142"/>
                  <a:pt x="1068242" y="764769"/>
                  <a:pt x="1068242" y="751975"/>
                </a:cubicBezTo>
                <a:cubicBezTo>
                  <a:pt x="1068242" y="739181"/>
                  <a:pt x="1078614" y="728809"/>
                  <a:pt x="1091408" y="728809"/>
                </a:cubicBezTo>
                <a:close/>
                <a:moveTo>
                  <a:pt x="914309" y="728809"/>
                </a:moveTo>
                <a:cubicBezTo>
                  <a:pt x="927103" y="728809"/>
                  <a:pt x="937475" y="739181"/>
                  <a:pt x="937475" y="751975"/>
                </a:cubicBezTo>
                <a:cubicBezTo>
                  <a:pt x="937475" y="764769"/>
                  <a:pt x="927103" y="775142"/>
                  <a:pt x="914309" y="775142"/>
                </a:cubicBezTo>
                <a:cubicBezTo>
                  <a:pt x="901515" y="775142"/>
                  <a:pt x="891143" y="764769"/>
                  <a:pt x="891143" y="751975"/>
                </a:cubicBezTo>
                <a:cubicBezTo>
                  <a:pt x="891143" y="739181"/>
                  <a:pt x="901515" y="728809"/>
                  <a:pt x="914309" y="728809"/>
                </a:cubicBezTo>
                <a:close/>
                <a:moveTo>
                  <a:pt x="731544" y="534742"/>
                </a:moveTo>
                <a:cubicBezTo>
                  <a:pt x="744345" y="534742"/>
                  <a:pt x="754719" y="545113"/>
                  <a:pt x="754719" y="557907"/>
                </a:cubicBezTo>
                <a:cubicBezTo>
                  <a:pt x="754719" y="570701"/>
                  <a:pt x="744345" y="581073"/>
                  <a:pt x="731544" y="581073"/>
                </a:cubicBezTo>
                <a:cubicBezTo>
                  <a:pt x="718748" y="581073"/>
                  <a:pt x="708374" y="570701"/>
                  <a:pt x="708374" y="557907"/>
                </a:cubicBezTo>
                <a:cubicBezTo>
                  <a:pt x="708374" y="545113"/>
                  <a:pt x="718748" y="534742"/>
                  <a:pt x="731544" y="534742"/>
                </a:cubicBezTo>
                <a:close/>
                <a:moveTo>
                  <a:pt x="554460" y="534742"/>
                </a:moveTo>
                <a:cubicBezTo>
                  <a:pt x="567253" y="534742"/>
                  <a:pt x="577624" y="545114"/>
                  <a:pt x="577624" y="557907"/>
                </a:cubicBezTo>
                <a:cubicBezTo>
                  <a:pt x="577624" y="570701"/>
                  <a:pt x="567253" y="581073"/>
                  <a:pt x="554460" y="581073"/>
                </a:cubicBezTo>
                <a:cubicBezTo>
                  <a:pt x="541665" y="581073"/>
                  <a:pt x="531294" y="570701"/>
                  <a:pt x="531294" y="557907"/>
                </a:cubicBezTo>
                <a:cubicBezTo>
                  <a:pt x="531294" y="545114"/>
                  <a:pt x="541665" y="534742"/>
                  <a:pt x="554460" y="534742"/>
                </a:cubicBezTo>
                <a:close/>
                <a:moveTo>
                  <a:pt x="377361" y="534742"/>
                </a:moveTo>
                <a:cubicBezTo>
                  <a:pt x="390154" y="534742"/>
                  <a:pt x="400527" y="545114"/>
                  <a:pt x="400527" y="557907"/>
                </a:cubicBezTo>
                <a:cubicBezTo>
                  <a:pt x="400527" y="570701"/>
                  <a:pt x="390154" y="581073"/>
                  <a:pt x="377361" y="581073"/>
                </a:cubicBezTo>
                <a:cubicBezTo>
                  <a:pt x="364566" y="581073"/>
                  <a:pt x="354196" y="570701"/>
                  <a:pt x="354196" y="557907"/>
                </a:cubicBezTo>
                <a:cubicBezTo>
                  <a:pt x="354196" y="545114"/>
                  <a:pt x="364566" y="534742"/>
                  <a:pt x="377361" y="534742"/>
                </a:cubicBezTo>
                <a:close/>
                <a:moveTo>
                  <a:pt x="200268" y="534742"/>
                </a:moveTo>
                <a:cubicBezTo>
                  <a:pt x="213065" y="534742"/>
                  <a:pt x="223437" y="545114"/>
                  <a:pt x="223437" y="557907"/>
                </a:cubicBezTo>
                <a:cubicBezTo>
                  <a:pt x="223437" y="570701"/>
                  <a:pt x="213065" y="581073"/>
                  <a:pt x="200268" y="581073"/>
                </a:cubicBezTo>
                <a:cubicBezTo>
                  <a:pt x="187472" y="581073"/>
                  <a:pt x="177095" y="570701"/>
                  <a:pt x="177095" y="557907"/>
                </a:cubicBezTo>
                <a:cubicBezTo>
                  <a:pt x="177095" y="545114"/>
                  <a:pt x="187472" y="534742"/>
                  <a:pt x="200268" y="534742"/>
                </a:cubicBezTo>
                <a:close/>
                <a:moveTo>
                  <a:pt x="23166" y="534742"/>
                </a:moveTo>
                <a:cubicBezTo>
                  <a:pt x="35960" y="534742"/>
                  <a:pt x="46330" y="545114"/>
                  <a:pt x="46330" y="557907"/>
                </a:cubicBezTo>
                <a:cubicBezTo>
                  <a:pt x="46330" y="570701"/>
                  <a:pt x="35960" y="581073"/>
                  <a:pt x="23166" y="581073"/>
                </a:cubicBezTo>
                <a:cubicBezTo>
                  <a:pt x="10370" y="581073"/>
                  <a:pt x="0" y="570701"/>
                  <a:pt x="0" y="557907"/>
                </a:cubicBezTo>
                <a:cubicBezTo>
                  <a:pt x="0" y="545114"/>
                  <a:pt x="10370" y="534742"/>
                  <a:pt x="23166" y="534742"/>
                </a:cubicBezTo>
                <a:close/>
                <a:moveTo>
                  <a:pt x="1083151" y="534737"/>
                </a:moveTo>
                <a:cubicBezTo>
                  <a:pt x="1095945" y="534737"/>
                  <a:pt x="1106317" y="545109"/>
                  <a:pt x="1106317" y="557902"/>
                </a:cubicBezTo>
                <a:cubicBezTo>
                  <a:pt x="1106317" y="570696"/>
                  <a:pt x="1095945" y="581068"/>
                  <a:pt x="1083151" y="581068"/>
                </a:cubicBezTo>
                <a:cubicBezTo>
                  <a:pt x="1070357" y="581068"/>
                  <a:pt x="1059985" y="570696"/>
                  <a:pt x="1059985" y="557902"/>
                </a:cubicBezTo>
                <a:cubicBezTo>
                  <a:pt x="1059985" y="545109"/>
                  <a:pt x="1070357" y="534737"/>
                  <a:pt x="1083151" y="534737"/>
                </a:cubicBezTo>
                <a:close/>
                <a:moveTo>
                  <a:pt x="906052" y="534737"/>
                </a:moveTo>
                <a:cubicBezTo>
                  <a:pt x="918846" y="534737"/>
                  <a:pt x="929218" y="545109"/>
                  <a:pt x="929218" y="557903"/>
                </a:cubicBezTo>
                <a:cubicBezTo>
                  <a:pt x="929218" y="570696"/>
                  <a:pt x="918846" y="581068"/>
                  <a:pt x="906052" y="581068"/>
                </a:cubicBezTo>
                <a:cubicBezTo>
                  <a:pt x="893258" y="581068"/>
                  <a:pt x="882886" y="570696"/>
                  <a:pt x="882886" y="557903"/>
                </a:cubicBezTo>
                <a:cubicBezTo>
                  <a:pt x="882886" y="545109"/>
                  <a:pt x="893258" y="534737"/>
                  <a:pt x="906052" y="534737"/>
                </a:cubicBezTo>
                <a:close/>
                <a:moveTo>
                  <a:pt x="733610" y="363379"/>
                </a:moveTo>
                <a:cubicBezTo>
                  <a:pt x="746408" y="363379"/>
                  <a:pt x="756783" y="373750"/>
                  <a:pt x="756783" y="386544"/>
                </a:cubicBezTo>
                <a:cubicBezTo>
                  <a:pt x="756783" y="399338"/>
                  <a:pt x="746408" y="409710"/>
                  <a:pt x="733610" y="409710"/>
                </a:cubicBezTo>
                <a:cubicBezTo>
                  <a:pt x="720813" y="409710"/>
                  <a:pt x="710439" y="399338"/>
                  <a:pt x="710439" y="386544"/>
                </a:cubicBezTo>
                <a:cubicBezTo>
                  <a:pt x="710439" y="373750"/>
                  <a:pt x="720813" y="363379"/>
                  <a:pt x="733610" y="363379"/>
                </a:cubicBezTo>
                <a:close/>
                <a:moveTo>
                  <a:pt x="556523" y="363379"/>
                </a:moveTo>
                <a:cubicBezTo>
                  <a:pt x="569317" y="363379"/>
                  <a:pt x="579689" y="373750"/>
                  <a:pt x="579689" y="386544"/>
                </a:cubicBezTo>
                <a:cubicBezTo>
                  <a:pt x="579689" y="399338"/>
                  <a:pt x="569317" y="409710"/>
                  <a:pt x="556523" y="409710"/>
                </a:cubicBezTo>
                <a:cubicBezTo>
                  <a:pt x="543730" y="409710"/>
                  <a:pt x="533358" y="399338"/>
                  <a:pt x="533358" y="386544"/>
                </a:cubicBezTo>
                <a:cubicBezTo>
                  <a:pt x="533358" y="373750"/>
                  <a:pt x="543730" y="363379"/>
                  <a:pt x="556523" y="363379"/>
                </a:cubicBezTo>
                <a:close/>
                <a:moveTo>
                  <a:pt x="379424" y="363379"/>
                </a:moveTo>
                <a:cubicBezTo>
                  <a:pt x="392219" y="363379"/>
                  <a:pt x="402590" y="373750"/>
                  <a:pt x="402590" y="386544"/>
                </a:cubicBezTo>
                <a:cubicBezTo>
                  <a:pt x="402590" y="399338"/>
                  <a:pt x="392219" y="409710"/>
                  <a:pt x="379424" y="409710"/>
                </a:cubicBezTo>
                <a:cubicBezTo>
                  <a:pt x="366630" y="409710"/>
                  <a:pt x="356258" y="399338"/>
                  <a:pt x="356258" y="386544"/>
                </a:cubicBezTo>
                <a:cubicBezTo>
                  <a:pt x="356258" y="373750"/>
                  <a:pt x="366630" y="363379"/>
                  <a:pt x="379424" y="363379"/>
                </a:cubicBezTo>
                <a:close/>
                <a:moveTo>
                  <a:pt x="202333" y="363379"/>
                </a:moveTo>
                <a:cubicBezTo>
                  <a:pt x="215130" y="363379"/>
                  <a:pt x="225502" y="373750"/>
                  <a:pt x="225502" y="386544"/>
                </a:cubicBezTo>
                <a:cubicBezTo>
                  <a:pt x="225502" y="399338"/>
                  <a:pt x="215130" y="409710"/>
                  <a:pt x="202333" y="409710"/>
                </a:cubicBezTo>
                <a:cubicBezTo>
                  <a:pt x="189536" y="409710"/>
                  <a:pt x="179163" y="399338"/>
                  <a:pt x="179163" y="386544"/>
                </a:cubicBezTo>
                <a:cubicBezTo>
                  <a:pt x="179163" y="373750"/>
                  <a:pt x="189536" y="363379"/>
                  <a:pt x="202333" y="363379"/>
                </a:cubicBezTo>
                <a:close/>
                <a:moveTo>
                  <a:pt x="25233" y="363379"/>
                </a:moveTo>
                <a:cubicBezTo>
                  <a:pt x="38024" y="363379"/>
                  <a:pt x="48396" y="373750"/>
                  <a:pt x="48396" y="386544"/>
                </a:cubicBezTo>
                <a:cubicBezTo>
                  <a:pt x="48396" y="399338"/>
                  <a:pt x="38024" y="409710"/>
                  <a:pt x="25233" y="409710"/>
                </a:cubicBezTo>
                <a:cubicBezTo>
                  <a:pt x="12434" y="409710"/>
                  <a:pt x="2067" y="399338"/>
                  <a:pt x="2067" y="386544"/>
                </a:cubicBezTo>
                <a:cubicBezTo>
                  <a:pt x="2067" y="373750"/>
                  <a:pt x="12434" y="363379"/>
                  <a:pt x="25233" y="363379"/>
                </a:cubicBezTo>
                <a:close/>
                <a:moveTo>
                  <a:pt x="1085215" y="363373"/>
                </a:moveTo>
                <a:cubicBezTo>
                  <a:pt x="1098009" y="363373"/>
                  <a:pt x="1108381" y="373745"/>
                  <a:pt x="1108381" y="386539"/>
                </a:cubicBezTo>
                <a:cubicBezTo>
                  <a:pt x="1108381" y="399334"/>
                  <a:pt x="1098009" y="409705"/>
                  <a:pt x="1085215" y="409705"/>
                </a:cubicBezTo>
                <a:cubicBezTo>
                  <a:pt x="1072421" y="409705"/>
                  <a:pt x="1062049" y="399334"/>
                  <a:pt x="1062049" y="386539"/>
                </a:cubicBezTo>
                <a:cubicBezTo>
                  <a:pt x="1062049" y="373745"/>
                  <a:pt x="1072421" y="363373"/>
                  <a:pt x="1085215" y="363373"/>
                </a:cubicBezTo>
                <a:close/>
                <a:moveTo>
                  <a:pt x="908116" y="363373"/>
                </a:moveTo>
                <a:cubicBezTo>
                  <a:pt x="920910" y="363373"/>
                  <a:pt x="931282" y="373745"/>
                  <a:pt x="931282" y="386539"/>
                </a:cubicBezTo>
                <a:cubicBezTo>
                  <a:pt x="931282" y="399334"/>
                  <a:pt x="920910" y="409705"/>
                  <a:pt x="908116" y="409705"/>
                </a:cubicBezTo>
                <a:cubicBezTo>
                  <a:pt x="895322" y="409705"/>
                  <a:pt x="884950" y="399334"/>
                  <a:pt x="884950" y="386539"/>
                </a:cubicBezTo>
                <a:cubicBezTo>
                  <a:pt x="884950" y="373745"/>
                  <a:pt x="895322" y="363373"/>
                  <a:pt x="908116" y="363373"/>
                </a:cubicBezTo>
                <a:close/>
                <a:moveTo>
                  <a:pt x="733610" y="171367"/>
                </a:moveTo>
                <a:cubicBezTo>
                  <a:pt x="746410" y="171367"/>
                  <a:pt x="756784" y="181739"/>
                  <a:pt x="756784" y="194532"/>
                </a:cubicBezTo>
                <a:cubicBezTo>
                  <a:pt x="756784" y="207326"/>
                  <a:pt x="746410" y="217698"/>
                  <a:pt x="733610" y="217698"/>
                </a:cubicBezTo>
                <a:cubicBezTo>
                  <a:pt x="720813" y="217698"/>
                  <a:pt x="710439" y="207326"/>
                  <a:pt x="710439" y="194532"/>
                </a:cubicBezTo>
                <a:cubicBezTo>
                  <a:pt x="710439" y="181739"/>
                  <a:pt x="720813" y="171367"/>
                  <a:pt x="733610" y="171367"/>
                </a:cubicBezTo>
                <a:close/>
                <a:moveTo>
                  <a:pt x="556524" y="171367"/>
                </a:moveTo>
                <a:cubicBezTo>
                  <a:pt x="569319" y="171367"/>
                  <a:pt x="579689" y="181739"/>
                  <a:pt x="579689" y="194533"/>
                </a:cubicBezTo>
                <a:cubicBezTo>
                  <a:pt x="579689" y="207327"/>
                  <a:pt x="569319" y="217698"/>
                  <a:pt x="556524" y="217698"/>
                </a:cubicBezTo>
                <a:cubicBezTo>
                  <a:pt x="543730" y="217698"/>
                  <a:pt x="533359" y="207327"/>
                  <a:pt x="533359" y="194533"/>
                </a:cubicBezTo>
                <a:cubicBezTo>
                  <a:pt x="533359" y="181739"/>
                  <a:pt x="543730" y="171367"/>
                  <a:pt x="556524" y="171367"/>
                </a:cubicBezTo>
                <a:close/>
                <a:moveTo>
                  <a:pt x="379425" y="171367"/>
                </a:moveTo>
                <a:cubicBezTo>
                  <a:pt x="392219" y="171367"/>
                  <a:pt x="402592" y="181739"/>
                  <a:pt x="402592" y="194533"/>
                </a:cubicBezTo>
                <a:cubicBezTo>
                  <a:pt x="402592" y="207327"/>
                  <a:pt x="392219" y="217698"/>
                  <a:pt x="379425" y="217698"/>
                </a:cubicBezTo>
                <a:cubicBezTo>
                  <a:pt x="366630" y="217698"/>
                  <a:pt x="356258" y="207327"/>
                  <a:pt x="356258" y="194533"/>
                </a:cubicBezTo>
                <a:cubicBezTo>
                  <a:pt x="356258" y="181739"/>
                  <a:pt x="366630" y="171367"/>
                  <a:pt x="379425" y="171367"/>
                </a:cubicBezTo>
                <a:close/>
                <a:moveTo>
                  <a:pt x="202334" y="171367"/>
                </a:moveTo>
                <a:cubicBezTo>
                  <a:pt x="215130" y="171367"/>
                  <a:pt x="225502" y="181739"/>
                  <a:pt x="225502" y="194533"/>
                </a:cubicBezTo>
                <a:cubicBezTo>
                  <a:pt x="225502" y="207327"/>
                  <a:pt x="215130" y="217699"/>
                  <a:pt x="202334" y="217699"/>
                </a:cubicBezTo>
                <a:cubicBezTo>
                  <a:pt x="189536" y="217699"/>
                  <a:pt x="179163" y="207327"/>
                  <a:pt x="179163" y="194533"/>
                </a:cubicBezTo>
                <a:cubicBezTo>
                  <a:pt x="179163" y="181739"/>
                  <a:pt x="189536" y="171367"/>
                  <a:pt x="202334" y="171367"/>
                </a:cubicBezTo>
                <a:close/>
                <a:moveTo>
                  <a:pt x="25233" y="171367"/>
                </a:moveTo>
                <a:cubicBezTo>
                  <a:pt x="38027" y="171367"/>
                  <a:pt x="48396" y="181739"/>
                  <a:pt x="48396" y="194533"/>
                </a:cubicBezTo>
                <a:cubicBezTo>
                  <a:pt x="48396" y="207327"/>
                  <a:pt x="38027" y="217699"/>
                  <a:pt x="25233" y="217699"/>
                </a:cubicBezTo>
                <a:cubicBezTo>
                  <a:pt x="12434" y="217699"/>
                  <a:pt x="2067" y="207327"/>
                  <a:pt x="2067" y="194533"/>
                </a:cubicBezTo>
                <a:cubicBezTo>
                  <a:pt x="2067" y="181739"/>
                  <a:pt x="12434" y="171367"/>
                  <a:pt x="25233" y="171367"/>
                </a:cubicBezTo>
                <a:close/>
                <a:moveTo>
                  <a:pt x="1085215" y="171362"/>
                </a:moveTo>
                <a:cubicBezTo>
                  <a:pt x="1098009" y="171362"/>
                  <a:pt x="1108381" y="181734"/>
                  <a:pt x="1108381" y="194528"/>
                </a:cubicBezTo>
                <a:cubicBezTo>
                  <a:pt x="1108381" y="207322"/>
                  <a:pt x="1098009" y="217694"/>
                  <a:pt x="1085215" y="217694"/>
                </a:cubicBezTo>
                <a:cubicBezTo>
                  <a:pt x="1072421" y="217694"/>
                  <a:pt x="1062049" y="207322"/>
                  <a:pt x="1062049" y="194528"/>
                </a:cubicBezTo>
                <a:cubicBezTo>
                  <a:pt x="1062049" y="181734"/>
                  <a:pt x="1072421" y="171362"/>
                  <a:pt x="1085215" y="171362"/>
                </a:cubicBezTo>
                <a:close/>
                <a:moveTo>
                  <a:pt x="908116" y="171362"/>
                </a:moveTo>
                <a:cubicBezTo>
                  <a:pt x="920910" y="171362"/>
                  <a:pt x="931282" y="181734"/>
                  <a:pt x="931282" y="194528"/>
                </a:cubicBezTo>
                <a:cubicBezTo>
                  <a:pt x="931282" y="207322"/>
                  <a:pt x="920910" y="217694"/>
                  <a:pt x="908116" y="217694"/>
                </a:cubicBezTo>
                <a:cubicBezTo>
                  <a:pt x="895322" y="217694"/>
                  <a:pt x="884950" y="207322"/>
                  <a:pt x="884950" y="194528"/>
                </a:cubicBezTo>
                <a:cubicBezTo>
                  <a:pt x="884950" y="181734"/>
                  <a:pt x="895322" y="171362"/>
                  <a:pt x="908116" y="171362"/>
                </a:cubicBezTo>
                <a:close/>
                <a:moveTo>
                  <a:pt x="735676" y="4"/>
                </a:moveTo>
                <a:cubicBezTo>
                  <a:pt x="748475" y="4"/>
                  <a:pt x="758849" y="10376"/>
                  <a:pt x="758849" y="23170"/>
                </a:cubicBezTo>
                <a:cubicBezTo>
                  <a:pt x="758849" y="35964"/>
                  <a:pt x="748475" y="46336"/>
                  <a:pt x="735676" y="46336"/>
                </a:cubicBezTo>
                <a:cubicBezTo>
                  <a:pt x="722879" y="46336"/>
                  <a:pt x="712504" y="35964"/>
                  <a:pt x="712504" y="23170"/>
                </a:cubicBezTo>
                <a:cubicBezTo>
                  <a:pt x="712504" y="10376"/>
                  <a:pt x="722879" y="4"/>
                  <a:pt x="735676" y="4"/>
                </a:cubicBezTo>
                <a:close/>
                <a:moveTo>
                  <a:pt x="558589" y="4"/>
                </a:moveTo>
                <a:cubicBezTo>
                  <a:pt x="571384" y="4"/>
                  <a:pt x="581753" y="10376"/>
                  <a:pt x="581753" y="23170"/>
                </a:cubicBezTo>
                <a:cubicBezTo>
                  <a:pt x="581753" y="35964"/>
                  <a:pt x="571384" y="46336"/>
                  <a:pt x="558589" y="46336"/>
                </a:cubicBezTo>
                <a:cubicBezTo>
                  <a:pt x="545797" y="46336"/>
                  <a:pt x="535424" y="35964"/>
                  <a:pt x="535424" y="23170"/>
                </a:cubicBezTo>
                <a:cubicBezTo>
                  <a:pt x="535424" y="10376"/>
                  <a:pt x="545797" y="4"/>
                  <a:pt x="558589" y="4"/>
                </a:cubicBezTo>
                <a:close/>
                <a:moveTo>
                  <a:pt x="381491" y="4"/>
                </a:moveTo>
                <a:cubicBezTo>
                  <a:pt x="394285" y="4"/>
                  <a:pt x="404657" y="10376"/>
                  <a:pt x="404657" y="23170"/>
                </a:cubicBezTo>
                <a:cubicBezTo>
                  <a:pt x="404657" y="35964"/>
                  <a:pt x="394285" y="46336"/>
                  <a:pt x="381491" y="46336"/>
                </a:cubicBezTo>
                <a:cubicBezTo>
                  <a:pt x="368695" y="46336"/>
                  <a:pt x="358325" y="35964"/>
                  <a:pt x="358325" y="23170"/>
                </a:cubicBezTo>
                <a:cubicBezTo>
                  <a:pt x="358325" y="10376"/>
                  <a:pt x="368695" y="4"/>
                  <a:pt x="381491" y="4"/>
                </a:cubicBezTo>
                <a:close/>
                <a:moveTo>
                  <a:pt x="204399" y="4"/>
                </a:moveTo>
                <a:cubicBezTo>
                  <a:pt x="217196" y="4"/>
                  <a:pt x="227567" y="10376"/>
                  <a:pt x="227567" y="23170"/>
                </a:cubicBezTo>
                <a:cubicBezTo>
                  <a:pt x="227567" y="35964"/>
                  <a:pt x="217196" y="46336"/>
                  <a:pt x="204399" y="46336"/>
                </a:cubicBezTo>
                <a:cubicBezTo>
                  <a:pt x="191602" y="46336"/>
                  <a:pt x="181229" y="35964"/>
                  <a:pt x="181229" y="23170"/>
                </a:cubicBezTo>
                <a:cubicBezTo>
                  <a:pt x="181229" y="10376"/>
                  <a:pt x="191602" y="4"/>
                  <a:pt x="204399" y="4"/>
                </a:cubicBezTo>
                <a:close/>
                <a:moveTo>
                  <a:pt x="27298" y="4"/>
                </a:moveTo>
                <a:cubicBezTo>
                  <a:pt x="40089" y="4"/>
                  <a:pt x="50461" y="10376"/>
                  <a:pt x="50461" y="23170"/>
                </a:cubicBezTo>
                <a:cubicBezTo>
                  <a:pt x="50461" y="35964"/>
                  <a:pt x="40089" y="46336"/>
                  <a:pt x="27298" y="46336"/>
                </a:cubicBezTo>
                <a:cubicBezTo>
                  <a:pt x="14497" y="46336"/>
                  <a:pt x="4131" y="35964"/>
                  <a:pt x="4131" y="23170"/>
                </a:cubicBezTo>
                <a:cubicBezTo>
                  <a:pt x="4131" y="10376"/>
                  <a:pt x="14497" y="4"/>
                  <a:pt x="27298" y="4"/>
                </a:cubicBezTo>
                <a:close/>
                <a:moveTo>
                  <a:pt x="1087280" y="0"/>
                </a:moveTo>
                <a:cubicBezTo>
                  <a:pt x="1100074" y="0"/>
                  <a:pt x="1110446" y="10371"/>
                  <a:pt x="1110446" y="23165"/>
                </a:cubicBezTo>
                <a:cubicBezTo>
                  <a:pt x="1110446" y="35959"/>
                  <a:pt x="1100074" y="46331"/>
                  <a:pt x="1087280" y="46331"/>
                </a:cubicBezTo>
                <a:cubicBezTo>
                  <a:pt x="1074486" y="46331"/>
                  <a:pt x="1064114" y="35959"/>
                  <a:pt x="1064114" y="23165"/>
                </a:cubicBezTo>
                <a:cubicBezTo>
                  <a:pt x="1064114" y="10371"/>
                  <a:pt x="1074486" y="0"/>
                  <a:pt x="1087280" y="0"/>
                </a:cubicBezTo>
                <a:close/>
                <a:moveTo>
                  <a:pt x="910181" y="0"/>
                </a:moveTo>
                <a:cubicBezTo>
                  <a:pt x="922975" y="0"/>
                  <a:pt x="933347" y="10371"/>
                  <a:pt x="933347" y="23165"/>
                </a:cubicBezTo>
                <a:cubicBezTo>
                  <a:pt x="933347" y="35959"/>
                  <a:pt x="922975" y="46331"/>
                  <a:pt x="910181" y="46331"/>
                </a:cubicBezTo>
                <a:cubicBezTo>
                  <a:pt x="897387" y="46331"/>
                  <a:pt x="887015" y="35959"/>
                  <a:pt x="887015" y="23165"/>
                </a:cubicBezTo>
                <a:cubicBezTo>
                  <a:pt x="887015" y="10371"/>
                  <a:pt x="897387" y="0"/>
                  <a:pt x="91018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2" name="Google Shape;152;p29"/>
          <p:cNvSpPr/>
          <p:nvPr/>
        </p:nvSpPr>
        <p:spPr>
          <a:xfrm>
            <a:off x="5614887" y="6330365"/>
            <a:ext cx="246900" cy="2469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3" name="Google Shape;153;p29"/>
          <p:cNvSpPr/>
          <p:nvPr/>
        </p:nvSpPr>
        <p:spPr>
          <a:xfrm rot="2662362">
            <a:off x="-42717" y="455464"/>
            <a:ext cx="1015746" cy="500011"/>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4" name="Google Shape;154;p29"/>
          <p:cNvSpPr/>
          <p:nvPr/>
        </p:nvSpPr>
        <p:spPr>
          <a:xfrm rot="-5400000">
            <a:off x="641630" y="5895234"/>
            <a:ext cx="303300" cy="1039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5" name="Google Shape;155;p29"/>
          <p:cNvSpPr/>
          <p:nvPr/>
        </p:nvSpPr>
        <p:spPr>
          <a:xfrm>
            <a:off x="254369" y="5616618"/>
            <a:ext cx="479700" cy="4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6" name="Google Shape;156;p29"/>
          <p:cNvSpPr/>
          <p:nvPr/>
        </p:nvSpPr>
        <p:spPr>
          <a:xfrm rot="-7578694">
            <a:off x="844542" y="5974267"/>
            <a:ext cx="1398717" cy="722822"/>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7" name="Google Shape;157;p29"/>
          <p:cNvSpPr/>
          <p:nvPr/>
        </p:nvSpPr>
        <p:spPr>
          <a:xfrm rot="10800000">
            <a:off x="11250430" y="5435657"/>
            <a:ext cx="476700" cy="476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8" name="Google Shape;158;p29"/>
          <p:cNvSpPr/>
          <p:nvPr/>
        </p:nvSpPr>
        <p:spPr>
          <a:xfrm rot="-5400000">
            <a:off x="11542127" y="4656044"/>
            <a:ext cx="731400" cy="63060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9" name="Google Shape;159;p29"/>
          <p:cNvSpPr/>
          <p:nvPr/>
        </p:nvSpPr>
        <p:spPr>
          <a:xfrm rot="5400000">
            <a:off x="11081572" y="4263082"/>
            <a:ext cx="731400" cy="630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0" name="Google Shape;160;p29"/>
          <p:cNvSpPr/>
          <p:nvPr/>
        </p:nvSpPr>
        <p:spPr>
          <a:xfrm rot="-5400000">
            <a:off x="9851230" y="5572946"/>
            <a:ext cx="1013700" cy="1371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1" name="Google Shape;161;p29"/>
          <p:cNvSpPr/>
          <p:nvPr/>
        </p:nvSpPr>
        <p:spPr>
          <a:xfrm rot="9103154">
            <a:off x="11334687" y="3594225"/>
            <a:ext cx="1281573" cy="33690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2" name="Google Shape;162;p29"/>
          <p:cNvSpPr/>
          <p:nvPr/>
        </p:nvSpPr>
        <p:spPr>
          <a:xfrm rot="9500318">
            <a:off x="9393208" y="5487776"/>
            <a:ext cx="1048439" cy="957411"/>
          </a:xfrm>
          <a:prstGeom prst="pie">
            <a:avLst>
              <a:gd fmla="val 0" name="adj1"/>
              <a:gd fmla="val 10837342" name="adj2"/>
            </a:avLst>
          </a:pr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3" name="Google Shape;163;p29"/>
          <p:cNvSpPr/>
          <p:nvPr/>
        </p:nvSpPr>
        <p:spPr>
          <a:xfrm rot="-5400000">
            <a:off x="10992523" y="2206170"/>
            <a:ext cx="1816779" cy="409710"/>
          </a:xfrm>
          <a:custGeom>
            <a:rect b="b" l="l" r="r" t="t"/>
            <a:pathLst>
              <a:path extrusionOk="0" h="409710" w="1816779">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4" name="Google Shape;164;p29"/>
          <p:cNvSpPr/>
          <p:nvPr/>
        </p:nvSpPr>
        <p:spPr>
          <a:xfrm rot="-8137638">
            <a:off x="11249952" y="5303285"/>
            <a:ext cx="1015746" cy="500011"/>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5" name="Google Shape;165;p29"/>
          <p:cNvSpPr/>
          <p:nvPr/>
        </p:nvSpPr>
        <p:spPr>
          <a:xfrm rot="5400000">
            <a:off x="11415226" y="-167624"/>
            <a:ext cx="303300" cy="1039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6" name="Google Shape;166;p29"/>
          <p:cNvSpPr/>
          <p:nvPr/>
        </p:nvSpPr>
        <p:spPr>
          <a:xfrm rot="10800000">
            <a:off x="11626087" y="693292"/>
            <a:ext cx="479700" cy="4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7" name="Google Shape;167;p29"/>
          <p:cNvSpPr/>
          <p:nvPr/>
        </p:nvSpPr>
        <p:spPr>
          <a:xfrm rot="3221306">
            <a:off x="10116897" y="70021"/>
            <a:ext cx="1398717" cy="722822"/>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8" name="Google Shape;168;p29"/>
          <p:cNvSpPr txBox="1"/>
          <p:nvPr/>
        </p:nvSpPr>
        <p:spPr>
          <a:xfrm flipH="1" rot="5400000">
            <a:off x="-677650" y="6348325"/>
            <a:ext cx="15798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Barlow Condensed"/>
                <a:ea typeface="Barlow Condensed"/>
                <a:cs typeface="Barlow Condensed"/>
                <a:sym typeface="Barlow Condensed"/>
              </a:rPr>
              <a:t>SLIDESMANIA.COM</a:t>
            </a:r>
            <a:endParaRPr b="0" i="0" sz="1200" u="none" cap="none" strike="noStrike">
              <a:solidFill>
                <a:schemeClr val="lt1"/>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9" name="Shape 169"/>
        <p:cNvGrpSpPr/>
        <p:nvPr/>
      </p:nvGrpSpPr>
      <p:grpSpPr>
        <a:xfrm>
          <a:off x="0" y="0"/>
          <a:ext cx="0" cy="0"/>
          <a:chOff x="0" y="0"/>
          <a:chExt cx="0" cy="0"/>
        </a:xfrm>
      </p:grpSpPr>
      <p:sp>
        <p:nvSpPr>
          <p:cNvPr id="170" name="Google Shape;170;p30"/>
          <p:cNvSpPr txBox="1"/>
          <p:nvPr>
            <p:ph type="title"/>
          </p:nvPr>
        </p:nvSpPr>
        <p:spPr>
          <a:xfrm>
            <a:off x="706025" y="593375"/>
            <a:ext cx="103845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accent2"/>
              </a:buClr>
              <a:buSzPts val="4000"/>
              <a:buNone/>
              <a:defRPr>
                <a:solidFill>
                  <a:schemeClr val="accent2"/>
                </a:solidFill>
              </a:defRPr>
            </a:lvl1pPr>
            <a:lvl2pPr lvl="1" algn="l">
              <a:lnSpc>
                <a:spcPct val="100000"/>
              </a:lnSpc>
              <a:spcBef>
                <a:spcPts val="0"/>
              </a:spcBef>
              <a:spcAft>
                <a:spcPts val="0"/>
              </a:spcAft>
              <a:buClr>
                <a:schemeClr val="accent2"/>
              </a:buClr>
              <a:buSzPts val="4000"/>
              <a:buNone/>
              <a:defRPr>
                <a:solidFill>
                  <a:schemeClr val="accent2"/>
                </a:solidFill>
              </a:defRPr>
            </a:lvl2pPr>
            <a:lvl3pPr lvl="2" algn="l">
              <a:lnSpc>
                <a:spcPct val="100000"/>
              </a:lnSpc>
              <a:spcBef>
                <a:spcPts val="0"/>
              </a:spcBef>
              <a:spcAft>
                <a:spcPts val="0"/>
              </a:spcAft>
              <a:buClr>
                <a:schemeClr val="accent2"/>
              </a:buClr>
              <a:buSzPts val="4000"/>
              <a:buNone/>
              <a:defRPr>
                <a:solidFill>
                  <a:schemeClr val="accent2"/>
                </a:solidFill>
              </a:defRPr>
            </a:lvl3pPr>
            <a:lvl4pPr lvl="3" algn="l">
              <a:lnSpc>
                <a:spcPct val="100000"/>
              </a:lnSpc>
              <a:spcBef>
                <a:spcPts val="0"/>
              </a:spcBef>
              <a:spcAft>
                <a:spcPts val="0"/>
              </a:spcAft>
              <a:buClr>
                <a:schemeClr val="accent2"/>
              </a:buClr>
              <a:buSzPts val="4000"/>
              <a:buNone/>
              <a:defRPr>
                <a:solidFill>
                  <a:schemeClr val="accent2"/>
                </a:solidFill>
              </a:defRPr>
            </a:lvl4pPr>
            <a:lvl5pPr lvl="4" algn="l">
              <a:lnSpc>
                <a:spcPct val="100000"/>
              </a:lnSpc>
              <a:spcBef>
                <a:spcPts val="0"/>
              </a:spcBef>
              <a:spcAft>
                <a:spcPts val="0"/>
              </a:spcAft>
              <a:buClr>
                <a:schemeClr val="accent2"/>
              </a:buClr>
              <a:buSzPts val="4000"/>
              <a:buNone/>
              <a:defRPr>
                <a:solidFill>
                  <a:schemeClr val="accent2"/>
                </a:solidFill>
              </a:defRPr>
            </a:lvl5pPr>
            <a:lvl6pPr lvl="5" algn="l">
              <a:lnSpc>
                <a:spcPct val="100000"/>
              </a:lnSpc>
              <a:spcBef>
                <a:spcPts val="0"/>
              </a:spcBef>
              <a:spcAft>
                <a:spcPts val="0"/>
              </a:spcAft>
              <a:buClr>
                <a:schemeClr val="accent2"/>
              </a:buClr>
              <a:buSzPts val="4000"/>
              <a:buNone/>
              <a:defRPr>
                <a:solidFill>
                  <a:schemeClr val="accent2"/>
                </a:solidFill>
              </a:defRPr>
            </a:lvl6pPr>
            <a:lvl7pPr lvl="6" algn="l">
              <a:lnSpc>
                <a:spcPct val="100000"/>
              </a:lnSpc>
              <a:spcBef>
                <a:spcPts val="0"/>
              </a:spcBef>
              <a:spcAft>
                <a:spcPts val="0"/>
              </a:spcAft>
              <a:buClr>
                <a:schemeClr val="accent2"/>
              </a:buClr>
              <a:buSzPts val="4000"/>
              <a:buNone/>
              <a:defRPr>
                <a:solidFill>
                  <a:schemeClr val="accent2"/>
                </a:solidFill>
              </a:defRPr>
            </a:lvl7pPr>
            <a:lvl8pPr lvl="7" algn="l">
              <a:lnSpc>
                <a:spcPct val="100000"/>
              </a:lnSpc>
              <a:spcBef>
                <a:spcPts val="0"/>
              </a:spcBef>
              <a:spcAft>
                <a:spcPts val="0"/>
              </a:spcAft>
              <a:buClr>
                <a:schemeClr val="accent2"/>
              </a:buClr>
              <a:buSzPts val="4000"/>
              <a:buNone/>
              <a:defRPr>
                <a:solidFill>
                  <a:schemeClr val="accent2"/>
                </a:solidFill>
              </a:defRPr>
            </a:lvl8pPr>
            <a:lvl9pPr lvl="8" algn="l">
              <a:lnSpc>
                <a:spcPct val="100000"/>
              </a:lnSpc>
              <a:spcBef>
                <a:spcPts val="0"/>
              </a:spcBef>
              <a:spcAft>
                <a:spcPts val="0"/>
              </a:spcAft>
              <a:buClr>
                <a:schemeClr val="accent2"/>
              </a:buClr>
              <a:buSzPts val="4000"/>
              <a:buNone/>
              <a:defRPr>
                <a:solidFill>
                  <a:schemeClr val="accent2"/>
                </a:solidFill>
              </a:defRPr>
            </a:lvl9pPr>
          </a:lstStyle>
          <a:p/>
        </p:txBody>
      </p:sp>
      <p:sp>
        <p:nvSpPr>
          <p:cNvPr id="171" name="Google Shape;171;p30"/>
          <p:cNvSpPr txBox="1"/>
          <p:nvPr>
            <p:ph idx="1" type="body"/>
          </p:nvPr>
        </p:nvSpPr>
        <p:spPr>
          <a:xfrm>
            <a:off x="706025" y="1536639"/>
            <a:ext cx="48747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Clr>
                <a:schemeClr val="lt1"/>
              </a:buClr>
              <a:buSzPts val="1900"/>
              <a:buChar char="●"/>
              <a:defRPr sz="1900">
                <a:solidFill>
                  <a:schemeClr val="lt1"/>
                </a:solidFill>
              </a:defRPr>
            </a:lvl1pPr>
            <a:lvl2pPr indent="-330200" lvl="1" marL="914400" algn="l">
              <a:lnSpc>
                <a:spcPct val="115000"/>
              </a:lnSpc>
              <a:spcBef>
                <a:spcPts val="2100"/>
              </a:spcBef>
              <a:spcAft>
                <a:spcPts val="0"/>
              </a:spcAft>
              <a:buClr>
                <a:schemeClr val="lt1"/>
              </a:buClr>
              <a:buSzPts val="1600"/>
              <a:buChar char="○"/>
              <a:defRPr sz="1600">
                <a:solidFill>
                  <a:schemeClr val="lt1"/>
                </a:solidFill>
              </a:defRPr>
            </a:lvl2pPr>
            <a:lvl3pPr indent="-330200" lvl="2" marL="1371600" algn="l">
              <a:lnSpc>
                <a:spcPct val="115000"/>
              </a:lnSpc>
              <a:spcBef>
                <a:spcPts val="2100"/>
              </a:spcBef>
              <a:spcAft>
                <a:spcPts val="0"/>
              </a:spcAft>
              <a:buClr>
                <a:schemeClr val="lt1"/>
              </a:buClr>
              <a:buSzPts val="1600"/>
              <a:buChar char="■"/>
              <a:defRPr sz="1600">
                <a:solidFill>
                  <a:schemeClr val="lt1"/>
                </a:solidFill>
              </a:defRPr>
            </a:lvl3pPr>
            <a:lvl4pPr indent="-330200" lvl="3" marL="1828800" algn="l">
              <a:lnSpc>
                <a:spcPct val="115000"/>
              </a:lnSpc>
              <a:spcBef>
                <a:spcPts val="2100"/>
              </a:spcBef>
              <a:spcAft>
                <a:spcPts val="0"/>
              </a:spcAft>
              <a:buClr>
                <a:schemeClr val="lt1"/>
              </a:buClr>
              <a:buSzPts val="1600"/>
              <a:buChar char="●"/>
              <a:defRPr sz="1600">
                <a:solidFill>
                  <a:schemeClr val="lt1"/>
                </a:solidFill>
              </a:defRPr>
            </a:lvl4pPr>
            <a:lvl5pPr indent="-330200" lvl="4" marL="2286000" algn="l">
              <a:lnSpc>
                <a:spcPct val="115000"/>
              </a:lnSpc>
              <a:spcBef>
                <a:spcPts val="2100"/>
              </a:spcBef>
              <a:spcAft>
                <a:spcPts val="0"/>
              </a:spcAft>
              <a:buClr>
                <a:schemeClr val="lt1"/>
              </a:buClr>
              <a:buSzPts val="1600"/>
              <a:buChar char="○"/>
              <a:defRPr sz="1600">
                <a:solidFill>
                  <a:schemeClr val="lt1"/>
                </a:solidFill>
              </a:defRPr>
            </a:lvl5pPr>
            <a:lvl6pPr indent="-330200" lvl="5" marL="2743200" algn="l">
              <a:lnSpc>
                <a:spcPct val="115000"/>
              </a:lnSpc>
              <a:spcBef>
                <a:spcPts val="2100"/>
              </a:spcBef>
              <a:spcAft>
                <a:spcPts val="0"/>
              </a:spcAft>
              <a:buClr>
                <a:schemeClr val="lt1"/>
              </a:buClr>
              <a:buSzPts val="1600"/>
              <a:buChar char="■"/>
              <a:defRPr sz="1600">
                <a:solidFill>
                  <a:schemeClr val="lt1"/>
                </a:solidFill>
              </a:defRPr>
            </a:lvl6pPr>
            <a:lvl7pPr indent="-330200" lvl="6" marL="3200400" algn="l">
              <a:lnSpc>
                <a:spcPct val="115000"/>
              </a:lnSpc>
              <a:spcBef>
                <a:spcPts val="2100"/>
              </a:spcBef>
              <a:spcAft>
                <a:spcPts val="0"/>
              </a:spcAft>
              <a:buClr>
                <a:schemeClr val="lt1"/>
              </a:buClr>
              <a:buSzPts val="1600"/>
              <a:buChar char="●"/>
              <a:defRPr sz="1600">
                <a:solidFill>
                  <a:schemeClr val="lt1"/>
                </a:solidFill>
              </a:defRPr>
            </a:lvl7pPr>
            <a:lvl8pPr indent="-330200" lvl="7" marL="3657600" algn="l">
              <a:lnSpc>
                <a:spcPct val="115000"/>
              </a:lnSpc>
              <a:spcBef>
                <a:spcPts val="2100"/>
              </a:spcBef>
              <a:spcAft>
                <a:spcPts val="0"/>
              </a:spcAft>
              <a:buClr>
                <a:schemeClr val="lt1"/>
              </a:buClr>
              <a:buSzPts val="1600"/>
              <a:buChar char="○"/>
              <a:defRPr sz="1600">
                <a:solidFill>
                  <a:schemeClr val="lt1"/>
                </a:solidFill>
              </a:defRPr>
            </a:lvl8pPr>
            <a:lvl9pPr indent="-330200" lvl="8" marL="4114800" algn="l">
              <a:lnSpc>
                <a:spcPct val="115000"/>
              </a:lnSpc>
              <a:spcBef>
                <a:spcPts val="2100"/>
              </a:spcBef>
              <a:spcAft>
                <a:spcPts val="2100"/>
              </a:spcAft>
              <a:buClr>
                <a:schemeClr val="lt1"/>
              </a:buClr>
              <a:buSzPts val="1600"/>
              <a:buChar char="■"/>
              <a:defRPr sz="1600">
                <a:solidFill>
                  <a:schemeClr val="lt1"/>
                </a:solidFill>
              </a:defRPr>
            </a:lvl9pPr>
          </a:lstStyle>
          <a:p/>
        </p:txBody>
      </p:sp>
      <p:sp>
        <p:nvSpPr>
          <p:cNvPr id="172" name="Google Shape;172;p30"/>
          <p:cNvSpPr txBox="1"/>
          <p:nvPr>
            <p:ph idx="2" type="body"/>
          </p:nvPr>
        </p:nvSpPr>
        <p:spPr>
          <a:xfrm>
            <a:off x="6215673" y="1536639"/>
            <a:ext cx="48747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Clr>
                <a:schemeClr val="lt1"/>
              </a:buClr>
              <a:buSzPts val="1900"/>
              <a:buChar char="●"/>
              <a:defRPr sz="1900">
                <a:solidFill>
                  <a:schemeClr val="lt1"/>
                </a:solidFill>
              </a:defRPr>
            </a:lvl1pPr>
            <a:lvl2pPr indent="-330200" lvl="1" marL="914400" algn="l">
              <a:lnSpc>
                <a:spcPct val="115000"/>
              </a:lnSpc>
              <a:spcBef>
                <a:spcPts val="2100"/>
              </a:spcBef>
              <a:spcAft>
                <a:spcPts val="0"/>
              </a:spcAft>
              <a:buClr>
                <a:schemeClr val="lt1"/>
              </a:buClr>
              <a:buSzPts val="1600"/>
              <a:buChar char="○"/>
              <a:defRPr sz="1600">
                <a:solidFill>
                  <a:schemeClr val="lt1"/>
                </a:solidFill>
              </a:defRPr>
            </a:lvl2pPr>
            <a:lvl3pPr indent="-330200" lvl="2" marL="1371600" algn="l">
              <a:lnSpc>
                <a:spcPct val="115000"/>
              </a:lnSpc>
              <a:spcBef>
                <a:spcPts val="2100"/>
              </a:spcBef>
              <a:spcAft>
                <a:spcPts val="0"/>
              </a:spcAft>
              <a:buClr>
                <a:schemeClr val="lt1"/>
              </a:buClr>
              <a:buSzPts val="1600"/>
              <a:buChar char="■"/>
              <a:defRPr sz="1600">
                <a:solidFill>
                  <a:schemeClr val="lt1"/>
                </a:solidFill>
              </a:defRPr>
            </a:lvl3pPr>
            <a:lvl4pPr indent="-330200" lvl="3" marL="1828800" algn="l">
              <a:lnSpc>
                <a:spcPct val="115000"/>
              </a:lnSpc>
              <a:spcBef>
                <a:spcPts val="2100"/>
              </a:spcBef>
              <a:spcAft>
                <a:spcPts val="0"/>
              </a:spcAft>
              <a:buClr>
                <a:schemeClr val="lt1"/>
              </a:buClr>
              <a:buSzPts val="1600"/>
              <a:buChar char="●"/>
              <a:defRPr sz="1600">
                <a:solidFill>
                  <a:schemeClr val="lt1"/>
                </a:solidFill>
              </a:defRPr>
            </a:lvl4pPr>
            <a:lvl5pPr indent="-330200" lvl="4" marL="2286000" algn="l">
              <a:lnSpc>
                <a:spcPct val="115000"/>
              </a:lnSpc>
              <a:spcBef>
                <a:spcPts val="2100"/>
              </a:spcBef>
              <a:spcAft>
                <a:spcPts val="0"/>
              </a:spcAft>
              <a:buClr>
                <a:schemeClr val="lt1"/>
              </a:buClr>
              <a:buSzPts val="1600"/>
              <a:buChar char="○"/>
              <a:defRPr sz="1600">
                <a:solidFill>
                  <a:schemeClr val="lt1"/>
                </a:solidFill>
              </a:defRPr>
            </a:lvl5pPr>
            <a:lvl6pPr indent="-330200" lvl="5" marL="2743200" algn="l">
              <a:lnSpc>
                <a:spcPct val="115000"/>
              </a:lnSpc>
              <a:spcBef>
                <a:spcPts val="2100"/>
              </a:spcBef>
              <a:spcAft>
                <a:spcPts val="0"/>
              </a:spcAft>
              <a:buClr>
                <a:schemeClr val="lt1"/>
              </a:buClr>
              <a:buSzPts val="1600"/>
              <a:buChar char="■"/>
              <a:defRPr sz="1600">
                <a:solidFill>
                  <a:schemeClr val="lt1"/>
                </a:solidFill>
              </a:defRPr>
            </a:lvl6pPr>
            <a:lvl7pPr indent="-330200" lvl="6" marL="3200400" algn="l">
              <a:lnSpc>
                <a:spcPct val="115000"/>
              </a:lnSpc>
              <a:spcBef>
                <a:spcPts val="2100"/>
              </a:spcBef>
              <a:spcAft>
                <a:spcPts val="0"/>
              </a:spcAft>
              <a:buClr>
                <a:schemeClr val="lt1"/>
              </a:buClr>
              <a:buSzPts val="1600"/>
              <a:buChar char="●"/>
              <a:defRPr sz="1600">
                <a:solidFill>
                  <a:schemeClr val="lt1"/>
                </a:solidFill>
              </a:defRPr>
            </a:lvl7pPr>
            <a:lvl8pPr indent="-330200" lvl="7" marL="3657600" algn="l">
              <a:lnSpc>
                <a:spcPct val="115000"/>
              </a:lnSpc>
              <a:spcBef>
                <a:spcPts val="2100"/>
              </a:spcBef>
              <a:spcAft>
                <a:spcPts val="0"/>
              </a:spcAft>
              <a:buClr>
                <a:schemeClr val="lt1"/>
              </a:buClr>
              <a:buSzPts val="1600"/>
              <a:buChar char="○"/>
              <a:defRPr sz="1600">
                <a:solidFill>
                  <a:schemeClr val="lt1"/>
                </a:solidFill>
              </a:defRPr>
            </a:lvl8pPr>
            <a:lvl9pPr indent="-330200" lvl="8" marL="4114800" algn="l">
              <a:lnSpc>
                <a:spcPct val="115000"/>
              </a:lnSpc>
              <a:spcBef>
                <a:spcPts val="2100"/>
              </a:spcBef>
              <a:spcAft>
                <a:spcPts val="2100"/>
              </a:spcAft>
              <a:buClr>
                <a:schemeClr val="lt1"/>
              </a:buClr>
              <a:buSzPts val="1600"/>
              <a:buChar char="■"/>
              <a:defRPr sz="1600">
                <a:solidFill>
                  <a:schemeClr val="lt1"/>
                </a:solidFill>
              </a:defRPr>
            </a:lvl9pPr>
          </a:lstStyle>
          <a:p/>
        </p:txBody>
      </p:sp>
      <p:sp>
        <p:nvSpPr>
          <p:cNvPr id="173" name="Google Shape;173;p30"/>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1pPr>
            <a:lvl2pPr indent="0" lvl="1"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2pPr>
            <a:lvl3pPr indent="0" lvl="2"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3pPr>
            <a:lvl4pPr indent="0" lvl="3"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4pPr>
            <a:lvl5pPr indent="0" lvl="4"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5pPr>
            <a:lvl6pPr indent="0" lvl="5"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6pPr>
            <a:lvl7pPr indent="0" lvl="6"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7pPr>
            <a:lvl8pPr indent="0" lvl="7"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8pPr>
            <a:lvl9pPr indent="0" lvl="8"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9pPr>
          </a:lstStyle>
          <a:p>
            <a:pPr indent="0" lvl="0" marL="0" rtl="0" algn="ctr">
              <a:spcBef>
                <a:spcPts val="0"/>
              </a:spcBef>
              <a:spcAft>
                <a:spcPts val="0"/>
              </a:spcAft>
              <a:buNone/>
            </a:pPr>
            <a:fld id="{00000000-1234-1234-1234-123412341234}" type="slidenum">
              <a:rPr lang="en"/>
              <a:t>‹#›</a:t>
            </a:fld>
            <a:endParaRPr/>
          </a:p>
        </p:txBody>
      </p:sp>
      <p:sp>
        <p:nvSpPr>
          <p:cNvPr id="174" name="Google Shape;174;p30"/>
          <p:cNvSpPr/>
          <p:nvPr/>
        </p:nvSpPr>
        <p:spPr>
          <a:xfrm flipH="1">
            <a:off x="11310612" y="346403"/>
            <a:ext cx="476700" cy="476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5" name="Google Shape;175;p30"/>
          <p:cNvSpPr/>
          <p:nvPr/>
        </p:nvSpPr>
        <p:spPr>
          <a:xfrm flipH="1" rot="-5400000">
            <a:off x="11602308" y="972117"/>
            <a:ext cx="731400" cy="630600"/>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6" name="Google Shape;176;p30"/>
          <p:cNvSpPr/>
          <p:nvPr/>
        </p:nvSpPr>
        <p:spPr>
          <a:xfrm flipH="1" rot="5400000">
            <a:off x="11141753" y="1365079"/>
            <a:ext cx="731400" cy="630600"/>
          </a:xfrm>
          <a:prstGeom prst="triangle">
            <a:avLst>
              <a:gd fmla="val 50000" name="adj"/>
            </a:avLst>
          </a:pr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7" name="Google Shape;177;p30"/>
          <p:cNvSpPr/>
          <p:nvPr/>
        </p:nvSpPr>
        <p:spPr>
          <a:xfrm flipH="1" rot="-5400000">
            <a:off x="9911412" y="-685786"/>
            <a:ext cx="1013700" cy="1371600"/>
          </a:xfrm>
          <a:prstGeom prst="triangle">
            <a:avLst>
              <a:gd fmla="val 50000" name="adj"/>
            </a:avLst>
          </a:pr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8" name="Google Shape;178;p30"/>
          <p:cNvSpPr/>
          <p:nvPr/>
        </p:nvSpPr>
        <p:spPr>
          <a:xfrm flipH="1">
            <a:off x="11132995" y="2683737"/>
            <a:ext cx="381600" cy="396600"/>
          </a:xfrm>
          <a:prstGeom prst="ellipse">
            <a:avLst/>
          </a:pr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9" name="Google Shape;179;p30"/>
          <p:cNvSpPr/>
          <p:nvPr/>
        </p:nvSpPr>
        <p:spPr>
          <a:xfrm flipH="1" rot="1697294">
            <a:off x="11399074" y="2310327"/>
            <a:ext cx="1209097" cy="3369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0" name="Google Shape;180;p30"/>
          <p:cNvSpPr/>
          <p:nvPr/>
        </p:nvSpPr>
        <p:spPr>
          <a:xfrm flipH="1" rot="1299682">
            <a:off x="9453390" y="-186426"/>
            <a:ext cx="1048439" cy="957411"/>
          </a:xfrm>
          <a:prstGeom prst="pie">
            <a:avLst>
              <a:gd fmla="val 0" name="adj1"/>
              <a:gd fmla="val 10837342" name="adj2"/>
            </a:avLst>
          </a:prstGeom>
          <a:noFill/>
          <a:ln cap="flat" cmpd="sng" w="2857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1" name="Google Shape;181;p30"/>
          <p:cNvSpPr/>
          <p:nvPr/>
        </p:nvSpPr>
        <p:spPr>
          <a:xfrm flipH="1">
            <a:off x="4192887" y="6605121"/>
            <a:ext cx="765300" cy="7653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2" name="Google Shape;182;p30"/>
          <p:cNvSpPr/>
          <p:nvPr/>
        </p:nvSpPr>
        <p:spPr>
          <a:xfrm flipH="1">
            <a:off x="7457669" y="0"/>
            <a:ext cx="1816779" cy="217699"/>
          </a:xfrm>
          <a:custGeom>
            <a:rect b="b" l="l" r="r" t="t"/>
            <a:pathLst>
              <a:path extrusionOk="0" h="217699" w="1816779">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3" name="Google Shape;183;p30"/>
          <p:cNvSpPr/>
          <p:nvPr/>
        </p:nvSpPr>
        <p:spPr>
          <a:xfrm flipH="1" rot="-5400000">
            <a:off x="11052705" y="3642880"/>
            <a:ext cx="1816779" cy="409710"/>
          </a:xfrm>
          <a:custGeom>
            <a:rect b="b" l="l" r="r" t="t"/>
            <a:pathLst>
              <a:path extrusionOk="0" h="409710" w="1816779">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4" name="Google Shape;184;p30"/>
          <p:cNvSpPr/>
          <p:nvPr/>
        </p:nvSpPr>
        <p:spPr>
          <a:xfrm flipH="1">
            <a:off x="5044981" y="5917650"/>
            <a:ext cx="1114574" cy="775147"/>
          </a:xfrm>
          <a:custGeom>
            <a:rect b="b" l="l" r="r" t="t"/>
            <a:pathLst>
              <a:path extrusionOk="0" h="775147" w="1114574">
                <a:moveTo>
                  <a:pt x="562715" y="728814"/>
                </a:moveTo>
                <a:cubicBezTo>
                  <a:pt x="575508" y="728814"/>
                  <a:pt x="585880" y="739186"/>
                  <a:pt x="585880" y="751981"/>
                </a:cubicBezTo>
                <a:cubicBezTo>
                  <a:pt x="585880" y="764775"/>
                  <a:pt x="575508" y="775147"/>
                  <a:pt x="562715" y="775147"/>
                </a:cubicBezTo>
                <a:cubicBezTo>
                  <a:pt x="549922" y="775147"/>
                  <a:pt x="539550" y="764775"/>
                  <a:pt x="539550" y="751981"/>
                </a:cubicBezTo>
                <a:cubicBezTo>
                  <a:pt x="539550" y="739186"/>
                  <a:pt x="549922" y="728814"/>
                  <a:pt x="562715" y="728814"/>
                </a:cubicBezTo>
                <a:close/>
                <a:moveTo>
                  <a:pt x="385617" y="728814"/>
                </a:moveTo>
                <a:cubicBezTo>
                  <a:pt x="398412" y="728814"/>
                  <a:pt x="408783" y="739186"/>
                  <a:pt x="408783" y="751981"/>
                </a:cubicBezTo>
                <a:cubicBezTo>
                  <a:pt x="408783" y="764775"/>
                  <a:pt x="398412" y="775147"/>
                  <a:pt x="385617" y="775147"/>
                </a:cubicBezTo>
                <a:cubicBezTo>
                  <a:pt x="372822" y="775147"/>
                  <a:pt x="362450" y="764775"/>
                  <a:pt x="362450" y="751981"/>
                </a:cubicBezTo>
                <a:cubicBezTo>
                  <a:pt x="362450" y="739186"/>
                  <a:pt x="372822" y="728814"/>
                  <a:pt x="385617" y="728814"/>
                </a:cubicBezTo>
                <a:close/>
                <a:moveTo>
                  <a:pt x="208527" y="728814"/>
                </a:moveTo>
                <a:cubicBezTo>
                  <a:pt x="221322" y="728814"/>
                  <a:pt x="231693" y="739186"/>
                  <a:pt x="231693" y="751981"/>
                </a:cubicBezTo>
                <a:cubicBezTo>
                  <a:pt x="231693" y="764775"/>
                  <a:pt x="221322" y="775147"/>
                  <a:pt x="208527" y="775147"/>
                </a:cubicBezTo>
                <a:cubicBezTo>
                  <a:pt x="195729" y="775147"/>
                  <a:pt x="185355" y="764775"/>
                  <a:pt x="185355" y="751981"/>
                </a:cubicBezTo>
                <a:cubicBezTo>
                  <a:pt x="185355" y="739186"/>
                  <a:pt x="195729" y="728814"/>
                  <a:pt x="208527" y="728814"/>
                </a:cubicBezTo>
                <a:close/>
                <a:moveTo>
                  <a:pt x="31424" y="728814"/>
                </a:moveTo>
                <a:cubicBezTo>
                  <a:pt x="44214" y="728814"/>
                  <a:pt x="54587" y="739186"/>
                  <a:pt x="54587" y="751981"/>
                </a:cubicBezTo>
                <a:cubicBezTo>
                  <a:pt x="54587" y="764775"/>
                  <a:pt x="44214" y="775147"/>
                  <a:pt x="31424" y="775147"/>
                </a:cubicBezTo>
                <a:cubicBezTo>
                  <a:pt x="18625" y="775147"/>
                  <a:pt x="8256" y="764775"/>
                  <a:pt x="8256" y="751981"/>
                </a:cubicBezTo>
                <a:cubicBezTo>
                  <a:pt x="8256" y="739186"/>
                  <a:pt x="18625" y="728814"/>
                  <a:pt x="31424" y="728814"/>
                </a:cubicBezTo>
                <a:close/>
                <a:moveTo>
                  <a:pt x="739805" y="728813"/>
                </a:moveTo>
                <a:cubicBezTo>
                  <a:pt x="752603" y="728813"/>
                  <a:pt x="762977" y="739186"/>
                  <a:pt x="762977" y="751981"/>
                </a:cubicBezTo>
                <a:cubicBezTo>
                  <a:pt x="762977" y="764775"/>
                  <a:pt x="752603" y="775147"/>
                  <a:pt x="739805" y="775147"/>
                </a:cubicBezTo>
                <a:cubicBezTo>
                  <a:pt x="727009" y="775147"/>
                  <a:pt x="716633" y="764775"/>
                  <a:pt x="716633" y="751981"/>
                </a:cubicBezTo>
                <a:cubicBezTo>
                  <a:pt x="716633" y="739186"/>
                  <a:pt x="727009" y="728813"/>
                  <a:pt x="739805" y="728813"/>
                </a:cubicBezTo>
                <a:close/>
                <a:moveTo>
                  <a:pt x="1091408" y="728809"/>
                </a:moveTo>
                <a:cubicBezTo>
                  <a:pt x="1104202" y="728809"/>
                  <a:pt x="1114574" y="739181"/>
                  <a:pt x="1114574" y="751975"/>
                </a:cubicBezTo>
                <a:cubicBezTo>
                  <a:pt x="1114574" y="764769"/>
                  <a:pt x="1104202" y="775142"/>
                  <a:pt x="1091408" y="775142"/>
                </a:cubicBezTo>
                <a:cubicBezTo>
                  <a:pt x="1078614" y="775142"/>
                  <a:pt x="1068242" y="764769"/>
                  <a:pt x="1068242" y="751975"/>
                </a:cubicBezTo>
                <a:cubicBezTo>
                  <a:pt x="1068242" y="739181"/>
                  <a:pt x="1078614" y="728809"/>
                  <a:pt x="1091408" y="728809"/>
                </a:cubicBezTo>
                <a:close/>
                <a:moveTo>
                  <a:pt x="914309" y="728809"/>
                </a:moveTo>
                <a:cubicBezTo>
                  <a:pt x="927103" y="728809"/>
                  <a:pt x="937475" y="739181"/>
                  <a:pt x="937475" y="751975"/>
                </a:cubicBezTo>
                <a:cubicBezTo>
                  <a:pt x="937475" y="764769"/>
                  <a:pt x="927103" y="775142"/>
                  <a:pt x="914309" y="775142"/>
                </a:cubicBezTo>
                <a:cubicBezTo>
                  <a:pt x="901515" y="775142"/>
                  <a:pt x="891143" y="764769"/>
                  <a:pt x="891143" y="751975"/>
                </a:cubicBezTo>
                <a:cubicBezTo>
                  <a:pt x="891143" y="739181"/>
                  <a:pt x="901515" y="728809"/>
                  <a:pt x="914309" y="728809"/>
                </a:cubicBezTo>
                <a:close/>
                <a:moveTo>
                  <a:pt x="731544" y="534742"/>
                </a:moveTo>
                <a:cubicBezTo>
                  <a:pt x="744345" y="534742"/>
                  <a:pt x="754719" y="545113"/>
                  <a:pt x="754719" y="557907"/>
                </a:cubicBezTo>
                <a:cubicBezTo>
                  <a:pt x="754719" y="570701"/>
                  <a:pt x="744345" y="581073"/>
                  <a:pt x="731544" y="581073"/>
                </a:cubicBezTo>
                <a:cubicBezTo>
                  <a:pt x="718748" y="581073"/>
                  <a:pt x="708374" y="570701"/>
                  <a:pt x="708374" y="557907"/>
                </a:cubicBezTo>
                <a:cubicBezTo>
                  <a:pt x="708374" y="545113"/>
                  <a:pt x="718748" y="534742"/>
                  <a:pt x="731544" y="534742"/>
                </a:cubicBezTo>
                <a:close/>
                <a:moveTo>
                  <a:pt x="554460" y="534742"/>
                </a:moveTo>
                <a:cubicBezTo>
                  <a:pt x="567253" y="534742"/>
                  <a:pt x="577624" y="545114"/>
                  <a:pt x="577624" y="557907"/>
                </a:cubicBezTo>
                <a:cubicBezTo>
                  <a:pt x="577624" y="570701"/>
                  <a:pt x="567253" y="581073"/>
                  <a:pt x="554460" y="581073"/>
                </a:cubicBezTo>
                <a:cubicBezTo>
                  <a:pt x="541665" y="581073"/>
                  <a:pt x="531294" y="570701"/>
                  <a:pt x="531294" y="557907"/>
                </a:cubicBezTo>
                <a:cubicBezTo>
                  <a:pt x="531294" y="545114"/>
                  <a:pt x="541665" y="534742"/>
                  <a:pt x="554460" y="534742"/>
                </a:cubicBezTo>
                <a:close/>
                <a:moveTo>
                  <a:pt x="377361" y="534742"/>
                </a:moveTo>
                <a:cubicBezTo>
                  <a:pt x="390154" y="534742"/>
                  <a:pt x="400527" y="545114"/>
                  <a:pt x="400527" y="557907"/>
                </a:cubicBezTo>
                <a:cubicBezTo>
                  <a:pt x="400527" y="570701"/>
                  <a:pt x="390154" y="581073"/>
                  <a:pt x="377361" y="581073"/>
                </a:cubicBezTo>
                <a:cubicBezTo>
                  <a:pt x="364566" y="581073"/>
                  <a:pt x="354196" y="570701"/>
                  <a:pt x="354196" y="557907"/>
                </a:cubicBezTo>
                <a:cubicBezTo>
                  <a:pt x="354196" y="545114"/>
                  <a:pt x="364566" y="534742"/>
                  <a:pt x="377361" y="534742"/>
                </a:cubicBezTo>
                <a:close/>
                <a:moveTo>
                  <a:pt x="200268" y="534742"/>
                </a:moveTo>
                <a:cubicBezTo>
                  <a:pt x="213065" y="534742"/>
                  <a:pt x="223437" y="545114"/>
                  <a:pt x="223437" y="557907"/>
                </a:cubicBezTo>
                <a:cubicBezTo>
                  <a:pt x="223437" y="570701"/>
                  <a:pt x="213065" y="581073"/>
                  <a:pt x="200268" y="581073"/>
                </a:cubicBezTo>
                <a:cubicBezTo>
                  <a:pt x="187472" y="581073"/>
                  <a:pt x="177095" y="570701"/>
                  <a:pt x="177095" y="557907"/>
                </a:cubicBezTo>
                <a:cubicBezTo>
                  <a:pt x="177095" y="545114"/>
                  <a:pt x="187472" y="534742"/>
                  <a:pt x="200268" y="534742"/>
                </a:cubicBezTo>
                <a:close/>
                <a:moveTo>
                  <a:pt x="23166" y="534742"/>
                </a:moveTo>
                <a:cubicBezTo>
                  <a:pt x="35960" y="534742"/>
                  <a:pt x="46330" y="545114"/>
                  <a:pt x="46330" y="557907"/>
                </a:cubicBezTo>
                <a:cubicBezTo>
                  <a:pt x="46330" y="570701"/>
                  <a:pt x="35960" y="581073"/>
                  <a:pt x="23166" y="581073"/>
                </a:cubicBezTo>
                <a:cubicBezTo>
                  <a:pt x="10370" y="581073"/>
                  <a:pt x="0" y="570701"/>
                  <a:pt x="0" y="557907"/>
                </a:cubicBezTo>
                <a:cubicBezTo>
                  <a:pt x="0" y="545114"/>
                  <a:pt x="10370" y="534742"/>
                  <a:pt x="23166" y="534742"/>
                </a:cubicBezTo>
                <a:close/>
                <a:moveTo>
                  <a:pt x="1083151" y="534737"/>
                </a:moveTo>
                <a:cubicBezTo>
                  <a:pt x="1095945" y="534737"/>
                  <a:pt x="1106317" y="545109"/>
                  <a:pt x="1106317" y="557902"/>
                </a:cubicBezTo>
                <a:cubicBezTo>
                  <a:pt x="1106317" y="570696"/>
                  <a:pt x="1095945" y="581068"/>
                  <a:pt x="1083151" y="581068"/>
                </a:cubicBezTo>
                <a:cubicBezTo>
                  <a:pt x="1070357" y="581068"/>
                  <a:pt x="1059985" y="570696"/>
                  <a:pt x="1059985" y="557902"/>
                </a:cubicBezTo>
                <a:cubicBezTo>
                  <a:pt x="1059985" y="545109"/>
                  <a:pt x="1070357" y="534737"/>
                  <a:pt x="1083151" y="534737"/>
                </a:cubicBezTo>
                <a:close/>
                <a:moveTo>
                  <a:pt x="906052" y="534737"/>
                </a:moveTo>
                <a:cubicBezTo>
                  <a:pt x="918846" y="534737"/>
                  <a:pt x="929218" y="545109"/>
                  <a:pt x="929218" y="557903"/>
                </a:cubicBezTo>
                <a:cubicBezTo>
                  <a:pt x="929218" y="570696"/>
                  <a:pt x="918846" y="581068"/>
                  <a:pt x="906052" y="581068"/>
                </a:cubicBezTo>
                <a:cubicBezTo>
                  <a:pt x="893258" y="581068"/>
                  <a:pt x="882886" y="570696"/>
                  <a:pt x="882886" y="557903"/>
                </a:cubicBezTo>
                <a:cubicBezTo>
                  <a:pt x="882886" y="545109"/>
                  <a:pt x="893258" y="534737"/>
                  <a:pt x="906052" y="534737"/>
                </a:cubicBezTo>
                <a:close/>
                <a:moveTo>
                  <a:pt x="733610" y="363379"/>
                </a:moveTo>
                <a:cubicBezTo>
                  <a:pt x="746408" y="363379"/>
                  <a:pt x="756783" y="373750"/>
                  <a:pt x="756783" y="386544"/>
                </a:cubicBezTo>
                <a:cubicBezTo>
                  <a:pt x="756783" y="399338"/>
                  <a:pt x="746408" y="409710"/>
                  <a:pt x="733610" y="409710"/>
                </a:cubicBezTo>
                <a:cubicBezTo>
                  <a:pt x="720813" y="409710"/>
                  <a:pt x="710439" y="399338"/>
                  <a:pt x="710439" y="386544"/>
                </a:cubicBezTo>
                <a:cubicBezTo>
                  <a:pt x="710439" y="373750"/>
                  <a:pt x="720813" y="363379"/>
                  <a:pt x="733610" y="363379"/>
                </a:cubicBezTo>
                <a:close/>
                <a:moveTo>
                  <a:pt x="556523" y="363379"/>
                </a:moveTo>
                <a:cubicBezTo>
                  <a:pt x="569317" y="363379"/>
                  <a:pt x="579689" y="373750"/>
                  <a:pt x="579689" y="386544"/>
                </a:cubicBezTo>
                <a:cubicBezTo>
                  <a:pt x="579689" y="399338"/>
                  <a:pt x="569317" y="409710"/>
                  <a:pt x="556523" y="409710"/>
                </a:cubicBezTo>
                <a:cubicBezTo>
                  <a:pt x="543730" y="409710"/>
                  <a:pt x="533358" y="399338"/>
                  <a:pt x="533358" y="386544"/>
                </a:cubicBezTo>
                <a:cubicBezTo>
                  <a:pt x="533358" y="373750"/>
                  <a:pt x="543730" y="363379"/>
                  <a:pt x="556523" y="363379"/>
                </a:cubicBezTo>
                <a:close/>
                <a:moveTo>
                  <a:pt x="379424" y="363379"/>
                </a:moveTo>
                <a:cubicBezTo>
                  <a:pt x="392219" y="363379"/>
                  <a:pt x="402590" y="373750"/>
                  <a:pt x="402590" y="386544"/>
                </a:cubicBezTo>
                <a:cubicBezTo>
                  <a:pt x="402590" y="399338"/>
                  <a:pt x="392219" y="409710"/>
                  <a:pt x="379424" y="409710"/>
                </a:cubicBezTo>
                <a:cubicBezTo>
                  <a:pt x="366630" y="409710"/>
                  <a:pt x="356258" y="399338"/>
                  <a:pt x="356258" y="386544"/>
                </a:cubicBezTo>
                <a:cubicBezTo>
                  <a:pt x="356258" y="373750"/>
                  <a:pt x="366630" y="363379"/>
                  <a:pt x="379424" y="363379"/>
                </a:cubicBezTo>
                <a:close/>
                <a:moveTo>
                  <a:pt x="202333" y="363379"/>
                </a:moveTo>
                <a:cubicBezTo>
                  <a:pt x="215130" y="363379"/>
                  <a:pt x="225502" y="373750"/>
                  <a:pt x="225502" y="386544"/>
                </a:cubicBezTo>
                <a:cubicBezTo>
                  <a:pt x="225502" y="399338"/>
                  <a:pt x="215130" y="409710"/>
                  <a:pt x="202333" y="409710"/>
                </a:cubicBezTo>
                <a:cubicBezTo>
                  <a:pt x="189536" y="409710"/>
                  <a:pt x="179163" y="399338"/>
                  <a:pt x="179163" y="386544"/>
                </a:cubicBezTo>
                <a:cubicBezTo>
                  <a:pt x="179163" y="373750"/>
                  <a:pt x="189536" y="363379"/>
                  <a:pt x="202333" y="363379"/>
                </a:cubicBezTo>
                <a:close/>
                <a:moveTo>
                  <a:pt x="25233" y="363379"/>
                </a:moveTo>
                <a:cubicBezTo>
                  <a:pt x="38024" y="363379"/>
                  <a:pt x="48396" y="373750"/>
                  <a:pt x="48396" y="386544"/>
                </a:cubicBezTo>
                <a:cubicBezTo>
                  <a:pt x="48396" y="399338"/>
                  <a:pt x="38024" y="409710"/>
                  <a:pt x="25233" y="409710"/>
                </a:cubicBezTo>
                <a:cubicBezTo>
                  <a:pt x="12434" y="409710"/>
                  <a:pt x="2067" y="399338"/>
                  <a:pt x="2067" y="386544"/>
                </a:cubicBezTo>
                <a:cubicBezTo>
                  <a:pt x="2067" y="373750"/>
                  <a:pt x="12434" y="363379"/>
                  <a:pt x="25233" y="363379"/>
                </a:cubicBezTo>
                <a:close/>
                <a:moveTo>
                  <a:pt x="1085215" y="363373"/>
                </a:moveTo>
                <a:cubicBezTo>
                  <a:pt x="1098009" y="363373"/>
                  <a:pt x="1108381" y="373745"/>
                  <a:pt x="1108381" y="386539"/>
                </a:cubicBezTo>
                <a:cubicBezTo>
                  <a:pt x="1108381" y="399334"/>
                  <a:pt x="1098009" y="409705"/>
                  <a:pt x="1085215" y="409705"/>
                </a:cubicBezTo>
                <a:cubicBezTo>
                  <a:pt x="1072421" y="409705"/>
                  <a:pt x="1062049" y="399334"/>
                  <a:pt x="1062049" y="386539"/>
                </a:cubicBezTo>
                <a:cubicBezTo>
                  <a:pt x="1062049" y="373745"/>
                  <a:pt x="1072421" y="363373"/>
                  <a:pt x="1085215" y="363373"/>
                </a:cubicBezTo>
                <a:close/>
                <a:moveTo>
                  <a:pt x="908116" y="363373"/>
                </a:moveTo>
                <a:cubicBezTo>
                  <a:pt x="920910" y="363373"/>
                  <a:pt x="931282" y="373745"/>
                  <a:pt x="931282" y="386539"/>
                </a:cubicBezTo>
                <a:cubicBezTo>
                  <a:pt x="931282" y="399334"/>
                  <a:pt x="920910" y="409705"/>
                  <a:pt x="908116" y="409705"/>
                </a:cubicBezTo>
                <a:cubicBezTo>
                  <a:pt x="895322" y="409705"/>
                  <a:pt x="884950" y="399334"/>
                  <a:pt x="884950" y="386539"/>
                </a:cubicBezTo>
                <a:cubicBezTo>
                  <a:pt x="884950" y="373745"/>
                  <a:pt x="895322" y="363373"/>
                  <a:pt x="908116" y="363373"/>
                </a:cubicBezTo>
                <a:close/>
                <a:moveTo>
                  <a:pt x="733610" y="171367"/>
                </a:moveTo>
                <a:cubicBezTo>
                  <a:pt x="746410" y="171367"/>
                  <a:pt x="756784" y="181739"/>
                  <a:pt x="756784" y="194532"/>
                </a:cubicBezTo>
                <a:cubicBezTo>
                  <a:pt x="756784" y="207326"/>
                  <a:pt x="746410" y="217698"/>
                  <a:pt x="733610" y="217698"/>
                </a:cubicBezTo>
                <a:cubicBezTo>
                  <a:pt x="720813" y="217698"/>
                  <a:pt x="710439" y="207326"/>
                  <a:pt x="710439" y="194532"/>
                </a:cubicBezTo>
                <a:cubicBezTo>
                  <a:pt x="710439" y="181739"/>
                  <a:pt x="720813" y="171367"/>
                  <a:pt x="733610" y="171367"/>
                </a:cubicBezTo>
                <a:close/>
                <a:moveTo>
                  <a:pt x="556524" y="171367"/>
                </a:moveTo>
                <a:cubicBezTo>
                  <a:pt x="569319" y="171367"/>
                  <a:pt x="579689" y="181739"/>
                  <a:pt x="579689" y="194533"/>
                </a:cubicBezTo>
                <a:cubicBezTo>
                  <a:pt x="579689" y="207327"/>
                  <a:pt x="569319" y="217698"/>
                  <a:pt x="556524" y="217698"/>
                </a:cubicBezTo>
                <a:cubicBezTo>
                  <a:pt x="543730" y="217698"/>
                  <a:pt x="533359" y="207327"/>
                  <a:pt x="533359" y="194533"/>
                </a:cubicBezTo>
                <a:cubicBezTo>
                  <a:pt x="533359" y="181739"/>
                  <a:pt x="543730" y="171367"/>
                  <a:pt x="556524" y="171367"/>
                </a:cubicBezTo>
                <a:close/>
                <a:moveTo>
                  <a:pt x="379425" y="171367"/>
                </a:moveTo>
                <a:cubicBezTo>
                  <a:pt x="392219" y="171367"/>
                  <a:pt x="402592" y="181739"/>
                  <a:pt x="402592" y="194533"/>
                </a:cubicBezTo>
                <a:cubicBezTo>
                  <a:pt x="402592" y="207327"/>
                  <a:pt x="392219" y="217698"/>
                  <a:pt x="379425" y="217698"/>
                </a:cubicBezTo>
                <a:cubicBezTo>
                  <a:pt x="366630" y="217698"/>
                  <a:pt x="356258" y="207327"/>
                  <a:pt x="356258" y="194533"/>
                </a:cubicBezTo>
                <a:cubicBezTo>
                  <a:pt x="356258" y="181739"/>
                  <a:pt x="366630" y="171367"/>
                  <a:pt x="379425" y="171367"/>
                </a:cubicBezTo>
                <a:close/>
                <a:moveTo>
                  <a:pt x="202334" y="171367"/>
                </a:moveTo>
                <a:cubicBezTo>
                  <a:pt x="215130" y="171367"/>
                  <a:pt x="225502" y="181739"/>
                  <a:pt x="225502" y="194533"/>
                </a:cubicBezTo>
                <a:cubicBezTo>
                  <a:pt x="225502" y="207327"/>
                  <a:pt x="215130" y="217699"/>
                  <a:pt x="202334" y="217699"/>
                </a:cubicBezTo>
                <a:cubicBezTo>
                  <a:pt x="189536" y="217699"/>
                  <a:pt x="179163" y="207327"/>
                  <a:pt x="179163" y="194533"/>
                </a:cubicBezTo>
                <a:cubicBezTo>
                  <a:pt x="179163" y="181739"/>
                  <a:pt x="189536" y="171367"/>
                  <a:pt x="202334" y="171367"/>
                </a:cubicBezTo>
                <a:close/>
                <a:moveTo>
                  <a:pt x="25233" y="171367"/>
                </a:moveTo>
                <a:cubicBezTo>
                  <a:pt x="38027" y="171367"/>
                  <a:pt x="48396" y="181739"/>
                  <a:pt x="48396" y="194533"/>
                </a:cubicBezTo>
                <a:cubicBezTo>
                  <a:pt x="48396" y="207327"/>
                  <a:pt x="38027" y="217699"/>
                  <a:pt x="25233" y="217699"/>
                </a:cubicBezTo>
                <a:cubicBezTo>
                  <a:pt x="12434" y="217699"/>
                  <a:pt x="2067" y="207327"/>
                  <a:pt x="2067" y="194533"/>
                </a:cubicBezTo>
                <a:cubicBezTo>
                  <a:pt x="2067" y="181739"/>
                  <a:pt x="12434" y="171367"/>
                  <a:pt x="25233" y="171367"/>
                </a:cubicBezTo>
                <a:close/>
                <a:moveTo>
                  <a:pt x="1085215" y="171362"/>
                </a:moveTo>
                <a:cubicBezTo>
                  <a:pt x="1098009" y="171362"/>
                  <a:pt x="1108381" y="181734"/>
                  <a:pt x="1108381" y="194528"/>
                </a:cubicBezTo>
                <a:cubicBezTo>
                  <a:pt x="1108381" y="207322"/>
                  <a:pt x="1098009" y="217694"/>
                  <a:pt x="1085215" y="217694"/>
                </a:cubicBezTo>
                <a:cubicBezTo>
                  <a:pt x="1072421" y="217694"/>
                  <a:pt x="1062049" y="207322"/>
                  <a:pt x="1062049" y="194528"/>
                </a:cubicBezTo>
                <a:cubicBezTo>
                  <a:pt x="1062049" y="181734"/>
                  <a:pt x="1072421" y="171362"/>
                  <a:pt x="1085215" y="171362"/>
                </a:cubicBezTo>
                <a:close/>
                <a:moveTo>
                  <a:pt x="908116" y="171362"/>
                </a:moveTo>
                <a:cubicBezTo>
                  <a:pt x="920910" y="171362"/>
                  <a:pt x="931282" y="181734"/>
                  <a:pt x="931282" y="194528"/>
                </a:cubicBezTo>
                <a:cubicBezTo>
                  <a:pt x="931282" y="207322"/>
                  <a:pt x="920910" y="217694"/>
                  <a:pt x="908116" y="217694"/>
                </a:cubicBezTo>
                <a:cubicBezTo>
                  <a:pt x="895322" y="217694"/>
                  <a:pt x="884950" y="207322"/>
                  <a:pt x="884950" y="194528"/>
                </a:cubicBezTo>
                <a:cubicBezTo>
                  <a:pt x="884950" y="181734"/>
                  <a:pt x="895322" y="171362"/>
                  <a:pt x="908116" y="171362"/>
                </a:cubicBezTo>
                <a:close/>
                <a:moveTo>
                  <a:pt x="735676" y="4"/>
                </a:moveTo>
                <a:cubicBezTo>
                  <a:pt x="748475" y="4"/>
                  <a:pt x="758849" y="10376"/>
                  <a:pt x="758849" y="23170"/>
                </a:cubicBezTo>
                <a:cubicBezTo>
                  <a:pt x="758849" y="35964"/>
                  <a:pt x="748475" y="46336"/>
                  <a:pt x="735676" y="46336"/>
                </a:cubicBezTo>
                <a:cubicBezTo>
                  <a:pt x="722879" y="46336"/>
                  <a:pt x="712504" y="35964"/>
                  <a:pt x="712504" y="23170"/>
                </a:cubicBezTo>
                <a:cubicBezTo>
                  <a:pt x="712504" y="10376"/>
                  <a:pt x="722879" y="4"/>
                  <a:pt x="735676" y="4"/>
                </a:cubicBezTo>
                <a:close/>
                <a:moveTo>
                  <a:pt x="558589" y="4"/>
                </a:moveTo>
                <a:cubicBezTo>
                  <a:pt x="571384" y="4"/>
                  <a:pt x="581753" y="10376"/>
                  <a:pt x="581753" y="23170"/>
                </a:cubicBezTo>
                <a:cubicBezTo>
                  <a:pt x="581753" y="35964"/>
                  <a:pt x="571384" y="46336"/>
                  <a:pt x="558589" y="46336"/>
                </a:cubicBezTo>
                <a:cubicBezTo>
                  <a:pt x="545797" y="46336"/>
                  <a:pt x="535424" y="35964"/>
                  <a:pt x="535424" y="23170"/>
                </a:cubicBezTo>
                <a:cubicBezTo>
                  <a:pt x="535424" y="10376"/>
                  <a:pt x="545797" y="4"/>
                  <a:pt x="558589" y="4"/>
                </a:cubicBezTo>
                <a:close/>
                <a:moveTo>
                  <a:pt x="381491" y="4"/>
                </a:moveTo>
                <a:cubicBezTo>
                  <a:pt x="394285" y="4"/>
                  <a:pt x="404657" y="10376"/>
                  <a:pt x="404657" y="23170"/>
                </a:cubicBezTo>
                <a:cubicBezTo>
                  <a:pt x="404657" y="35964"/>
                  <a:pt x="394285" y="46336"/>
                  <a:pt x="381491" y="46336"/>
                </a:cubicBezTo>
                <a:cubicBezTo>
                  <a:pt x="368695" y="46336"/>
                  <a:pt x="358325" y="35964"/>
                  <a:pt x="358325" y="23170"/>
                </a:cubicBezTo>
                <a:cubicBezTo>
                  <a:pt x="358325" y="10376"/>
                  <a:pt x="368695" y="4"/>
                  <a:pt x="381491" y="4"/>
                </a:cubicBezTo>
                <a:close/>
                <a:moveTo>
                  <a:pt x="204399" y="4"/>
                </a:moveTo>
                <a:cubicBezTo>
                  <a:pt x="217196" y="4"/>
                  <a:pt x="227567" y="10376"/>
                  <a:pt x="227567" y="23170"/>
                </a:cubicBezTo>
                <a:cubicBezTo>
                  <a:pt x="227567" y="35964"/>
                  <a:pt x="217196" y="46336"/>
                  <a:pt x="204399" y="46336"/>
                </a:cubicBezTo>
                <a:cubicBezTo>
                  <a:pt x="191602" y="46336"/>
                  <a:pt x="181229" y="35964"/>
                  <a:pt x="181229" y="23170"/>
                </a:cubicBezTo>
                <a:cubicBezTo>
                  <a:pt x="181229" y="10376"/>
                  <a:pt x="191602" y="4"/>
                  <a:pt x="204399" y="4"/>
                </a:cubicBezTo>
                <a:close/>
                <a:moveTo>
                  <a:pt x="27298" y="4"/>
                </a:moveTo>
                <a:cubicBezTo>
                  <a:pt x="40089" y="4"/>
                  <a:pt x="50461" y="10376"/>
                  <a:pt x="50461" y="23170"/>
                </a:cubicBezTo>
                <a:cubicBezTo>
                  <a:pt x="50461" y="35964"/>
                  <a:pt x="40089" y="46336"/>
                  <a:pt x="27298" y="46336"/>
                </a:cubicBezTo>
                <a:cubicBezTo>
                  <a:pt x="14497" y="46336"/>
                  <a:pt x="4131" y="35964"/>
                  <a:pt x="4131" y="23170"/>
                </a:cubicBezTo>
                <a:cubicBezTo>
                  <a:pt x="4131" y="10376"/>
                  <a:pt x="14497" y="4"/>
                  <a:pt x="27298" y="4"/>
                </a:cubicBezTo>
                <a:close/>
                <a:moveTo>
                  <a:pt x="1087280" y="0"/>
                </a:moveTo>
                <a:cubicBezTo>
                  <a:pt x="1100074" y="0"/>
                  <a:pt x="1110446" y="10371"/>
                  <a:pt x="1110446" y="23165"/>
                </a:cubicBezTo>
                <a:cubicBezTo>
                  <a:pt x="1110446" y="35959"/>
                  <a:pt x="1100074" y="46331"/>
                  <a:pt x="1087280" y="46331"/>
                </a:cubicBezTo>
                <a:cubicBezTo>
                  <a:pt x="1074486" y="46331"/>
                  <a:pt x="1064114" y="35959"/>
                  <a:pt x="1064114" y="23165"/>
                </a:cubicBezTo>
                <a:cubicBezTo>
                  <a:pt x="1064114" y="10371"/>
                  <a:pt x="1074486" y="0"/>
                  <a:pt x="1087280" y="0"/>
                </a:cubicBezTo>
                <a:close/>
                <a:moveTo>
                  <a:pt x="910181" y="0"/>
                </a:moveTo>
                <a:cubicBezTo>
                  <a:pt x="922975" y="0"/>
                  <a:pt x="933347" y="10371"/>
                  <a:pt x="933347" y="23165"/>
                </a:cubicBezTo>
                <a:cubicBezTo>
                  <a:pt x="933347" y="35959"/>
                  <a:pt x="922975" y="46331"/>
                  <a:pt x="910181" y="46331"/>
                </a:cubicBezTo>
                <a:cubicBezTo>
                  <a:pt x="897387" y="46331"/>
                  <a:pt x="887015" y="35959"/>
                  <a:pt x="887015" y="23165"/>
                </a:cubicBezTo>
                <a:cubicBezTo>
                  <a:pt x="887015" y="10371"/>
                  <a:pt x="897387" y="0"/>
                  <a:pt x="91018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5" name="Google Shape;185;p30"/>
          <p:cNvSpPr/>
          <p:nvPr/>
        </p:nvSpPr>
        <p:spPr>
          <a:xfrm flipH="1">
            <a:off x="6421376" y="6330365"/>
            <a:ext cx="246900" cy="2469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6" name="Google Shape;186;p30"/>
          <p:cNvSpPr/>
          <p:nvPr/>
        </p:nvSpPr>
        <p:spPr>
          <a:xfrm flipH="1" rot="-2662362">
            <a:off x="11310134" y="455464"/>
            <a:ext cx="1015746" cy="500011"/>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7" name="Google Shape;187;p30"/>
          <p:cNvSpPr/>
          <p:nvPr/>
        </p:nvSpPr>
        <p:spPr>
          <a:xfrm rot="-5400000">
            <a:off x="387252" y="6013384"/>
            <a:ext cx="303300" cy="1039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8" name="Google Shape;188;p30"/>
          <p:cNvSpPr/>
          <p:nvPr/>
        </p:nvSpPr>
        <p:spPr>
          <a:xfrm>
            <a:off x="-9" y="5734768"/>
            <a:ext cx="479700" cy="457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9" name="Google Shape;189;p30"/>
          <p:cNvSpPr/>
          <p:nvPr/>
        </p:nvSpPr>
        <p:spPr>
          <a:xfrm rot="-7578694">
            <a:off x="590164" y="6092417"/>
            <a:ext cx="1398717" cy="722822"/>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0" name="Google Shape;190;p30"/>
          <p:cNvSpPr txBox="1"/>
          <p:nvPr/>
        </p:nvSpPr>
        <p:spPr>
          <a:xfrm flipH="1" rot="5400000">
            <a:off x="-677650" y="5205325"/>
            <a:ext cx="15798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Barlow Condensed"/>
                <a:ea typeface="Barlow Condensed"/>
                <a:cs typeface="Barlow Condensed"/>
                <a:sym typeface="Barlow Condensed"/>
              </a:rPr>
              <a:t>SLIDESMANIA.COM</a:t>
            </a:r>
            <a:endParaRPr b="0" i="0" sz="1200" u="none" cap="none" strike="noStrike">
              <a:solidFill>
                <a:schemeClr val="accent3"/>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1" name="Shape 191"/>
        <p:cNvGrpSpPr/>
        <p:nvPr/>
      </p:nvGrpSpPr>
      <p:grpSpPr>
        <a:xfrm>
          <a:off x="0" y="0"/>
          <a:ext cx="0" cy="0"/>
          <a:chOff x="0" y="0"/>
          <a:chExt cx="0" cy="0"/>
        </a:xfrm>
      </p:grpSpPr>
      <p:sp>
        <p:nvSpPr>
          <p:cNvPr id="192" name="Google Shape;192;p31"/>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93" name="Google Shape;193;p31"/>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94" name="Google Shape;194;p31"/>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1pPr>
            <a:lvl2pPr indent="0" lvl="1"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2pPr>
            <a:lvl3pPr indent="0" lvl="2"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3pPr>
            <a:lvl4pPr indent="0" lvl="3"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4pPr>
            <a:lvl5pPr indent="0" lvl="4"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5pPr>
            <a:lvl6pPr indent="0" lvl="5"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6pPr>
            <a:lvl7pPr indent="0" lvl="6"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7pPr>
            <a:lvl8pPr indent="0" lvl="7"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8pPr>
            <a:lvl9pPr indent="0" lvl="8"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9pPr>
          </a:lstStyle>
          <a:p>
            <a:pPr indent="0" lvl="0" marL="0" rtl="0" algn="ctr">
              <a:spcBef>
                <a:spcPts val="0"/>
              </a:spcBef>
              <a:spcAft>
                <a:spcPts val="0"/>
              </a:spcAft>
              <a:buNone/>
            </a:pPr>
            <a:fld id="{00000000-1234-1234-1234-123412341234}" type="slidenum">
              <a:rPr lang="en"/>
              <a:t>‹#›</a:t>
            </a:fld>
            <a:endParaRPr/>
          </a:p>
        </p:txBody>
      </p:sp>
      <p:sp>
        <p:nvSpPr>
          <p:cNvPr id="195" name="Google Shape;195;p31"/>
          <p:cNvSpPr/>
          <p:nvPr/>
        </p:nvSpPr>
        <p:spPr>
          <a:xfrm>
            <a:off x="11704321" y="4798194"/>
            <a:ext cx="303300" cy="1039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6" name="Google Shape;196;p31"/>
          <p:cNvSpPr/>
          <p:nvPr/>
        </p:nvSpPr>
        <p:spPr>
          <a:xfrm>
            <a:off x="10424009" y="239873"/>
            <a:ext cx="686700" cy="686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7" name="Google Shape;197;p31"/>
          <p:cNvSpPr/>
          <p:nvPr/>
        </p:nvSpPr>
        <p:spPr>
          <a:xfrm>
            <a:off x="10737154" y="1021068"/>
            <a:ext cx="226500" cy="226500"/>
          </a:xfrm>
          <a:prstGeom prst="ellipse">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8" name="Google Shape;198;p31"/>
          <p:cNvSpPr/>
          <p:nvPr/>
        </p:nvSpPr>
        <p:spPr>
          <a:xfrm rot="5400000">
            <a:off x="11338777" y="338506"/>
            <a:ext cx="918000" cy="8058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9" name="Google Shape;199;p31"/>
          <p:cNvSpPr/>
          <p:nvPr/>
        </p:nvSpPr>
        <p:spPr>
          <a:xfrm>
            <a:off x="11647468" y="46525"/>
            <a:ext cx="370200" cy="319200"/>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0" name="Google Shape;200;p31"/>
          <p:cNvSpPr/>
          <p:nvPr/>
        </p:nvSpPr>
        <p:spPr>
          <a:xfrm>
            <a:off x="1422901" y="6339124"/>
            <a:ext cx="403200" cy="403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1" name="Google Shape;201;p31"/>
          <p:cNvSpPr/>
          <p:nvPr/>
        </p:nvSpPr>
        <p:spPr>
          <a:xfrm rot="5400000">
            <a:off x="11034391" y="5592731"/>
            <a:ext cx="386700" cy="733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2" name="Google Shape;202;p31"/>
          <p:cNvSpPr/>
          <p:nvPr/>
        </p:nvSpPr>
        <p:spPr>
          <a:xfrm>
            <a:off x="11082694" y="6252492"/>
            <a:ext cx="290100" cy="403200"/>
          </a:xfrm>
          <a:prstGeom prst="rect">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3" name="Google Shape;203;p31"/>
          <p:cNvSpPr/>
          <p:nvPr/>
        </p:nvSpPr>
        <p:spPr>
          <a:xfrm rot="-9778265">
            <a:off x="636571" y="44362"/>
            <a:ext cx="1047195" cy="483797"/>
          </a:xfrm>
          <a:custGeom>
            <a:rect b="b" l="l" r="r" t="t"/>
            <a:pathLst>
              <a:path extrusionOk="0" h="484383" w="1048464">
                <a:moveTo>
                  <a:pt x="396123" y="469877"/>
                </a:moveTo>
                <a:cubicBezTo>
                  <a:pt x="354981" y="460412"/>
                  <a:pt x="314811" y="446314"/>
                  <a:pt x="276559" y="427591"/>
                </a:cubicBezTo>
                <a:cubicBezTo>
                  <a:pt x="104300" y="343274"/>
                  <a:pt x="-2288" y="178455"/>
                  <a:pt x="37" y="0"/>
                </a:cubicBezTo>
                <a:lnTo>
                  <a:pt x="136794" y="1485"/>
                </a:lnTo>
                <a:lnTo>
                  <a:pt x="139812" y="51937"/>
                </a:lnTo>
                <a:cubicBezTo>
                  <a:pt x="152403" y="100355"/>
                  <a:pt x="191891" y="138404"/>
                  <a:pt x="242909" y="145186"/>
                </a:cubicBezTo>
                <a:cubicBezTo>
                  <a:pt x="310932" y="154230"/>
                  <a:pt x="373693" y="104265"/>
                  <a:pt x="383090" y="33586"/>
                </a:cubicBezTo>
                <a:lnTo>
                  <a:pt x="381329" y="4141"/>
                </a:lnTo>
                <a:lnTo>
                  <a:pt x="524232" y="5693"/>
                </a:lnTo>
                <a:lnTo>
                  <a:pt x="1048464" y="5693"/>
                </a:lnTo>
                <a:cubicBezTo>
                  <a:pt x="1048464" y="183896"/>
                  <a:pt x="940057" y="347347"/>
                  <a:pt x="767109" y="429909"/>
                </a:cubicBezTo>
                <a:cubicBezTo>
                  <a:pt x="651721" y="484993"/>
                  <a:pt x="519548" y="498275"/>
                  <a:pt x="396123" y="46987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4" name="Google Shape;204;p31"/>
          <p:cNvSpPr/>
          <p:nvPr/>
        </p:nvSpPr>
        <p:spPr>
          <a:xfrm rot="4051234">
            <a:off x="9743537" y="542365"/>
            <a:ext cx="822643" cy="425122"/>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5" name="Google Shape;205;p31"/>
          <p:cNvSpPr/>
          <p:nvPr/>
        </p:nvSpPr>
        <p:spPr>
          <a:xfrm rot="10800000">
            <a:off x="11396942" y="1426124"/>
            <a:ext cx="683400" cy="683400"/>
          </a:xfrm>
          <a:prstGeom prst="corner">
            <a:avLst>
              <a:gd fmla="val 50000" name="adj1"/>
              <a:gd fmla="val 50000" name="adj2"/>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6" name="Google Shape;206;p31"/>
          <p:cNvSpPr/>
          <p:nvPr/>
        </p:nvSpPr>
        <p:spPr>
          <a:xfrm>
            <a:off x="196483" y="5877050"/>
            <a:ext cx="1114574" cy="775147"/>
          </a:xfrm>
          <a:custGeom>
            <a:rect b="b" l="l" r="r" t="t"/>
            <a:pathLst>
              <a:path extrusionOk="0" h="775147" w="1114574">
                <a:moveTo>
                  <a:pt x="562715" y="728814"/>
                </a:moveTo>
                <a:cubicBezTo>
                  <a:pt x="575508" y="728814"/>
                  <a:pt x="585880" y="739186"/>
                  <a:pt x="585880" y="751981"/>
                </a:cubicBezTo>
                <a:cubicBezTo>
                  <a:pt x="585880" y="764775"/>
                  <a:pt x="575508" y="775147"/>
                  <a:pt x="562715" y="775147"/>
                </a:cubicBezTo>
                <a:cubicBezTo>
                  <a:pt x="549922" y="775147"/>
                  <a:pt x="539550" y="764775"/>
                  <a:pt x="539550" y="751981"/>
                </a:cubicBezTo>
                <a:cubicBezTo>
                  <a:pt x="539550" y="739186"/>
                  <a:pt x="549922" y="728814"/>
                  <a:pt x="562715" y="728814"/>
                </a:cubicBezTo>
                <a:close/>
                <a:moveTo>
                  <a:pt x="385617" y="728814"/>
                </a:moveTo>
                <a:cubicBezTo>
                  <a:pt x="398412" y="728814"/>
                  <a:pt x="408783" y="739186"/>
                  <a:pt x="408783" y="751981"/>
                </a:cubicBezTo>
                <a:cubicBezTo>
                  <a:pt x="408783" y="764775"/>
                  <a:pt x="398412" y="775147"/>
                  <a:pt x="385617" y="775147"/>
                </a:cubicBezTo>
                <a:cubicBezTo>
                  <a:pt x="372822" y="775147"/>
                  <a:pt x="362450" y="764775"/>
                  <a:pt x="362450" y="751981"/>
                </a:cubicBezTo>
                <a:cubicBezTo>
                  <a:pt x="362450" y="739186"/>
                  <a:pt x="372822" y="728814"/>
                  <a:pt x="385617" y="728814"/>
                </a:cubicBezTo>
                <a:close/>
                <a:moveTo>
                  <a:pt x="208527" y="728814"/>
                </a:moveTo>
                <a:cubicBezTo>
                  <a:pt x="221322" y="728814"/>
                  <a:pt x="231693" y="739186"/>
                  <a:pt x="231693" y="751981"/>
                </a:cubicBezTo>
                <a:cubicBezTo>
                  <a:pt x="231693" y="764775"/>
                  <a:pt x="221322" y="775147"/>
                  <a:pt x="208527" y="775147"/>
                </a:cubicBezTo>
                <a:cubicBezTo>
                  <a:pt x="195729" y="775147"/>
                  <a:pt x="185355" y="764775"/>
                  <a:pt x="185355" y="751981"/>
                </a:cubicBezTo>
                <a:cubicBezTo>
                  <a:pt x="185355" y="739186"/>
                  <a:pt x="195729" y="728814"/>
                  <a:pt x="208527" y="728814"/>
                </a:cubicBezTo>
                <a:close/>
                <a:moveTo>
                  <a:pt x="31424" y="728814"/>
                </a:moveTo>
                <a:cubicBezTo>
                  <a:pt x="44214" y="728814"/>
                  <a:pt x="54587" y="739186"/>
                  <a:pt x="54587" y="751981"/>
                </a:cubicBezTo>
                <a:cubicBezTo>
                  <a:pt x="54587" y="764775"/>
                  <a:pt x="44214" y="775147"/>
                  <a:pt x="31424" y="775147"/>
                </a:cubicBezTo>
                <a:cubicBezTo>
                  <a:pt x="18625" y="775147"/>
                  <a:pt x="8256" y="764775"/>
                  <a:pt x="8256" y="751981"/>
                </a:cubicBezTo>
                <a:cubicBezTo>
                  <a:pt x="8256" y="739186"/>
                  <a:pt x="18625" y="728814"/>
                  <a:pt x="31424" y="728814"/>
                </a:cubicBezTo>
                <a:close/>
                <a:moveTo>
                  <a:pt x="739805" y="728813"/>
                </a:moveTo>
                <a:cubicBezTo>
                  <a:pt x="752603" y="728813"/>
                  <a:pt x="762977" y="739186"/>
                  <a:pt x="762977" y="751981"/>
                </a:cubicBezTo>
                <a:cubicBezTo>
                  <a:pt x="762977" y="764775"/>
                  <a:pt x="752603" y="775147"/>
                  <a:pt x="739805" y="775147"/>
                </a:cubicBezTo>
                <a:cubicBezTo>
                  <a:pt x="727009" y="775147"/>
                  <a:pt x="716633" y="764775"/>
                  <a:pt x="716633" y="751981"/>
                </a:cubicBezTo>
                <a:cubicBezTo>
                  <a:pt x="716633" y="739186"/>
                  <a:pt x="727009" y="728813"/>
                  <a:pt x="739805" y="728813"/>
                </a:cubicBezTo>
                <a:close/>
                <a:moveTo>
                  <a:pt x="1091408" y="728809"/>
                </a:moveTo>
                <a:cubicBezTo>
                  <a:pt x="1104202" y="728809"/>
                  <a:pt x="1114574" y="739181"/>
                  <a:pt x="1114574" y="751975"/>
                </a:cubicBezTo>
                <a:cubicBezTo>
                  <a:pt x="1114574" y="764769"/>
                  <a:pt x="1104202" y="775142"/>
                  <a:pt x="1091408" y="775142"/>
                </a:cubicBezTo>
                <a:cubicBezTo>
                  <a:pt x="1078614" y="775142"/>
                  <a:pt x="1068242" y="764769"/>
                  <a:pt x="1068242" y="751975"/>
                </a:cubicBezTo>
                <a:cubicBezTo>
                  <a:pt x="1068242" y="739181"/>
                  <a:pt x="1078614" y="728809"/>
                  <a:pt x="1091408" y="728809"/>
                </a:cubicBezTo>
                <a:close/>
                <a:moveTo>
                  <a:pt x="914309" y="728809"/>
                </a:moveTo>
                <a:cubicBezTo>
                  <a:pt x="927103" y="728809"/>
                  <a:pt x="937475" y="739181"/>
                  <a:pt x="937475" y="751975"/>
                </a:cubicBezTo>
                <a:cubicBezTo>
                  <a:pt x="937475" y="764769"/>
                  <a:pt x="927103" y="775142"/>
                  <a:pt x="914309" y="775142"/>
                </a:cubicBezTo>
                <a:cubicBezTo>
                  <a:pt x="901515" y="775142"/>
                  <a:pt x="891143" y="764769"/>
                  <a:pt x="891143" y="751975"/>
                </a:cubicBezTo>
                <a:cubicBezTo>
                  <a:pt x="891143" y="739181"/>
                  <a:pt x="901515" y="728809"/>
                  <a:pt x="914309" y="728809"/>
                </a:cubicBezTo>
                <a:close/>
                <a:moveTo>
                  <a:pt x="731544" y="534742"/>
                </a:moveTo>
                <a:cubicBezTo>
                  <a:pt x="744345" y="534742"/>
                  <a:pt x="754719" y="545113"/>
                  <a:pt x="754719" y="557907"/>
                </a:cubicBezTo>
                <a:cubicBezTo>
                  <a:pt x="754719" y="570701"/>
                  <a:pt x="744345" y="581073"/>
                  <a:pt x="731544" y="581073"/>
                </a:cubicBezTo>
                <a:cubicBezTo>
                  <a:pt x="718748" y="581073"/>
                  <a:pt x="708374" y="570701"/>
                  <a:pt x="708374" y="557907"/>
                </a:cubicBezTo>
                <a:cubicBezTo>
                  <a:pt x="708374" y="545113"/>
                  <a:pt x="718748" y="534742"/>
                  <a:pt x="731544" y="534742"/>
                </a:cubicBezTo>
                <a:close/>
                <a:moveTo>
                  <a:pt x="554460" y="534742"/>
                </a:moveTo>
                <a:cubicBezTo>
                  <a:pt x="567253" y="534742"/>
                  <a:pt x="577624" y="545114"/>
                  <a:pt x="577624" y="557907"/>
                </a:cubicBezTo>
                <a:cubicBezTo>
                  <a:pt x="577624" y="570701"/>
                  <a:pt x="567253" y="581073"/>
                  <a:pt x="554460" y="581073"/>
                </a:cubicBezTo>
                <a:cubicBezTo>
                  <a:pt x="541665" y="581073"/>
                  <a:pt x="531294" y="570701"/>
                  <a:pt x="531294" y="557907"/>
                </a:cubicBezTo>
                <a:cubicBezTo>
                  <a:pt x="531294" y="545114"/>
                  <a:pt x="541665" y="534742"/>
                  <a:pt x="554460" y="534742"/>
                </a:cubicBezTo>
                <a:close/>
                <a:moveTo>
                  <a:pt x="377361" y="534742"/>
                </a:moveTo>
                <a:cubicBezTo>
                  <a:pt x="390154" y="534742"/>
                  <a:pt x="400527" y="545114"/>
                  <a:pt x="400527" y="557907"/>
                </a:cubicBezTo>
                <a:cubicBezTo>
                  <a:pt x="400527" y="570701"/>
                  <a:pt x="390154" y="581073"/>
                  <a:pt x="377361" y="581073"/>
                </a:cubicBezTo>
                <a:cubicBezTo>
                  <a:pt x="364566" y="581073"/>
                  <a:pt x="354196" y="570701"/>
                  <a:pt x="354196" y="557907"/>
                </a:cubicBezTo>
                <a:cubicBezTo>
                  <a:pt x="354196" y="545114"/>
                  <a:pt x="364566" y="534742"/>
                  <a:pt x="377361" y="534742"/>
                </a:cubicBezTo>
                <a:close/>
                <a:moveTo>
                  <a:pt x="200268" y="534742"/>
                </a:moveTo>
                <a:cubicBezTo>
                  <a:pt x="213065" y="534742"/>
                  <a:pt x="223437" y="545114"/>
                  <a:pt x="223437" y="557907"/>
                </a:cubicBezTo>
                <a:cubicBezTo>
                  <a:pt x="223437" y="570701"/>
                  <a:pt x="213065" y="581073"/>
                  <a:pt x="200268" y="581073"/>
                </a:cubicBezTo>
                <a:cubicBezTo>
                  <a:pt x="187472" y="581073"/>
                  <a:pt x="177095" y="570701"/>
                  <a:pt x="177095" y="557907"/>
                </a:cubicBezTo>
                <a:cubicBezTo>
                  <a:pt x="177095" y="545114"/>
                  <a:pt x="187472" y="534742"/>
                  <a:pt x="200268" y="534742"/>
                </a:cubicBezTo>
                <a:close/>
                <a:moveTo>
                  <a:pt x="23166" y="534742"/>
                </a:moveTo>
                <a:cubicBezTo>
                  <a:pt x="35960" y="534742"/>
                  <a:pt x="46330" y="545114"/>
                  <a:pt x="46330" y="557907"/>
                </a:cubicBezTo>
                <a:cubicBezTo>
                  <a:pt x="46330" y="570701"/>
                  <a:pt x="35960" y="581073"/>
                  <a:pt x="23166" y="581073"/>
                </a:cubicBezTo>
                <a:cubicBezTo>
                  <a:pt x="10370" y="581073"/>
                  <a:pt x="0" y="570701"/>
                  <a:pt x="0" y="557907"/>
                </a:cubicBezTo>
                <a:cubicBezTo>
                  <a:pt x="0" y="545114"/>
                  <a:pt x="10370" y="534742"/>
                  <a:pt x="23166" y="534742"/>
                </a:cubicBezTo>
                <a:close/>
                <a:moveTo>
                  <a:pt x="1083151" y="534737"/>
                </a:moveTo>
                <a:cubicBezTo>
                  <a:pt x="1095945" y="534737"/>
                  <a:pt x="1106317" y="545109"/>
                  <a:pt x="1106317" y="557902"/>
                </a:cubicBezTo>
                <a:cubicBezTo>
                  <a:pt x="1106317" y="570696"/>
                  <a:pt x="1095945" y="581068"/>
                  <a:pt x="1083151" y="581068"/>
                </a:cubicBezTo>
                <a:cubicBezTo>
                  <a:pt x="1070357" y="581068"/>
                  <a:pt x="1059985" y="570696"/>
                  <a:pt x="1059985" y="557902"/>
                </a:cubicBezTo>
                <a:cubicBezTo>
                  <a:pt x="1059985" y="545109"/>
                  <a:pt x="1070357" y="534737"/>
                  <a:pt x="1083151" y="534737"/>
                </a:cubicBezTo>
                <a:close/>
                <a:moveTo>
                  <a:pt x="906052" y="534737"/>
                </a:moveTo>
                <a:cubicBezTo>
                  <a:pt x="918846" y="534737"/>
                  <a:pt x="929218" y="545109"/>
                  <a:pt x="929218" y="557903"/>
                </a:cubicBezTo>
                <a:cubicBezTo>
                  <a:pt x="929218" y="570696"/>
                  <a:pt x="918846" y="581068"/>
                  <a:pt x="906052" y="581068"/>
                </a:cubicBezTo>
                <a:cubicBezTo>
                  <a:pt x="893258" y="581068"/>
                  <a:pt x="882886" y="570696"/>
                  <a:pt x="882886" y="557903"/>
                </a:cubicBezTo>
                <a:cubicBezTo>
                  <a:pt x="882886" y="545109"/>
                  <a:pt x="893258" y="534737"/>
                  <a:pt x="906052" y="534737"/>
                </a:cubicBezTo>
                <a:close/>
                <a:moveTo>
                  <a:pt x="733610" y="363379"/>
                </a:moveTo>
                <a:cubicBezTo>
                  <a:pt x="746408" y="363379"/>
                  <a:pt x="756783" y="373750"/>
                  <a:pt x="756783" y="386544"/>
                </a:cubicBezTo>
                <a:cubicBezTo>
                  <a:pt x="756783" y="399338"/>
                  <a:pt x="746408" y="409710"/>
                  <a:pt x="733610" y="409710"/>
                </a:cubicBezTo>
                <a:cubicBezTo>
                  <a:pt x="720813" y="409710"/>
                  <a:pt x="710439" y="399338"/>
                  <a:pt x="710439" y="386544"/>
                </a:cubicBezTo>
                <a:cubicBezTo>
                  <a:pt x="710439" y="373750"/>
                  <a:pt x="720813" y="363379"/>
                  <a:pt x="733610" y="363379"/>
                </a:cubicBezTo>
                <a:close/>
                <a:moveTo>
                  <a:pt x="556523" y="363379"/>
                </a:moveTo>
                <a:cubicBezTo>
                  <a:pt x="569317" y="363379"/>
                  <a:pt x="579689" y="373750"/>
                  <a:pt x="579689" y="386544"/>
                </a:cubicBezTo>
                <a:cubicBezTo>
                  <a:pt x="579689" y="399338"/>
                  <a:pt x="569317" y="409710"/>
                  <a:pt x="556523" y="409710"/>
                </a:cubicBezTo>
                <a:cubicBezTo>
                  <a:pt x="543730" y="409710"/>
                  <a:pt x="533358" y="399338"/>
                  <a:pt x="533358" y="386544"/>
                </a:cubicBezTo>
                <a:cubicBezTo>
                  <a:pt x="533358" y="373750"/>
                  <a:pt x="543730" y="363379"/>
                  <a:pt x="556523" y="363379"/>
                </a:cubicBezTo>
                <a:close/>
                <a:moveTo>
                  <a:pt x="379424" y="363379"/>
                </a:moveTo>
                <a:cubicBezTo>
                  <a:pt x="392219" y="363379"/>
                  <a:pt x="402590" y="373750"/>
                  <a:pt x="402590" y="386544"/>
                </a:cubicBezTo>
                <a:cubicBezTo>
                  <a:pt x="402590" y="399338"/>
                  <a:pt x="392219" y="409710"/>
                  <a:pt x="379424" y="409710"/>
                </a:cubicBezTo>
                <a:cubicBezTo>
                  <a:pt x="366630" y="409710"/>
                  <a:pt x="356258" y="399338"/>
                  <a:pt x="356258" y="386544"/>
                </a:cubicBezTo>
                <a:cubicBezTo>
                  <a:pt x="356258" y="373750"/>
                  <a:pt x="366630" y="363379"/>
                  <a:pt x="379424" y="363379"/>
                </a:cubicBezTo>
                <a:close/>
                <a:moveTo>
                  <a:pt x="202333" y="363379"/>
                </a:moveTo>
                <a:cubicBezTo>
                  <a:pt x="215130" y="363379"/>
                  <a:pt x="225502" y="373750"/>
                  <a:pt x="225502" y="386544"/>
                </a:cubicBezTo>
                <a:cubicBezTo>
                  <a:pt x="225502" y="399338"/>
                  <a:pt x="215130" y="409710"/>
                  <a:pt x="202333" y="409710"/>
                </a:cubicBezTo>
                <a:cubicBezTo>
                  <a:pt x="189536" y="409710"/>
                  <a:pt x="179163" y="399338"/>
                  <a:pt x="179163" y="386544"/>
                </a:cubicBezTo>
                <a:cubicBezTo>
                  <a:pt x="179163" y="373750"/>
                  <a:pt x="189536" y="363379"/>
                  <a:pt x="202333" y="363379"/>
                </a:cubicBezTo>
                <a:close/>
                <a:moveTo>
                  <a:pt x="25233" y="363379"/>
                </a:moveTo>
                <a:cubicBezTo>
                  <a:pt x="38024" y="363379"/>
                  <a:pt x="48396" y="373750"/>
                  <a:pt x="48396" y="386544"/>
                </a:cubicBezTo>
                <a:cubicBezTo>
                  <a:pt x="48396" y="399338"/>
                  <a:pt x="38024" y="409710"/>
                  <a:pt x="25233" y="409710"/>
                </a:cubicBezTo>
                <a:cubicBezTo>
                  <a:pt x="12434" y="409710"/>
                  <a:pt x="2067" y="399338"/>
                  <a:pt x="2067" y="386544"/>
                </a:cubicBezTo>
                <a:cubicBezTo>
                  <a:pt x="2067" y="373750"/>
                  <a:pt x="12434" y="363379"/>
                  <a:pt x="25233" y="363379"/>
                </a:cubicBezTo>
                <a:close/>
                <a:moveTo>
                  <a:pt x="1085215" y="363373"/>
                </a:moveTo>
                <a:cubicBezTo>
                  <a:pt x="1098009" y="363373"/>
                  <a:pt x="1108381" y="373745"/>
                  <a:pt x="1108381" y="386539"/>
                </a:cubicBezTo>
                <a:cubicBezTo>
                  <a:pt x="1108381" y="399334"/>
                  <a:pt x="1098009" y="409705"/>
                  <a:pt x="1085215" y="409705"/>
                </a:cubicBezTo>
                <a:cubicBezTo>
                  <a:pt x="1072421" y="409705"/>
                  <a:pt x="1062049" y="399334"/>
                  <a:pt x="1062049" y="386539"/>
                </a:cubicBezTo>
                <a:cubicBezTo>
                  <a:pt x="1062049" y="373745"/>
                  <a:pt x="1072421" y="363373"/>
                  <a:pt x="1085215" y="363373"/>
                </a:cubicBezTo>
                <a:close/>
                <a:moveTo>
                  <a:pt x="908116" y="363373"/>
                </a:moveTo>
                <a:cubicBezTo>
                  <a:pt x="920910" y="363373"/>
                  <a:pt x="931282" y="373745"/>
                  <a:pt x="931282" y="386539"/>
                </a:cubicBezTo>
                <a:cubicBezTo>
                  <a:pt x="931282" y="399334"/>
                  <a:pt x="920910" y="409705"/>
                  <a:pt x="908116" y="409705"/>
                </a:cubicBezTo>
                <a:cubicBezTo>
                  <a:pt x="895322" y="409705"/>
                  <a:pt x="884950" y="399334"/>
                  <a:pt x="884950" y="386539"/>
                </a:cubicBezTo>
                <a:cubicBezTo>
                  <a:pt x="884950" y="373745"/>
                  <a:pt x="895322" y="363373"/>
                  <a:pt x="908116" y="363373"/>
                </a:cubicBezTo>
                <a:close/>
                <a:moveTo>
                  <a:pt x="733610" y="171367"/>
                </a:moveTo>
                <a:cubicBezTo>
                  <a:pt x="746410" y="171367"/>
                  <a:pt x="756784" y="181739"/>
                  <a:pt x="756784" y="194532"/>
                </a:cubicBezTo>
                <a:cubicBezTo>
                  <a:pt x="756784" y="207326"/>
                  <a:pt x="746410" y="217698"/>
                  <a:pt x="733610" y="217698"/>
                </a:cubicBezTo>
                <a:cubicBezTo>
                  <a:pt x="720813" y="217698"/>
                  <a:pt x="710439" y="207326"/>
                  <a:pt x="710439" y="194532"/>
                </a:cubicBezTo>
                <a:cubicBezTo>
                  <a:pt x="710439" y="181739"/>
                  <a:pt x="720813" y="171367"/>
                  <a:pt x="733610" y="171367"/>
                </a:cubicBezTo>
                <a:close/>
                <a:moveTo>
                  <a:pt x="556524" y="171367"/>
                </a:moveTo>
                <a:cubicBezTo>
                  <a:pt x="569319" y="171367"/>
                  <a:pt x="579689" y="181739"/>
                  <a:pt x="579689" y="194533"/>
                </a:cubicBezTo>
                <a:cubicBezTo>
                  <a:pt x="579689" y="207327"/>
                  <a:pt x="569319" y="217698"/>
                  <a:pt x="556524" y="217698"/>
                </a:cubicBezTo>
                <a:cubicBezTo>
                  <a:pt x="543730" y="217698"/>
                  <a:pt x="533359" y="207327"/>
                  <a:pt x="533359" y="194533"/>
                </a:cubicBezTo>
                <a:cubicBezTo>
                  <a:pt x="533359" y="181739"/>
                  <a:pt x="543730" y="171367"/>
                  <a:pt x="556524" y="171367"/>
                </a:cubicBezTo>
                <a:close/>
                <a:moveTo>
                  <a:pt x="379425" y="171367"/>
                </a:moveTo>
                <a:cubicBezTo>
                  <a:pt x="392219" y="171367"/>
                  <a:pt x="402592" y="181739"/>
                  <a:pt x="402592" y="194533"/>
                </a:cubicBezTo>
                <a:cubicBezTo>
                  <a:pt x="402592" y="207327"/>
                  <a:pt x="392219" y="217698"/>
                  <a:pt x="379425" y="217698"/>
                </a:cubicBezTo>
                <a:cubicBezTo>
                  <a:pt x="366630" y="217698"/>
                  <a:pt x="356258" y="207327"/>
                  <a:pt x="356258" y="194533"/>
                </a:cubicBezTo>
                <a:cubicBezTo>
                  <a:pt x="356258" y="181739"/>
                  <a:pt x="366630" y="171367"/>
                  <a:pt x="379425" y="171367"/>
                </a:cubicBezTo>
                <a:close/>
                <a:moveTo>
                  <a:pt x="202334" y="171367"/>
                </a:moveTo>
                <a:cubicBezTo>
                  <a:pt x="215130" y="171367"/>
                  <a:pt x="225502" y="181739"/>
                  <a:pt x="225502" y="194533"/>
                </a:cubicBezTo>
                <a:cubicBezTo>
                  <a:pt x="225502" y="207327"/>
                  <a:pt x="215130" y="217699"/>
                  <a:pt x="202334" y="217699"/>
                </a:cubicBezTo>
                <a:cubicBezTo>
                  <a:pt x="189536" y="217699"/>
                  <a:pt x="179163" y="207327"/>
                  <a:pt x="179163" y="194533"/>
                </a:cubicBezTo>
                <a:cubicBezTo>
                  <a:pt x="179163" y="181739"/>
                  <a:pt x="189536" y="171367"/>
                  <a:pt x="202334" y="171367"/>
                </a:cubicBezTo>
                <a:close/>
                <a:moveTo>
                  <a:pt x="25233" y="171367"/>
                </a:moveTo>
                <a:cubicBezTo>
                  <a:pt x="38027" y="171367"/>
                  <a:pt x="48396" y="181739"/>
                  <a:pt x="48396" y="194533"/>
                </a:cubicBezTo>
                <a:cubicBezTo>
                  <a:pt x="48396" y="207327"/>
                  <a:pt x="38027" y="217699"/>
                  <a:pt x="25233" y="217699"/>
                </a:cubicBezTo>
                <a:cubicBezTo>
                  <a:pt x="12434" y="217699"/>
                  <a:pt x="2067" y="207327"/>
                  <a:pt x="2067" y="194533"/>
                </a:cubicBezTo>
                <a:cubicBezTo>
                  <a:pt x="2067" y="181739"/>
                  <a:pt x="12434" y="171367"/>
                  <a:pt x="25233" y="171367"/>
                </a:cubicBezTo>
                <a:close/>
                <a:moveTo>
                  <a:pt x="1085215" y="171362"/>
                </a:moveTo>
                <a:cubicBezTo>
                  <a:pt x="1098009" y="171362"/>
                  <a:pt x="1108381" y="181734"/>
                  <a:pt x="1108381" y="194528"/>
                </a:cubicBezTo>
                <a:cubicBezTo>
                  <a:pt x="1108381" y="207322"/>
                  <a:pt x="1098009" y="217694"/>
                  <a:pt x="1085215" y="217694"/>
                </a:cubicBezTo>
                <a:cubicBezTo>
                  <a:pt x="1072421" y="217694"/>
                  <a:pt x="1062049" y="207322"/>
                  <a:pt x="1062049" y="194528"/>
                </a:cubicBezTo>
                <a:cubicBezTo>
                  <a:pt x="1062049" y="181734"/>
                  <a:pt x="1072421" y="171362"/>
                  <a:pt x="1085215" y="171362"/>
                </a:cubicBezTo>
                <a:close/>
                <a:moveTo>
                  <a:pt x="908116" y="171362"/>
                </a:moveTo>
                <a:cubicBezTo>
                  <a:pt x="920910" y="171362"/>
                  <a:pt x="931282" y="181734"/>
                  <a:pt x="931282" y="194528"/>
                </a:cubicBezTo>
                <a:cubicBezTo>
                  <a:pt x="931282" y="207322"/>
                  <a:pt x="920910" y="217694"/>
                  <a:pt x="908116" y="217694"/>
                </a:cubicBezTo>
                <a:cubicBezTo>
                  <a:pt x="895322" y="217694"/>
                  <a:pt x="884950" y="207322"/>
                  <a:pt x="884950" y="194528"/>
                </a:cubicBezTo>
                <a:cubicBezTo>
                  <a:pt x="884950" y="181734"/>
                  <a:pt x="895322" y="171362"/>
                  <a:pt x="908116" y="171362"/>
                </a:cubicBezTo>
                <a:close/>
                <a:moveTo>
                  <a:pt x="735676" y="4"/>
                </a:moveTo>
                <a:cubicBezTo>
                  <a:pt x="748475" y="4"/>
                  <a:pt x="758849" y="10376"/>
                  <a:pt x="758849" y="23170"/>
                </a:cubicBezTo>
                <a:cubicBezTo>
                  <a:pt x="758849" y="35964"/>
                  <a:pt x="748475" y="46336"/>
                  <a:pt x="735676" y="46336"/>
                </a:cubicBezTo>
                <a:cubicBezTo>
                  <a:pt x="722879" y="46336"/>
                  <a:pt x="712504" y="35964"/>
                  <a:pt x="712504" y="23170"/>
                </a:cubicBezTo>
                <a:cubicBezTo>
                  <a:pt x="712504" y="10376"/>
                  <a:pt x="722879" y="4"/>
                  <a:pt x="735676" y="4"/>
                </a:cubicBezTo>
                <a:close/>
                <a:moveTo>
                  <a:pt x="558589" y="4"/>
                </a:moveTo>
                <a:cubicBezTo>
                  <a:pt x="571384" y="4"/>
                  <a:pt x="581753" y="10376"/>
                  <a:pt x="581753" y="23170"/>
                </a:cubicBezTo>
                <a:cubicBezTo>
                  <a:pt x="581753" y="35964"/>
                  <a:pt x="571384" y="46336"/>
                  <a:pt x="558589" y="46336"/>
                </a:cubicBezTo>
                <a:cubicBezTo>
                  <a:pt x="545797" y="46336"/>
                  <a:pt x="535424" y="35964"/>
                  <a:pt x="535424" y="23170"/>
                </a:cubicBezTo>
                <a:cubicBezTo>
                  <a:pt x="535424" y="10376"/>
                  <a:pt x="545797" y="4"/>
                  <a:pt x="558589" y="4"/>
                </a:cubicBezTo>
                <a:close/>
                <a:moveTo>
                  <a:pt x="381491" y="4"/>
                </a:moveTo>
                <a:cubicBezTo>
                  <a:pt x="394285" y="4"/>
                  <a:pt x="404657" y="10376"/>
                  <a:pt x="404657" y="23170"/>
                </a:cubicBezTo>
                <a:cubicBezTo>
                  <a:pt x="404657" y="35964"/>
                  <a:pt x="394285" y="46336"/>
                  <a:pt x="381491" y="46336"/>
                </a:cubicBezTo>
                <a:cubicBezTo>
                  <a:pt x="368695" y="46336"/>
                  <a:pt x="358325" y="35964"/>
                  <a:pt x="358325" y="23170"/>
                </a:cubicBezTo>
                <a:cubicBezTo>
                  <a:pt x="358325" y="10376"/>
                  <a:pt x="368695" y="4"/>
                  <a:pt x="381491" y="4"/>
                </a:cubicBezTo>
                <a:close/>
                <a:moveTo>
                  <a:pt x="204399" y="4"/>
                </a:moveTo>
                <a:cubicBezTo>
                  <a:pt x="217196" y="4"/>
                  <a:pt x="227567" y="10376"/>
                  <a:pt x="227567" y="23170"/>
                </a:cubicBezTo>
                <a:cubicBezTo>
                  <a:pt x="227567" y="35964"/>
                  <a:pt x="217196" y="46336"/>
                  <a:pt x="204399" y="46336"/>
                </a:cubicBezTo>
                <a:cubicBezTo>
                  <a:pt x="191602" y="46336"/>
                  <a:pt x="181229" y="35964"/>
                  <a:pt x="181229" y="23170"/>
                </a:cubicBezTo>
                <a:cubicBezTo>
                  <a:pt x="181229" y="10376"/>
                  <a:pt x="191602" y="4"/>
                  <a:pt x="204399" y="4"/>
                </a:cubicBezTo>
                <a:close/>
                <a:moveTo>
                  <a:pt x="27298" y="4"/>
                </a:moveTo>
                <a:cubicBezTo>
                  <a:pt x="40089" y="4"/>
                  <a:pt x="50461" y="10376"/>
                  <a:pt x="50461" y="23170"/>
                </a:cubicBezTo>
                <a:cubicBezTo>
                  <a:pt x="50461" y="35964"/>
                  <a:pt x="40089" y="46336"/>
                  <a:pt x="27298" y="46336"/>
                </a:cubicBezTo>
                <a:cubicBezTo>
                  <a:pt x="14497" y="46336"/>
                  <a:pt x="4131" y="35964"/>
                  <a:pt x="4131" y="23170"/>
                </a:cubicBezTo>
                <a:cubicBezTo>
                  <a:pt x="4131" y="10376"/>
                  <a:pt x="14497" y="4"/>
                  <a:pt x="27298" y="4"/>
                </a:cubicBezTo>
                <a:close/>
                <a:moveTo>
                  <a:pt x="1087280" y="0"/>
                </a:moveTo>
                <a:cubicBezTo>
                  <a:pt x="1100074" y="0"/>
                  <a:pt x="1110446" y="10371"/>
                  <a:pt x="1110446" y="23165"/>
                </a:cubicBezTo>
                <a:cubicBezTo>
                  <a:pt x="1110446" y="35959"/>
                  <a:pt x="1100074" y="46331"/>
                  <a:pt x="1087280" y="46331"/>
                </a:cubicBezTo>
                <a:cubicBezTo>
                  <a:pt x="1074486" y="46331"/>
                  <a:pt x="1064114" y="35959"/>
                  <a:pt x="1064114" y="23165"/>
                </a:cubicBezTo>
                <a:cubicBezTo>
                  <a:pt x="1064114" y="10371"/>
                  <a:pt x="1074486" y="0"/>
                  <a:pt x="1087280" y="0"/>
                </a:cubicBezTo>
                <a:close/>
                <a:moveTo>
                  <a:pt x="910181" y="0"/>
                </a:moveTo>
                <a:cubicBezTo>
                  <a:pt x="922975" y="0"/>
                  <a:pt x="933347" y="10371"/>
                  <a:pt x="933347" y="23165"/>
                </a:cubicBezTo>
                <a:cubicBezTo>
                  <a:pt x="933347" y="35959"/>
                  <a:pt x="922975" y="46331"/>
                  <a:pt x="910181" y="46331"/>
                </a:cubicBezTo>
                <a:cubicBezTo>
                  <a:pt x="897387" y="46331"/>
                  <a:pt x="887015" y="35959"/>
                  <a:pt x="887015" y="23165"/>
                </a:cubicBezTo>
                <a:cubicBezTo>
                  <a:pt x="887015" y="10371"/>
                  <a:pt x="897387" y="0"/>
                  <a:pt x="91018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7" name="Google Shape;207;p31"/>
          <p:cNvSpPr/>
          <p:nvPr/>
        </p:nvSpPr>
        <p:spPr>
          <a:xfrm rot="-3655444">
            <a:off x="-79025" y="-466419"/>
            <a:ext cx="1252551" cy="1051378"/>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8" name="Google Shape;208;p31"/>
          <p:cNvSpPr txBox="1"/>
          <p:nvPr/>
        </p:nvSpPr>
        <p:spPr>
          <a:xfrm flipH="1" rot="5400000">
            <a:off x="-677650" y="5357725"/>
            <a:ext cx="15798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Barlow Condensed"/>
                <a:ea typeface="Barlow Condensed"/>
                <a:cs typeface="Barlow Condensed"/>
                <a:sym typeface="Barlow Condensed"/>
              </a:rPr>
              <a:t>SLIDESMANIA.COM</a:t>
            </a:r>
            <a:endParaRPr b="0" i="0" sz="1200" u="none" cap="none" strike="noStrike">
              <a:solidFill>
                <a:schemeClr val="accent3"/>
              </a:solidFill>
              <a:latin typeface="Barlow Condensed"/>
              <a:ea typeface="Barlow Condensed"/>
              <a:cs typeface="Barlow Condensed"/>
              <a:sym typeface="Barlow Condense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Text Placeholders" type="blank">
  <p:cSld name="BLANK">
    <p:spTree>
      <p:nvGrpSpPr>
        <p:cNvPr id="209" name="Shape 209"/>
        <p:cNvGrpSpPr/>
        <p:nvPr/>
      </p:nvGrpSpPr>
      <p:grpSpPr>
        <a:xfrm>
          <a:off x="0" y="0"/>
          <a:ext cx="0" cy="0"/>
          <a:chOff x="0" y="0"/>
          <a:chExt cx="0" cy="0"/>
        </a:xfrm>
      </p:grpSpPr>
      <p:sp>
        <p:nvSpPr>
          <p:cNvPr id="210" name="Google Shape;210;p32"/>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1pPr>
            <a:lvl2pPr indent="0" lvl="1"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2pPr>
            <a:lvl3pPr indent="0" lvl="2"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3pPr>
            <a:lvl4pPr indent="0" lvl="3"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4pPr>
            <a:lvl5pPr indent="0" lvl="4"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5pPr>
            <a:lvl6pPr indent="0" lvl="5"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6pPr>
            <a:lvl7pPr indent="0" lvl="6"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7pPr>
            <a:lvl8pPr indent="0" lvl="7"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8pPr>
            <a:lvl9pPr indent="0" lvl="8" marL="0" marR="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9pPr>
          </a:lstStyle>
          <a:p>
            <a:pPr indent="0" lvl="0" marL="0" rtl="0" algn="ctr">
              <a:spcBef>
                <a:spcPts val="0"/>
              </a:spcBef>
              <a:spcAft>
                <a:spcPts val="0"/>
              </a:spcAft>
              <a:buNone/>
            </a:pPr>
            <a:fld id="{00000000-1234-1234-1234-123412341234}" type="slidenum">
              <a:rPr lang="en"/>
              <a:t>‹#›</a:t>
            </a:fld>
            <a:endParaRPr/>
          </a:p>
        </p:txBody>
      </p:sp>
      <p:sp>
        <p:nvSpPr>
          <p:cNvPr id="211" name="Google Shape;211;p32"/>
          <p:cNvSpPr/>
          <p:nvPr/>
        </p:nvSpPr>
        <p:spPr>
          <a:xfrm flipH="1">
            <a:off x="11373730" y="337328"/>
            <a:ext cx="476700" cy="476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2" name="Google Shape;212;p32"/>
          <p:cNvSpPr/>
          <p:nvPr/>
        </p:nvSpPr>
        <p:spPr>
          <a:xfrm flipH="1" rot="-5400000">
            <a:off x="11665427" y="963042"/>
            <a:ext cx="731400" cy="63060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3" name="Google Shape;213;p32"/>
          <p:cNvSpPr/>
          <p:nvPr/>
        </p:nvSpPr>
        <p:spPr>
          <a:xfrm flipH="1" rot="5400000">
            <a:off x="11204872" y="1356004"/>
            <a:ext cx="731400" cy="630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4" name="Google Shape;214;p32"/>
          <p:cNvSpPr/>
          <p:nvPr/>
        </p:nvSpPr>
        <p:spPr>
          <a:xfrm flipH="1" rot="-5400000">
            <a:off x="9974530" y="-694861"/>
            <a:ext cx="1013700" cy="1371600"/>
          </a:xfrm>
          <a:prstGeom prst="triangle">
            <a:avLst>
              <a:gd fmla="val 50000" name="adj"/>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5" name="Google Shape;215;p32"/>
          <p:cNvSpPr/>
          <p:nvPr/>
        </p:nvSpPr>
        <p:spPr>
          <a:xfrm flipH="1" rot="1696753">
            <a:off x="11476194" y="2245421"/>
            <a:ext cx="973259" cy="3369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6" name="Google Shape;216;p32"/>
          <p:cNvSpPr/>
          <p:nvPr/>
        </p:nvSpPr>
        <p:spPr>
          <a:xfrm flipH="1" rot="1299682">
            <a:off x="9516508" y="-195501"/>
            <a:ext cx="1048439" cy="957411"/>
          </a:xfrm>
          <a:prstGeom prst="pie">
            <a:avLst>
              <a:gd fmla="val 0" name="adj1"/>
              <a:gd fmla="val 10837342" name="adj2"/>
            </a:avLst>
          </a:prstGeom>
          <a:noFill/>
          <a:ln cap="flat" cmpd="sng" w="2857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7" name="Google Shape;217;p32"/>
          <p:cNvSpPr/>
          <p:nvPr/>
        </p:nvSpPr>
        <p:spPr>
          <a:xfrm flipH="1">
            <a:off x="7520787" y="-9075"/>
            <a:ext cx="1816779" cy="217699"/>
          </a:xfrm>
          <a:custGeom>
            <a:rect b="b" l="l" r="r" t="t"/>
            <a:pathLst>
              <a:path extrusionOk="0" h="217699" w="1816779">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8" name="Google Shape;218;p32"/>
          <p:cNvSpPr/>
          <p:nvPr/>
        </p:nvSpPr>
        <p:spPr>
          <a:xfrm flipH="1" rot="-2662362">
            <a:off x="11373252" y="446389"/>
            <a:ext cx="1015746" cy="500011"/>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9" name="Google Shape;219;p32"/>
          <p:cNvSpPr/>
          <p:nvPr/>
        </p:nvSpPr>
        <p:spPr>
          <a:xfrm flipH="1" rot="7578694">
            <a:off x="10103022" y="5965192"/>
            <a:ext cx="1398717" cy="722822"/>
          </a:xfrm>
          <a:custGeom>
            <a:rect b="b" l="l" r="r" t="t"/>
            <a:pathLst>
              <a:path extrusionOk="0" h="541820" w="1048464">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0" name="Google Shape;220;p32"/>
          <p:cNvSpPr txBox="1"/>
          <p:nvPr/>
        </p:nvSpPr>
        <p:spPr>
          <a:xfrm flipH="1" rot="5400000">
            <a:off x="-677650" y="6348325"/>
            <a:ext cx="15798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accent3"/>
                </a:solidFill>
                <a:latin typeface="Barlow Condensed"/>
                <a:ea typeface="Barlow Condensed"/>
                <a:cs typeface="Barlow Condensed"/>
                <a:sym typeface="Barlow Condensed"/>
              </a:rPr>
              <a:t>SLIDESMANIA.COM</a:t>
            </a:r>
            <a:endParaRPr b="0" i="0" sz="1200" u="none" cap="none" strike="noStrike">
              <a:solidFill>
                <a:schemeClr val="accent3"/>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3"/>
          <p:cNvSpPr/>
          <p:nvPr/>
        </p:nvSpPr>
        <p:spPr>
          <a:xfrm>
            <a:off x="11498810" y="6251372"/>
            <a:ext cx="479700" cy="457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 name="Google Shape;7;p2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4000"/>
              <a:buFont typeface="Barlow Condensed SemiBold"/>
              <a:buNone/>
              <a:defRPr b="0" i="0" sz="4000" u="none" cap="none" strike="noStrike">
                <a:solidFill>
                  <a:schemeClr val="dk1"/>
                </a:solidFill>
                <a:latin typeface="Barlow Condensed SemiBold"/>
                <a:ea typeface="Barlow Condensed SemiBold"/>
                <a:cs typeface="Barlow Condensed SemiBold"/>
                <a:sym typeface="Barlow Condensed SemiBold"/>
              </a:defRPr>
            </a:lvl1pPr>
            <a:lvl2pPr lvl="1" marR="0" rtl="0" algn="l">
              <a:lnSpc>
                <a:spcPct val="100000"/>
              </a:lnSpc>
              <a:spcBef>
                <a:spcPts val="0"/>
              </a:spcBef>
              <a:spcAft>
                <a:spcPts val="0"/>
              </a:spcAft>
              <a:buClr>
                <a:schemeClr val="dk1"/>
              </a:buClr>
              <a:buSzPts val="4000"/>
              <a:buFont typeface="Roboto Condensed"/>
              <a:buNone/>
              <a:defRPr b="1" i="0" sz="4000" u="none" cap="none" strike="noStrike">
                <a:solidFill>
                  <a:schemeClr val="dk1"/>
                </a:solidFill>
                <a:latin typeface="Roboto Condensed"/>
                <a:ea typeface="Roboto Condensed"/>
                <a:cs typeface="Roboto Condensed"/>
                <a:sym typeface="Roboto Condensed"/>
              </a:defRPr>
            </a:lvl2pPr>
            <a:lvl3pPr lvl="2" marR="0" rtl="0" algn="l">
              <a:lnSpc>
                <a:spcPct val="100000"/>
              </a:lnSpc>
              <a:spcBef>
                <a:spcPts val="0"/>
              </a:spcBef>
              <a:spcAft>
                <a:spcPts val="0"/>
              </a:spcAft>
              <a:buClr>
                <a:schemeClr val="dk1"/>
              </a:buClr>
              <a:buSzPts val="4000"/>
              <a:buFont typeface="Roboto Condensed"/>
              <a:buNone/>
              <a:defRPr b="1" i="0" sz="4000" u="none" cap="none" strike="noStrike">
                <a:solidFill>
                  <a:schemeClr val="dk1"/>
                </a:solidFill>
                <a:latin typeface="Roboto Condensed"/>
                <a:ea typeface="Roboto Condensed"/>
                <a:cs typeface="Roboto Condensed"/>
                <a:sym typeface="Roboto Condensed"/>
              </a:defRPr>
            </a:lvl3pPr>
            <a:lvl4pPr lvl="3" marR="0" rtl="0" algn="l">
              <a:lnSpc>
                <a:spcPct val="100000"/>
              </a:lnSpc>
              <a:spcBef>
                <a:spcPts val="0"/>
              </a:spcBef>
              <a:spcAft>
                <a:spcPts val="0"/>
              </a:spcAft>
              <a:buClr>
                <a:schemeClr val="dk1"/>
              </a:buClr>
              <a:buSzPts val="4000"/>
              <a:buFont typeface="Roboto Condensed"/>
              <a:buNone/>
              <a:defRPr b="1" i="0" sz="4000" u="none" cap="none" strike="noStrike">
                <a:solidFill>
                  <a:schemeClr val="dk1"/>
                </a:solidFill>
                <a:latin typeface="Roboto Condensed"/>
                <a:ea typeface="Roboto Condensed"/>
                <a:cs typeface="Roboto Condensed"/>
                <a:sym typeface="Roboto Condensed"/>
              </a:defRPr>
            </a:lvl4pPr>
            <a:lvl5pPr lvl="4" marR="0" rtl="0" algn="l">
              <a:lnSpc>
                <a:spcPct val="100000"/>
              </a:lnSpc>
              <a:spcBef>
                <a:spcPts val="0"/>
              </a:spcBef>
              <a:spcAft>
                <a:spcPts val="0"/>
              </a:spcAft>
              <a:buClr>
                <a:schemeClr val="dk1"/>
              </a:buClr>
              <a:buSzPts val="4000"/>
              <a:buFont typeface="Roboto Condensed"/>
              <a:buNone/>
              <a:defRPr b="1" i="0" sz="4000" u="none" cap="none" strike="noStrike">
                <a:solidFill>
                  <a:schemeClr val="dk1"/>
                </a:solidFill>
                <a:latin typeface="Roboto Condensed"/>
                <a:ea typeface="Roboto Condensed"/>
                <a:cs typeface="Roboto Condensed"/>
                <a:sym typeface="Roboto Condensed"/>
              </a:defRPr>
            </a:lvl5pPr>
            <a:lvl6pPr lvl="5" marR="0" rtl="0" algn="l">
              <a:lnSpc>
                <a:spcPct val="100000"/>
              </a:lnSpc>
              <a:spcBef>
                <a:spcPts val="0"/>
              </a:spcBef>
              <a:spcAft>
                <a:spcPts val="0"/>
              </a:spcAft>
              <a:buClr>
                <a:schemeClr val="dk1"/>
              </a:buClr>
              <a:buSzPts val="4000"/>
              <a:buFont typeface="Roboto Condensed"/>
              <a:buNone/>
              <a:defRPr b="1" i="0" sz="4000" u="none" cap="none" strike="noStrike">
                <a:solidFill>
                  <a:schemeClr val="dk1"/>
                </a:solidFill>
                <a:latin typeface="Roboto Condensed"/>
                <a:ea typeface="Roboto Condensed"/>
                <a:cs typeface="Roboto Condensed"/>
                <a:sym typeface="Roboto Condensed"/>
              </a:defRPr>
            </a:lvl6pPr>
            <a:lvl7pPr lvl="6" marR="0" rtl="0" algn="l">
              <a:lnSpc>
                <a:spcPct val="100000"/>
              </a:lnSpc>
              <a:spcBef>
                <a:spcPts val="0"/>
              </a:spcBef>
              <a:spcAft>
                <a:spcPts val="0"/>
              </a:spcAft>
              <a:buClr>
                <a:schemeClr val="dk1"/>
              </a:buClr>
              <a:buSzPts val="4000"/>
              <a:buFont typeface="Roboto Condensed"/>
              <a:buNone/>
              <a:defRPr b="1" i="0" sz="4000" u="none" cap="none" strike="noStrike">
                <a:solidFill>
                  <a:schemeClr val="dk1"/>
                </a:solidFill>
                <a:latin typeface="Roboto Condensed"/>
                <a:ea typeface="Roboto Condensed"/>
                <a:cs typeface="Roboto Condensed"/>
                <a:sym typeface="Roboto Condensed"/>
              </a:defRPr>
            </a:lvl7pPr>
            <a:lvl8pPr lvl="7" marR="0" rtl="0" algn="l">
              <a:lnSpc>
                <a:spcPct val="100000"/>
              </a:lnSpc>
              <a:spcBef>
                <a:spcPts val="0"/>
              </a:spcBef>
              <a:spcAft>
                <a:spcPts val="0"/>
              </a:spcAft>
              <a:buClr>
                <a:schemeClr val="dk1"/>
              </a:buClr>
              <a:buSzPts val="4000"/>
              <a:buFont typeface="Roboto Condensed"/>
              <a:buNone/>
              <a:defRPr b="1" i="0" sz="4000" u="none" cap="none" strike="noStrike">
                <a:solidFill>
                  <a:schemeClr val="dk1"/>
                </a:solidFill>
                <a:latin typeface="Roboto Condensed"/>
                <a:ea typeface="Roboto Condensed"/>
                <a:cs typeface="Roboto Condensed"/>
                <a:sym typeface="Roboto Condensed"/>
              </a:defRPr>
            </a:lvl8pPr>
            <a:lvl9pPr lvl="8" marR="0" rtl="0" algn="l">
              <a:lnSpc>
                <a:spcPct val="100000"/>
              </a:lnSpc>
              <a:spcBef>
                <a:spcPts val="0"/>
              </a:spcBef>
              <a:spcAft>
                <a:spcPts val="0"/>
              </a:spcAft>
              <a:buClr>
                <a:schemeClr val="dk1"/>
              </a:buClr>
              <a:buSzPts val="4000"/>
              <a:buFont typeface="Roboto Condensed"/>
              <a:buNone/>
              <a:defRPr b="1" i="0" sz="4000" u="none" cap="none" strike="noStrike">
                <a:solidFill>
                  <a:schemeClr val="dk1"/>
                </a:solidFill>
                <a:latin typeface="Roboto Condensed"/>
                <a:ea typeface="Roboto Condensed"/>
                <a:cs typeface="Roboto Condensed"/>
                <a:sym typeface="Roboto Condensed"/>
              </a:defRPr>
            </a:lvl9pPr>
          </a:lstStyle>
          <a:p/>
        </p:txBody>
      </p:sp>
      <p:sp>
        <p:nvSpPr>
          <p:cNvPr id="8" name="Google Shape;8;p2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68300" lvl="0" marL="457200" marR="0" rtl="0" algn="l">
              <a:lnSpc>
                <a:spcPct val="115000"/>
              </a:lnSpc>
              <a:spcBef>
                <a:spcPts val="0"/>
              </a:spcBef>
              <a:spcAft>
                <a:spcPts val="0"/>
              </a:spcAft>
              <a:buClr>
                <a:schemeClr val="accent2"/>
              </a:buClr>
              <a:buSzPts val="2200"/>
              <a:buFont typeface="Merriweather"/>
              <a:buChar char="●"/>
              <a:defRPr b="0" i="0" sz="2200" u="none" cap="none" strike="noStrike">
                <a:solidFill>
                  <a:schemeClr val="dk2"/>
                </a:solidFill>
                <a:latin typeface="Merriweather"/>
                <a:ea typeface="Merriweather"/>
                <a:cs typeface="Merriweather"/>
                <a:sym typeface="Merriweather"/>
              </a:defRPr>
            </a:lvl1pPr>
            <a:lvl2pPr indent="-368300" lvl="1" marL="914400" marR="0" rtl="0" algn="l">
              <a:lnSpc>
                <a:spcPct val="115000"/>
              </a:lnSpc>
              <a:spcBef>
                <a:spcPts val="2100"/>
              </a:spcBef>
              <a:spcAft>
                <a:spcPts val="0"/>
              </a:spcAft>
              <a:buClr>
                <a:schemeClr val="dk2"/>
              </a:buClr>
              <a:buSzPts val="2200"/>
              <a:buFont typeface="Merriweather"/>
              <a:buChar char="○"/>
              <a:defRPr b="0" i="0" sz="2200" u="none" cap="none" strike="noStrike">
                <a:solidFill>
                  <a:schemeClr val="dk2"/>
                </a:solidFill>
                <a:latin typeface="Merriweather"/>
                <a:ea typeface="Merriweather"/>
                <a:cs typeface="Merriweather"/>
                <a:sym typeface="Merriweather"/>
              </a:defRPr>
            </a:lvl2pPr>
            <a:lvl3pPr indent="-368300" lvl="2" marL="1371600" marR="0" rtl="0" algn="l">
              <a:lnSpc>
                <a:spcPct val="115000"/>
              </a:lnSpc>
              <a:spcBef>
                <a:spcPts val="2100"/>
              </a:spcBef>
              <a:spcAft>
                <a:spcPts val="0"/>
              </a:spcAft>
              <a:buClr>
                <a:schemeClr val="dk2"/>
              </a:buClr>
              <a:buSzPts val="2200"/>
              <a:buFont typeface="Merriweather"/>
              <a:buChar char="■"/>
              <a:defRPr b="0" i="0" sz="2200" u="none" cap="none" strike="noStrike">
                <a:solidFill>
                  <a:schemeClr val="dk2"/>
                </a:solidFill>
                <a:latin typeface="Merriweather"/>
                <a:ea typeface="Merriweather"/>
                <a:cs typeface="Merriweather"/>
                <a:sym typeface="Merriweather"/>
              </a:defRPr>
            </a:lvl3pPr>
            <a:lvl4pPr indent="-368300" lvl="3" marL="1828800" marR="0" rtl="0" algn="l">
              <a:lnSpc>
                <a:spcPct val="115000"/>
              </a:lnSpc>
              <a:spcBef>
                <a:spcPts val="2100"/>
              </a:spcBef>
              <a:spcAft>
                <a:spcPts val="0"/>
              </a:spcAft>
              <a:buClr>
                <a:schemeClr val="dk2"/>
              </a:buClr>
              <a:buSzPts val="2200"/>
              <a:buFont typeface="Merriweather"/>
              <a:buChar char="●"/>
              <a:defRPr b="0" i="0" sz="2200" u="none" cap="none" strike="noStrike">
                <a:solidFill>
                  <a:schemeClr val="dk2"/>
                </a:solidFill>
                <a:latin typeface="Merriweather"/>
                <a:ea typeface="Merriweather"/>
                <a:cs typeface="Merriweather"/>
                <a:sym typeface="Merriweather"/>
              </a:defRPr>
            </a:lvl4pPr>
            <a:lvl5pPr indent="-368300" lvl="4" marL="2286000" marR="0" rtl="0" algn="l">
              <a:lnSpc>
                <a:spcPct val="115000"/>
              </a:lnSpc>
              <a:spcBef>
                <a:spcPts val="2100"/>
              </a:spcBef>
              <a:spcAft>
                <a:spcPts val="0"/>
              </a:spcAft>
              <a:buClr>
                <a:schemeClr val="dk2"/>
              </a:buClr>
              <a:buSzPts val="2200"/>
              <a:buFont typeface="Merriweather"/>
              <a:buChar char="○"/>
              <a:defRPr b="0" i="0" sz="2200" u="none" cap="none" strike="noStrike">
                <a:solidFill>
                  <a:schemeClr val="dk2"/>
                </a:solidFill>
                <a:latin typeface="Merriweather"/>
                <a:ea typeface="Merriweather"/>
                <a:cs typeface="Merriweather"/>
                <a:sym typeface="Merriweather"/>
              </a:defRPr>
            </a:lvl5pPr>
            <a:lvl6pPr indent="-368300" lvl="5" marL="2743200" marR="0" rtl="0" algn="l">
              <a:lnSpc>
                <a:spcPct val="115000"/>
              </a:lnSpc>
              <a:spcBef>
                <a:spcPts val="2100"/>
              </a:spcBef>
              <a:spcAft>
                <a:spcPts val="0"/>
              </a:spcAft>
              <a:buClr>
                <a:schemeClr val="dk2"/>
              </a:buClr>
              <a:buSzPts val="2200"/>
              <a:buFont typeface="Merriweather"/>
              <a:buChar char="■"/>
              <a:defRPr b="0" i="0" sz="2200" u="none" cap="none" strike="noStrike">
                <a:solidFill>
                  <a:schemeClr val="dk2"/>
                </a:solidFill>
                <a:latin typeface="Merriweather"/>
                <a:ea typeface="Merriweather"/>
                <a:cs typeface="Merriweather"/>
                <a:sym typeface="Merriweather"/>
              </a:defRPr>
            </a:lvl6pPr>
            <a:lvl7pPr indent="-368300" lvl="6" marL="3200400" marR="0" rtl="0" algn="l">
              <a:lnSpc>
                <a:spcPct val="115000"/>
              </a:lnSpc>
              <a:spcBef>
                <a:spcPts val="2100"/>
              </a:spcBef>
              <a:spcAft>
                <a:spcPts val="0"/>
              </a:spcAft>
              <a:buClr>
                <a:schemeClr val="dk2"/>
              </a:buClr>
              <a:buSzPts val="2200"/>
              <a:buFont typeface="Merriweather"/>
              <a:buChar char="●"/>
              <a:defRPr b="0" i="0" sz="2200" u="none" cap="none" strike="noStrike">
                <a:solidFill>
                  <a:schemeClr val="dk2"/>
                </a:solidFill>
                <a:latin typeface="Merriweather"/>
                <a:ea typeface="Merriweather"/>
                <a:cs typeface="Merriweather"/>
                <a:sym typeface="Merriweather"/>
              </a:defRPr>
            </a:lvl7pPr>
            <a:lvl8pPr indent="-368300" lvl="7" marL="3657600" marR="0" rtl="0" algn="l">
              <a:lnSpc>
                <a:spcPct val="115000"/>
              </a:lnSpc>
              <a:spcBef>
                <a:spcPts val="2100"/>
              </a:spcBef>
              <a:spcAft>
                <a:spcPts val="0"/>
              </a:spcAft>
              <a:buClr>
                <a:schemeClr val="dk2"/>
              </a:buClr>
              <a:buSzPts val="2200"/>
              <a:buFont typeface="Merriweather"/>
              <a:buChar char="○"/>
              <a:defRPr b="0" i="0" sz="2200" u="none" cap="none" strike="noStrike">
                <a:solidFill>
                  <a:schemeClr val="dk2"/>
                </a:solidFill>
                <a:latin typeface="Merriweather"/>
                <a:ea typeface="Merriweather"/>
                <a:cs typeface="Merriweather"/>
                <a:sym typeface="Merriweather"/>
              </a:defRPr>
            </a:lvl8pPr>
            <a:lvl9pPr indent="-368300" lvl="8" marL="4114800" marR="0" rtl="0" algn="l">
              <a:lnSpc>
                <a:spcPct val="115000"/>
              </a:lnSpc>
              <a:spcBef>
                <a:spcPts val="2100"/>
              </a:spcBef>
              <a:spcAft>
                <a:spcPts val="2100"/>
              </a:spcAft>
              <a:buClr>
                <a:schemeClr val="dk2"/>
              </a:buClr>
              <a:buSzPts val="2200"/>
              <a:buFont typeface="Merriweather"/>
              <a:buChar char="■"/>
              <a:defRPr b="0" i="0" sz="2200" u="none" cap="none" strike="noStrike">
                <a:solidFill>
                  <a:schemeClr val="dk2"/>
                </a:solidFill>
                <a:latin typeface="Merriweather"/>
                <a:ea typeface="Merriweather"/>
                <a:cs typeface="Merriweather"/>
                <a:sym typeface="Merriweather"/>
              </a:defRPr>
            </a:lvl9pPr>
          </a:lstStyle>
          <a:p/>
        </p:txBody>
      </p:sp>
      <p:sp>
        <p:nvSpPr>
          <p:cNvPr id="9" name="Google Shape;9;p23"/>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1pPr>
            <a:lvl2pPr indent="0" lvl="1" marL="0" marR="0" rtl="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2pPr>
            <a:lvl3pPr indent="0" lvl="2" marL="0" marR="0" rtl="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3pPr>
            <a:lvl4pPr indent="0" lvl="3" marL="0" marR="0" rtl="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4pPr>
            <a:lvl5pPr indent="0" lvl="4" marL="0" marR="0" rtl="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5pPr>
            <a:lvl6pPr indent="0" lvl="5" marL="0" marR="0" rtl="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6pPr>
            <a:lvl7pPr indent="0" lvl="6" marL="0" marR="0" rtl="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7pPr>
            <a:lvl8pPr indent="0" lvl="7" marL="0" marR="0" rtl="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8pPr>
            <a:lvl9pPr indent="0" lvl="8" marL="0" marR="0" rtl="0" algn="ctr">
              <a:lnSpc>
                <a:spcPct val="100000"/>
              </a:lnSpc>
              <a:spcBef>
                <a:spcPts val="0"/>
              </a:spcBef>
              <a:spcAft>
                <a:spcPts val="0"/>
              </a:spcAft>
              <a:buClr>
                <a:srgbClr val="000000"/>
              </a:buClr>
              <a:buSzPts val="1500"/>
              <a:buFont typeface="Arial"/>
              <a:buNone/>
              <a:defRPr b="0" i="0" sz="1500" u="none" cap="none" strike="noStrike">
                <a:solidFill>
                  <a:schemeClr val="dk2"/>
                </a:solidFill>
                <a:latin typeface="Barlow Condensed SemiBold"/>
                <a:ea typeface="Barlow Condensed SemiBold"/>
                <a:cs typeface="Barlow Condensed SemiBold"/>
                <a:sym typeface="Barlow Condensed SemiBol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www.freepik.com/free-photo/confident-middle-aged-woman-portrait_16691006.htm#page=2&amp;query=portrait%20woman%20freepik&amp;position=29/?utm_source=slidesgo_template&amp;utm_medium=referral-link&amp;utm_campaign=sg_resources&amp;utm_content=freepik" TargetMode="External"/><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image" Target="../media/image2.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26.png"/><Relationship Id="rId5"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hyperlink" Target="http://localhost:9200/clients/adresse/clients3" TargetMode="External"/><Relationship Id="rId4" Type="http://schemas.openxmlformats.org/officeDocument/2006/relationships/hyperlink" Target="http://localhost:9200/clients/adresse/clients3" TargetMode="External"/><Relationship Id="rId5" Type="http://schemas.openxmlformats.org/officeDocument/2006/relationships/hyperlink" Target="http://localhost:9200/clients/adresse/clients3" TargetMode="External"/><Relationship Id="rId6" Type="http://schemas.openxmlformats.org/officeDocument/2006/relationships/hyperlink" Target="http://localhost:9200/clients/adresse/clients3" TargetMode="External"/><Relationship Id="rId7" Type="http://schemas.openxmlformats.org/officeDocument/2006/relationships/hyperlink" Target="http://localhost:9200/clients/adresse/clients3" TargetMode="External"/><Relationship Id="rId8" Type="http://schemas.openxmlformats.org/officeDocument/2006/relationships/hyperlink" Target="http://localhost:9200/clients/adresse/clients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ww.freepik.com/free-photo/confident-middle-aged-woman-portrait_16691006.htm#page=2&amp;query=portrait%20woman%20freepik&amp;position=29/?utm_source=slidesgo_template&amp;utm_medium=referral-link&amp;utm_campaign=sg_resources&amp;utm_content=freepik" TargetMode="External"/><Relationship Id="rId4" Type="http://schemas.openxmlformats.org/officeDocument/2006/relationships/image" Target="../media/image3.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essadeq-elaamiri/getIntoElasticsearch" TargetMode="External"/><Relationship Id="rId4" Type="http://schemas.openxmlformats.org/officeDocument/2006/relationships/hyperlink" Target="https://github.com/essadeq-elaamiri/getIntoElasticsearch" TargetMode="External"/><Relationship Id="rId5" Type="http://schemas.openxmlformats.org/officeDocument/2006/relationships/hyperlink" Target="https://github.com/essadeq-elaamiri/getIntoElasticsearch" TargetMode="External"/><Relationship Id="rId6" Type="http://schemas.openxmlformats.org/officeDocument/2006/relationships/hyperlink" Target="https://github.com/essadeq-elaamiri/getIntoElasticsearc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1500"/>
              <a:buNone/>
            </a:pPr>
            <a:fld id="{00000000-1234-1234-1234-123412341234}" type="slidenum">
              <a:rPr lang="en"/>
              <a:t>‹#›</a:t>
            </a:fld>
            <a:endParaRPr/>
          </a:p>
        </p:txBody>
      </p:sp>
      <p:sp>
        <p:nvSpPr>
          <p:cNvPr id="270" name="Google Shape;270;p3"/>
          <p:cNvSpPr txBox="1"/>
          <p:nvPr/>
        </p:nvSpPr>
        <p:spPr>
          <a:xfrm>
            <a:off x="710525" y="3080800"/>
            <a:ext cx="4522200" cy="7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5000">
                <a:solidFill>
                  <a:srgbClr val="0779A1"/>
                </a:solidFill>
                <a:latin typeface="Barlow Condensed"/>
                <a:ea typeface="Barlow Condensed"/>
                <a:cs typeface="Barlow Condensed"/>
                <a:sym typeface="Barlow Condensed"/>
              </a:rPr>
              <a:t>ElasticSearch</a:t>
            </a:r>
            <a:endParaRPr b="1" sz="5000">
              <a:solidFill>
                <a:srgbClr val="0779A1"/>
              </a:solidFill>
              <a:latin typeface="Barlow Condensed"/>
              <a:ea typeface="Barlow Condensed"/>
              <a:cs typeface="Barlow Condensed"/>
              <a:sym typeface="Barlow Condensed"/>
            </a:endParaRPr>
          </a:p>
        </p:txBody>
      </p:sp>
      <p:sp>
        <p:nvSpPr>
          <p:cNvPr id="271" name="Google Shape;271;p3"/>
          <p:cNvSpPr txBox="1"/>
          <p:nvPr/>
        </p:nvSpPr>
        <p:spPr>
          <a:xfrm>
            <a:off x="686150" y="2077200"/>
            <a:ext cx="4413600" cy="7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5100">
                <a:solidFill>
                  <a:srgbClr val="073763"/>
                </a:solidFill>
                <a:latin typeface="Barlow Condensed"/>
                <a:ea typeface="Barlow Condensed"/>
                <a:cs typeface="Barlow Condensed"/>
                <a:sym typeface="Barlow Condensed"/>
              </a:rPr>
              <a:t>Introduction à</a:t>
            </a:r>
            <a:r>
              <a:rPr b="1" lang="en" sz="5100">
                <a:solidFill>
                  <a:srgbClr val="073763"/>
                </a:solidFill>
                <a:latin typeface="Barlow Condensed"/>
                <a:ea typeface="Barlow Condensed"/>
                <a:cs typeface="Barlow Condensed"/>
                <a:sym typeface="Barlow Condensed"/>
              </a:rPr>
              <a:t> : </a:t>
            </a:r>
            <a:endParaRPr b="1" sz="5100">
              <a:solidFill>
                <a:srgbClr val="073763"/>
              </a:solidFill>
              <a:latin typeface="Barlow Condensed"/>
              <a:ea typeface="Barlow Condensed"/>
              <a:cs typeface="Barlow Condensed"/>
              <a:sym typeface="Barlow Condensed"/>
            </a:endParaRPr>
          </a:p>
        </p:txBody>
      </p:sp>
      <p:cxnSp>
        <p:nvCxnSpPr>
          <p:cNvPr id="272" name="Google Shape;272;p3"/>
          <p:cNvCxnSpPr/>
          <p:nvPr/>
        </p:nvCxnSpPr>
        <p:spPr>
          <a:xfrm>
            <a:off x="798650" y="2968500"/>
            <a:ext cx="4036200" cy="6600"/>
          </a:xfrm>
          <a:prstGeom prst="straightConnector1">
            <a:avLst/>
          </a:prstGeom>
          <a:noFill/>
          <a:ln cap="flat" cmpd="sng" w="38100">
            <a:solidFill>
              <a:srgbClr val="073763"/>
            </a:solidFill>
            <a:prstDash val="solid"/>
            <a:round/>
            <a:headEnd len="med" w="med" type="none"/>
            <a:tailEnd len="med" w="med" type="none"/>
          </a:ln>
        </p:spPr>
      </p:cxnSp>
      <p:sp>
        <p:nvSpPr>
          <p:cNvPr id="273" name="Google Shape;273;p3"/>
          <p:cNvSpPr txBox="1"/>
          <p:nvPr/>
        </p:nvSpPr>
        <p:spPr>
          <a:xfrm>
            <a:off x="681075" y="4829275"/>
            <a:ext cx="2612100" cy="1131300"/>
          </a:xfrm>
          <a:prstGeom prst="rect">
            <a:avLst/>
          </a:prstGeom>
          <a:noFill/>
          <a:ln>
            <a:noFill/>
          </a:ln>
        </p:spPr>
        <p:txBody>
          <a:bodyPr anchorCtr="0" anchor="t" bIns="91425" lIns="91425" spcFirstLastPara="1" rIns="91425" wrap="square" tIns="91425">
            <a:noAutofit/>
          </a:bodyPr>
          <a:lstStyle/>
          <a:p>
            <a:pPr indent="-257808" lvl="0" marL="274320" rtl="0" algn="l">
              <a:spcBef>
                <a:spcPts val="0"/>
              </a:spcBef>
              <a:spcAft>
                <a:spcPts val="0"/>
              </a:spcAft>
              <a:buClr>
                <a:srgbClr val="434343"/>
              </a:buClr>
              <a:buSzPts val="1900"/>
              <a:buFont typeface="Barlow Condensed"/>
              <a:buChar char="●"/>
            </a:pPr>
            <a:r>
              <a:rPr lang="en" sz="2100">
                <a:solidFill>
                  <a:srgbClr val="434343"/>
                </a:solidFill>
                <a:latin typeface="Barlow Condensed"/>
                <a:ea typeface="Barlow Condensed"/>
                <a:cs typeface="Barlow Condensed"/>
                <a:sym typeface="Barlow Condensed"/>
              </a:rPr>
              <a:t>Soukayna AYOUJJIL</a:t>
            </a:r>
            <a:r>
              <a:rPr lang="en" sz="2100">
                <a:solidFill>
                  <a:srgbClr val="434343"/>
                </a:solidFill>
                <a:uFill>
                  <a:noFill/>
                </a:uFill>
                <a:latin typeface="Barlow Condensed"/>
                <a:ea typeface="Barlow Condensed"/>
                <a:cs typeface="Barlow Condensed"/>
                <a:sym typeface="Barlow Condensed"/>
                <a:hlinkClick r:id="rId3">
                  <a:extLst>
                    <a:ext uri="{A12FA001-AC4F-418D-AE19-62706E023703}">
                      <ahyp:hlinkClr val="tx"/>
                    </a:ext>
                  </a:extLst>
                </a:hlinkClick>
              </a:rPr>
              <a:t> </a:t>
            </a:r>
            <a:endParaRPr sz="2100">
              <a:solidFill>
                <a:srgbClr val="434343"/>
              </a:solidFill>
              <a:latin typeface="Barlow Condensed"/>
              <a:ea typeface="Barlow Condensed"/>
              <a:cs typeface="Barlow Condensed"/>
              <a:sym typeface="Barlow Condensed"/>
            </a:endParaRPr>
          </a:p>
          <a:p>
            <a:pPr indent="-257808" lvl="0" marL="274320" rtl="0" algn="l">
              <a:spcBef>
                <a:spcPts val="0"/>
              </a:spcBef>
              <a:spcAft>
                <a:spcPts val="0"/>
              </a:spcAft>
              <a:buClr>
                <a:srgbClr val="434343"/>
              </a:buClr>
              <a:buSzPts val="1900"/>
              <a:buFont typeface="Barlow Condensed"/>
              <a:buChar char="●"/>
            </a:pPr>
            <a:r>
              <a:rPr lang="en" sz="2100">
                <a:solidFill>
                  <a:srgbClr val="434343"/>
                </a:solidFill>
                <a:latin typeface="Barlow Condensed"/>
                <a:ea typeface="Barlow Condensed"/>
                <a:cs typeface="Barlow Condensed"/>
                <a:sym typeface="Barlow Condensed"/>
              </a:rPr>
              <a:t>Ilham IDRISSI</a:t>
            </a:r>
            <a:endParaRPr sz="2100">
              <a:solidFill>
                <a:srgbClr val="434343"/>
              </a:solidFill>
              <a:latin typeface="Barlow Condensed"/>
              <a:ea typeface="Barlow Condensed"/>
              <a:cs typeface="Barlow Condensed"/>
              <a:sym typeface="Barlow Condensed"/>
            </a:endParaRPr>
          </a:p>
          <a:p>
            <a:pPr indent="-257808" lvl="0" marL="274320" rtl="0" algn="l">
              <a:spcBef>
                <a:spcPts val="0"/>
              </a:spcBef>
              <a:spcAft>
                <a:spcPts val="0"/>
              </a:spcAft>
              <a:buClr>
                <a:srgbClr val="434343"/>
              </a:buClr>
              <a:buSzPts val="1900"/>
              <a:buFont typeface="Barlow Condensed"/>
              <a:buChar char="●"/>
            </a:pPr>
            <a:r>
              <a:rPr lang="en" sz="2100">
                <a:solidFill>
                  <a:srgbClr val="434343"/>
                </a:solidFill>
                <a:latin typeface="Barlow Condensed"/>
                <a:ea typeface="Barlow Condensed"/>
                <a:cs typeface="Barlow Condensed"/>
                <a:sym typeface="Barlow Condensed"/>
              </a:rPr>
              <a:t>Essadeq </a:t>
            </a:r>
            <a:r>
              <a:rPr lang="en" sz="2100">
                <a:solidFill>
                  <a:srgbClr val="434343"/>
                </a:solidFill>
                <a:latin typeface="Barlow Condensed"/>
                <a:ea typeface="Barlow Condensed"/>
                <a:cs typeface="Barlow Condensed"/>
                <a:sym typeface="Barlow Condensed"/>
              </a:rPr>
              <a:t>El AAMIRI</a:t>
            </a:r>
            <a:endParaRPr sz="2100">
              <a:solidFill>
                <a:srgbClr val="434343"/>
              </a:solidFill>
              <a:latin typeface="Barlow Condensed"/>
              <a:ea typeface="Barlow Condensed"/>
              <a:cs typeface="Barlow Condensed"/>
              <a:sym typeface="Barlow Condensed"/>
            </a:endParaRPr>
          </a:p>
        </p:txBody>
      </p:sp>
      <p:sp>
        <p:nvSpPr>
          <p:cNvPr id="274" name="Google Shape;274;p3"/>
          <p:cNvSpPr txBox="1"/>
          <p:nvPr/>
        </p:nvSpPr>
        <p:spPr>
          <a:xfrm>
            <a:off x="701071" y="4401175"/>
            <a:ext cx="3955800" cy="35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rgbClr val="0779A1"/>
                </a:solidFill>
                <a:latin typeface="Barlow Condensed"/>
                <a:ea typeface="Barlow Condensed"/>
                <a:cs typeface="Barlow Condensed"/>
                <a:sym typeface="Barlow Condensed"/>
              </a:rPr>
              <a:t>Preparé par :</a:t>
            </a:r>
            <a:endParaRPr sz="2100">
              <a:solidFill>
                <a:srgbClr val="0779A1"/>
              </a:solidFill>
              <a:latin typeface="Barlow Condensed"/>
              <a:ea typeface="Barlow Condensed"/>
              <a:cs typeface="Barlow Condensed"/>
              <a:sym typeface="Barlow Condensed"/>
            </a:endParaRPr>
          </a:p>
        </p:txBody>
      </p:sp>
      <p:sp>
        <p:nvSpPr>
          <p:cNvPr id="275" name="Google Shape;275;p3"/>
          <p:cNvSpPr txBox="1"/>
          <p:nvPr/>
        </p:nvSpPr>
        <p:spPr>
          <a:xfrm>
            <a:off x="3293175" y="4401175"/>
            <a:ext cx="2784300" cy="35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rgbClr val="0779A1"/>
                </a:solidFill>
                <a:latin typeface="Barlow Condensed"/>
                <a:ea typeface="Barlow Condensed"/>
                <a:cs typeface="Barlow Condensed"/>
                <a:sym typeface="Barlow Condensed"/>
              </a:rPr>
              <a:t>Encadré par:</a:t>
            </a:r>
            <a:endParaRPr sz="2100">
              <a:solidFill>
                <a:srgbClr val="0779A1"/>
              </a:solidFill>
              <a:latin typeface="Barlow Condensed"/>
              <a:ea typeface="Barlow Condensed"/>
              <a:cs typeface="Barlow Condensed"/>
              <a:sym typeface="Barlow Condensed"/>
            </a:endParaRPr>
          </a:p>
        </p:txBody>
      </p:sp>
      <p:sp>
        <p:nvSpPr>
          <p:cNvPr id="276" name="Google Shape;276;p3"/>
          <p:cNvSpPr txBox="1"/>
          <p:nvPr/>
        </p:nvSpPr>
        <p:spPr>
          <a:xfrm>
            <a:off x="47800" y="6240550"/>
            <a:ext cx="12144300" cy="4200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 sz="2100">
                <a:solidFill>
                  <a:srgbClr val="0779A1"/>
                </a:solidFill>
                <a:latin typeface="Barlow Condensed"/>
                <a:ea typeface="Barlow Condensed"/>
                <a:cs typeface="Barlow Condensed"/>
                <a:sym typeface="Barlow Condensed"/>
              </a:rPr>
              <a:t>Année universitaire: 2021/2022</a:t>
            </a:r>
            <a:endParaRPr sz="2100">
              <a:solidFill>
                <a:srgbClr val="0779A1"/>
              </a:solidFill>
              <a:latin typeface="Barlow Condensed"/>
              <a:ea typeface="Barlow Condensed"/>
              <a:cs typeface="Barlow Condensed"/>
              <a:sym typeface="Barlow Condensed"/>
            </a:endParaRPr>
          </a:p>
          <a:p>
            <a:pPr indent="0" lvl="0" marL="457200" rtl="0" algn="ctr">
              <a:spcBef>
                <a:spcPts val="0"/>
              </a:spcBef>
              <a:spcAft>
                <a:spcPts val="0"/>
              </a:spcAft>
              <a:buNone/>
            </a:pPr>
            <a:r>
              <a:t/>
            </a:r>
            <a:endParaRPr sz="1600">
              <a:solidFill>
                <a:srgbClr val="887571"/>
              </a:solidFill>
              <a:latin typeface="Barlow Condensed"/>
              <a:ea typeface="Barlow Condensed"/>
              <a:cs typeface="Barlow Condensed"/>
              <a:sym typeface="Barlow Condensed"/>
            </a:endParaRPr>
          </a:p>
        </p:txBody>
      </p:sp>
      <p:pic>
        <p:nvPicPr>
          <p:cNvPr id="277" name="Google Shape;277;p3"/>
          <p:cNvPicPr preferRelativeResize="0"/>
          <p:nvPr/>
        </p:nvPicPr>
        <p:blipFill>
          <a:blip r:embed="rId4">
            <a:alphaModFix/>
          </a:blip>
          <a:stretch>
            <a:fillRect/>
          </a:stretch>
        </p:blipFill>
        <p:spPr>
          <a:xfrm>
            <a:off x="2905425" y="155800"/>
            <a:ext cx="2784300" cy="669269"/>
          </a:xfrm>
          <a:prstGeom prst="rect">
            <a:avLst/>
          </a:prstGeom>
          <a:noFill/>
          <a:ln>
            <a:noFill/>
          </a:ln>
        </p:spPr>
      </p:pic>
      <p:sp>
        <p:nvSpPr>
          <p:cNvPr id="278" name="Google Shape;278;p3"/>
          <p:cNvSpPr txBox="1"/>
          <p:nvPr/>
        </p:nvSpPr>
        <p:spPr>
          <a:xfrm>
            <a:off x="3253525" y="4829275"/>
            <a:ext cx="3955800" cy="420000"/>
          </a:xfrm>
          <a:prstGeom prst="rect">
            <a:avLst/>
          </a:prstGeom>
          <a:noFill/>
          <a:ln>
            <a:noFill/>
          </a:ln>
        </p:spPr>
        <p:txBody>
          <a:bodyPr anchorCtr="0" anchor="t" bIns="91425" lIns="91425" spcFirstLastPara="1" rIns="91425" wrap="square" tIns="91425">
            <a:noAutofit/>
          </a:bodyPr>
          <a:lstStyle/>
          <a:p>
            <a:pPr indent="-257808" lvl="0" marL="274320" rtl="0" algn="l">
              <a:spcBef>
                <a:spcPts val="0"/>
              </a:spcBef>
              <a:spcAft>
                <a:spcPts val="0"/>
              </a:spcAft>
              <a:buClr>
                <a:srgbClr val="434343"/>
              </a:buClr>
              <a:buSzPts val="1900"/>
              <a:buFont typeface="Barlow Condensed"/>
              <a:buChar char="●"/>
            </a:pPr>
            <a:r>
              <a:rPr lang="en" sz="2100">
                <a:solidFill>
                  <a:srgbClr val="434343"/>
                </a:solidFill>
                <a:latin typeface="Barlow Condensed"/>
                <a:ea typeface="Barlow Condensed"/>
                <a:cs typeface="Barlow Condensed"/>
                <a:sym typeface="Barlow Condensed"/>
              </a:rPr>
              <a:t>M.Abdelmajid BOUSSELHAM</a:t>
            </a:r>
            <a:endParaRPr sz="2100">
              <a:solidFill>
                <a:srgbClr val="434343"/>
              </a:solidFill>
              <a:latin typeface="Barlow Condensed"/>
              <a:ea typeface="Barlow Condensed"/>
              <a:cs typeface="Barlow Condensed"/>
              <a:sym typeface="Barlow Condensed"/>
            </a:endParaRPr>
          </a:p>
        </p:txBody>
      </p:sp>
      <p:pic>
        <p:nvPicPr>
          <p:cNvPr id="279" name="Google Shape;279;p3"/>
          <p:cNvPicPr preferRelativeResize="0"/>
          <p:nvPr/>
        </p:nvPicPr>
        <p:blipFill>
          <a:blip r:embed="rId5">
            <a:alphaModFix/>
          </a:blip>
          <a:stretch>
            <a:fillRect/>
          </a:stretch>
        </p:blipFill>
        <p:spPr>
          <a:xfrm>
            <a:off x="6240102" y="782485"/>
            <a:ext cx="5498226" cy="5293025"/>
          </a:xfrm>
          <a:prstGeom prst="rect">
            <a:avLst/>
          </a:prstGeom>
          <a:noFill/>
          <a:ln>
            <a:noFill/>
          </a:ln>
        </p:spPr>
      </p:pic>
      <p:sp>
        <p:nvSpPr>
          <p:cNvPr id="280" name="Google Shape;280;p3"/>
          <p:cNvSpPr/>
          <p:nvPr/>
        </p:nvSpPr>
        <p:spPr>
          <a:xfrm>
            <a:off x="47800" y="5734925"/>
            <a:ext cx="2271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1" name="Google Shape;281;p3"/>
          <p:cNvPicPr preferRelativeResize="0"/>
          <p:nvPr/>
        </p:nvPicPr>
        <p:blipFill>
          <a:blip r:embed="rId6">
            <a:alphaModFix/>
          </a:blip>
          <a:stretch>
            <a:fillRect/>
          </a:stretch>
        </p:blipFill>
        <p:spPr>
          <a:xfrm>
            <a:off x="798650" y="907268"/>
            <a:ext cx="913050" cy="913050"/>
          </a:xfrm>
          <a:prstGeom prst="rect">
            <a:avLst/>
          </a:prstGeom>
          <a:noFill/>
          <a:ln>
            <a:noFill/>
          </a:ln>
        </p:spPr>
      </p:pic>
      <p:pic>
        <p:nvPicPr>
          <p:cNvPr id="282" name="Google Shape;282;p3"/>
          <p:cNvPicPr preferRelativeResize="0"/>
          <p:nvPr/>
        </p:nvPicPr>
        <p:blipFill>
          <a:blip r:embed="rId7">
            <a:alphaModFix/>
          </a:blip>
          <a:stretch>
            <a:fillRect/>
          </a:stretch>
        </p:blipFill>
        <p:spPr>
          <a:xfrm>
            <a:off x="3006175" y="946368"/>
            <a:ext cx="913050" cy="913050"/>
          </a:xfrm>
          <a:prstGeom prst="rect">
            <a:avLst/>
          </a:prstGeom>
          <a:noFill/>
          <a:ln>
            <a:noFill/>
          </a:ln>
        </p:spPr>
      </p:pic>
      <p:pic>
        <p:nvPicPr>
          <p:cNvPr id="283" name="Google Shape;283;p3"/>
          <p:cNvPicPr preferRelativeResize="0"/>
          <p:nvPr/>
        </p:nvPicPr>
        <p:blipFill>
          <a:blip r:embed="rId8">
            <a:alphaModFix/>
          </a:blip>
          <a:stretch>
            <a:fillRect/>
          </a:stretch>
        </p:blipFill>
        <p:spPr>
          <a:xfrm>
            <a:off x="1903050" y="907267"/>
            <a:ext cx="991253" cy="991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12b1194df0c_0_102"/>
          <p:cNvSpPr txBox="1"/>
          <p:nvPr>
            <p:ph type="title"/>
          </p:nvPr>
        </p:nvSpPr>
        <p:spPr>
          <a:xfrm>
            <a:off x="0" y="440975"/>
            <a:ext cx="11776200" cy="1038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4800"/>
              <a:t>Les conceptes logiques</a:t>
            </a:r>
            <a:endParaRPr sz="4800"/>
          </a:p>
        </p:txBody>
      </p:sp>
      <p:sp>
        <p:nvSpPr>
          <p:cNvPr id="380" name="Google Shape;380;g12b1194df0c_0_102"/>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fld id="{00000000-1234-1234-1234-123412341234}" type="slidenum">
              <a:rPr lang="en"/>
              <a:t>‹#›</a:t>
            </a:fld>
            <a:endParaRPr/>
          </a:p>
        </p:txBody>
      </p:sp>
      <p:sp>
        <p:nvSpPr>
          <p:cNvPr id="381" name="Google Shape;381;g12b1194df0c_0_102"/>
          <p:cNvSpPr/>
          <p:nvPr/>
        </p:nvSpPr>
        <p:spPr>
          <a:xfrm>
            <a:off x="1850975" y="1693988"/>
            <a:ext cx="29130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Index inversé</a:t>
            </a:r>
            <a:endParaRPr b="1" sz="1800">
              <a:solidFill>
                <a:schemeClr val="dk2"/>
              </a:solidFill>
            </a:endParaRPr>
          </a:p>
        </p:txBody>
      </p:sp>
      <p:sp>
        <p:nvSpPr>
          <p:cNvPr id="382" name="Google Shape;382;g12b1194df0c_0_102"/>
          <p:cNvSpPr txBox="1"/>
          <p:nvPr/>
        </p:nvSpPr>
        <p:spPr>
          <a:xfrm>
            <a:off x="1284800" y="1931650"/>
            <a:ext cx="9768300" cy="4322400"/>
          </a:xfrm>
          <a:prstGeom prst="rect">
            <a:avLst/>
          </a:prstGeom>
          <a:noFill/>
          <a:ln>
            <a:noFill/>
          </a:ln>
        </p:spPr>
        <p:txBody>
          <a:bodyPr anchorCtr="0" anchor="ctr" bIns="91425" lIns="91425" spcFirstLastPara="1" rIns="91425" wrap="square" tIns="91425">
            <a:noAutofit/>
          </a:bodyPr>
          <a:lstStyle/>
          <a:p>
            <a:pPr indent="0" lvl="0" marL="457200" rtl="0" algn="just">
              <a:lnSpc>
                <a:spcPct val="150000"/>
              </a:lnSpc>
              <a:spcBef>
                <a:spcPts val="0"/>
              </a:spcBef>
              <a:spcAft>
                <a:spcPts val="0"/>
              </a:spcAft>
              <a:buNone/>
            </a:pPr>
            <a:r>
              <a:rPr lang="en" sz="1900">
                <a:solidFill>
                  <a:srgbClr val="252525"/>
                </a:solidFill>
                <a:highlight>
                  <a:srgbClr val="FFFFFF"/>
                </a:highlight>
                <a:latin typeface="Roboto Condensed"/>
                <a:ea typeface="Roboto Condensed"/>
                <a:cs typeface="Roboto Condensed"/>
                <a:sym typeface="Roboto Condensed"/>
              </a:rPr>
              <a:t>C'est le mécanisme par lequel tous les moteurs de recherche fonctionnent. Il s'agit d'une structure de données qui stocke une correspondance entre le </a:t>
            </a:r>
            <a:r>
              <a:rPr b="1" lang="en" sz="1900">
                <a:solidFill>
                  <a:srgbClr val="252525"/>
                </a:solidFill>
                <a:highlight>
                  <a:srgbClr val="FFFFFF"/>
                </a:highlight>
                <a:latin typeface="Roboto Condensed"/>
                <a:ea typeface="Roboto Condensed"/>
                <a:cs typeface="Roboto Condensed"/>
                <a:sym typeface="Roboto Condensed"/>
              </a:rPr>
              <a:t>contenu</a:t>
            </a:r>
            <a:r>
              <a:rPr lang="en" sz="1900">
                <a:solidFill>
                  <a:srgbClr val="252525"/>
                </a:solidFill>
                <a:highlight>
                  <a:srgbClr val="FFFFFF"/>
                </a:highlight>
                <a:latin typeface="Roboto Condensed"/>
                <a:ea typeface="Roboto Condensed"/>
                <a:cs typeface="Roboto Condensed"/>
                <a:sym typeface="Roboto Condensed"/>
              </a:rPr>
              <a:t>, tel que des mots ou des chiffres, et son </a:t>
            </a:r>
            <a:r>
              <a:rPr b="1" lang="en" sz="1900">
                <a:solidFill>
                  <a:srgbClr val="252525"/>
                </a:solidFill>
                <a:highlight>
                  <a:srgbClr val="FFFFFF"/>
                </a:highlight>
                <a:latin typeface="Roboto Condensed"/>
                <a:ea typeface="Roboto Condensed"/>
                <a:cs typeface="Roboto Condensed"/>
                <a:sym typeface="Roboto Condensed"/>
              </a:rPr>
              <a:t>emplacement </a:t>
            </a:r>
            <a:r>
              <a:rPr lang="en" sz="1900">
                <a:solidFill>
                  <a:srgbClr val="252525"/>
                </a:solidFill>
                <a:highlight>
                  <a:srgbClr val="FFFFFF"/>
                </a:highlight>
                <a:latin typeface="Roboto Condensed"/>
                <a:ea typeface="Roboto Condensed"/>
                <a:cs typeface="Roboto Condensed"/>
                <a:sym typeface="Roboto Condensed"/>
              </a:rPr>
              <a:t>dans un document ou un ensemble de documents. En gros, il s'agit d'une structure de données de type </a:t>
            </a:r>
            <a:r>
              <a:rPr lang="en" sz="1900" u="sng">
                <a:solidFill>
                  <a:srgbClr val="252525"/>
                </a:solidFill>
                <a:highlight>
                  <a:srgbClr val="FFFFFF"/>
                </a:highlight>
                <a:latin typeface="Roboto Condensed"/>
                <a:ea typeface="Roboto Condensed"/>
                <a:cs typeface="Roboto Condensed"/>
                <a:sym typeface="Roboto Condensed"/>
              </a:rPr>
              <a:t>hashmap </a:t>
            </a:r>
            <a:r>
              <a:rPr lang="en" sz="1900">
                <a:solidFill>
                  <a:srgbClr val="252525"/>
                </a:solidFill>
                <a:highlight>
                  <a:srgbClr val="FFFFFF"/>
                </a:highlight>
                <a:latin typeface="Roboto Condensed"/>
                <a:ea typeface="Roboto Condensed"/>
                <a:cs typeface="Roboto Condensed"/>
                <a:sym typeface="Roboto Condensed"/>
              </a:rPr>
              <a:t>qui vous dirige d'un mot vers un document. Un index inversé ne stocke pas directement les chaînes de caractères, mais divise chaque document en termes de recherche individuels (c'est-à-dire chaque mot), puis associe chaque terme de recherche aux documents dans lesquels il apparaît.</a:t>
            </a:r>
            <a:endParaRPr b="1" sz="2100">
              <a:solidFill>
                <a:srgbClr val="252525"/>
              </a:solidFill>
              <a:highlight>
                <a:srgbClr val="FFFFFF"/>
              </a:highlight>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12b1194df0c_0_110"/>
          <p:cNvSpPr txBox="1"/>
          <p:nvPr>
            <p:ph type="title"/>
          </p:nvPr>
        </p:nvSpPr>
        <p:spPr>
          <a:xfrm>
            <a:off x="1111175" y="266400"/>
            <a:ext cx="9653100" cy="948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4800"/>
              <a:t>Les conceptes logiques</a:t>
            </a:r>
            <a:endParaRPr sz="4800"/>
          </a:p>
        </p:txBody>
      </p:sp>
      <p:sp>
        <p:nvSpPr>
          <p:cNvPr id="388" name="Google Shape;388;g12b1194df0c_0_110"/>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fld id="{00000000-1234-1234-1234-123412341234}" type="slidenum">
              <a:rPr lang="en"/>
              <a:t>‹#›</a:t>
            </a:fld>
            <a:endParaRPr/>
          </a:p>
        </p:txBody>
      </p:sp>
      <p:sp>
        <p:nvSpPr>
          <p:cNvPr id="389" name="Google Shape;389;g12b1194df0c_0_110"/>
          <p:cNvSpPr/>
          <p:nvPr/>
        </p:nvSpPr>
        <p:spPr>
          <a:xfrm>
            <a:off x="1927175" y="1389188"/>
            <a:ext cx="29130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Index inversé</a:t>
            </a:r>
            <a:endParaRPr b="1" sz="1800">
              <a:solidFill>
                <a:schemeClr val="dk2"/>
              </a:solidFill>
            </a:endParaRPr>
          </a:p>
        </p:txBody>
      </p:sp>
      <p:pic>
        <p:nvPicPr>
          <p:cNvPr id="390" name="Google Shape;390;g12b1194df0c_0_110"/>
          <p:cNvPicPr preferRelativeResize="0"/>
          <p:nvPr/>
        </p:nvPicPr>
        <p:blipFill>
          <a:blip r:embed="rId3">
            <a:alphaModFix/>
          </a:blip>
          <a:stretch>
            <a:fillRect/>
          </a:stretch>
        </p:blipFill>
        <p:spPr>
          <a:xfrm>
            <a:off x="2048725" y="2327150"/>
            <a:ext cx="7278549" cy="3639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2b1194df0c_0_129"/>
          <p:cNvSpPr txBox="1"/>
          <p:nvPr>
            <p:ph type="title"/>
          </p:nvPr>
        </p:nvSpPr>
        <p:spPr>
          <a:xfrm>
            <a:off x="1111175" y="495000"/>
            <a:ext cx="9653100" cy="948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4800"/>
              <a:t>Les composants Back-end</a:t>
            </a:r>
            <a:endParaRPr sz="4800"/>
          </a:p>
        </p:txBody>
      </p:sp>
      <p:sp>
        <p:nvSpPr>
          <p:cNvPr id="396" name="Google Shape;396;g12b1194df0c_0_129"/>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fld id="{00000000-1234-1234-1234-123412341234}" type="slidenum">
              <a:rPr lang="en"/>
              <a:t>‹#›</a:t>
            </a:fld>
            <a:endParaRPr/>
          </a:p>
        </p:txBody>
      </p:sp>
      <p:sp>
        <p:nvSpPr>
          <p:cNvPr id="397" name="Google Shape;397;g12b1194df0c_0_129"/>
          <p:cNvSpPr/>
          <p:nvPr/>
        </p:nvSpPr>
        <p:spPr>
          <a:xfrm>
            <a:off x="1927175" y="2074988"/>
            <a:ext cx="29130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Cluster</a:t>
            </a:r>
            <a:endParaRPr b="1" sz="1800">
              <a:solidFill>
                <a:schemeClr val="dk2"/>
              </a:solidFill>
            </a:endParaRPr>
          </a:p>
        </p:txBody>
      </p:sp>
      <p:sp>
        <p:nvSpPr>
          <p:cNvPr id="398" name="Google Shape;398;g12b1194df0c_0_129"/>
          <p:cNvSpPr txBox="1"/>
          <p:nvPr/>
        </p:nvSpPr>
        <p:spPr>
          <a:xfrm>
            <a:off x="1284800" y="2312650"/>
            <a:ext cx="9595200" cy="3203400"/>
          </a:xfrm>
          <a:prstGeom prst="rect">
            <a:avLst/>
          </a:prstGeom>
          <a:noFill/>
          <a:ln>
            <a:noFill/>
          </a:ln>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rPr lang="en" sz="2100">
                <a:solidFill>
                  <a:srgbClr val="252525"/>
                </a:solidFill>
                <a:highlight>
                  <a:srgbClr val="FFFFFF"/>
                </a:highlight>
                <a:latin typeface="Roboto Condensed"/>
                <a:ea typeface="Roboto Condensed"/>
                <a:cs typeface="Roboto Condensed"/>
                <a:sym typeface="Roboto Condensed"/>
              </a:rPr>
              <a:t>Un cluster Elasticsearch est un groupe d'une ou plusieurs instances de nœuds qui sont connectées entre elles. La puissance d'un cluster Elasticsearch réside dans la distribution des tâches, la recherche et l'indexation, sur tous les nœuds du cluster.</a:t>
            </a:r>
            <a:endParaRPr sz="2100">
              <a:solidFill>
                <a:srgbClr val="252525"/>
              </a:solidFill>
              <a:highlight>
                <a:srgbClr val="FFFFFF"/>
              </a:highlight>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2b1194df0c_0_137"/>
          <p:cNvSpPr txBox="1"/>
          <p:nvPr>
            <p:ph type="title"/>
          </p:nvPr>
        </p:nvSpPr>
        <p:spPr>
          <a:xfrm>
            <a:off x="1111175" y="647400"/>
            <a:ext cx="9653100" cy="948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4800"/>
              <a:t>Les composants Back-end</a:t>
            </a:r>
            <a:endParaRPr sz="4800"/>
          </a:p>
        </p:txBody>
      </p:sp>
      <p:sp>
        <p:nvSpPr>
          <p:cNvPr id="404" name="Google Shape;404;g12b1194df0c_0_137"/>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fld id="{00000000-1234-1234-1234-123412341234}" type="slidenum">
              <a:rPr lang="en"/>
              <a:t>‹#›</a:t>
            </a:fld>
            <a:endParaRPr/>
          </a:p>
        </p:txBody>
      </p:sp>
      <p:sp>
        <p:nvSpPr>
          <p:cNvPr id="405" name="Google Shape;405;g12b1194df0c_0_137"/>
          <p:cNvSpPr/>
          <p:nvPr/>
        </p:nvSpPr>
        <p:spPr>
          <a:xfrm>
            <a:off x="1927175" y="2074988"/>
            <a:ext cx="29130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Node</a:t>
            </a:r>
            <a:endParaRPr b="1" sz="1800">
              <a:solidFill>
                <a:schemeClr val="dk2"/>
              </a:solidFill>
            </a:endParaRPr>
          </a:p>
        </p:txBody>
      </p:sp>
      <p:sp>
        <p:nvSpPr>
          <p:cNvPr id="406" name="Google Shape;406;g12b1194df0c_0_137"/>
          <p:cNvSpPr txBox="1"/>
          <p:nvPr/>
        </p:nvSpPr>
        <p:spPr>
          <a:xfrm>
            <a:off x="1284800" y="2388850"/>
            <a:ext cx="9328800" cy="3203400"/>
          </a:xfrm>
          <a:prstGeom prst="rect">
            <a:avLst/>
          </a:prstGeom>
          <a:noFill/>
          <a:ln>
            <a:noFill/>
          </a:ln>
        </p:spPr>
        <p:txBody>
          <a:bodyPr anchorCtr="0" anchor="ctr" bIns="91425" lIns="91425" spcFirstLastPara="1" rIns="91425" wrap="square" tIns="91425">
            <a:noAutofit/>
          </a:bodyPr>
          <a:lstStyle/>
          <a:p>
            <a:pPr indent="0" lvl="0" marL="457200" rtl="0" algn="just">
              <a:lnSpc>
                <a:spcPct val="150000"/>
              </a:lnSpc>
              <a:spcBef>
                <a:spcPts val="0"/>
              </a:spcBef>
              <a:spcAft>
                <a:spcPts val="0"/>
              </a:spcAft>
              <a:buNone/>
            </a:pPr>
            <a:r>
              <a:rPr lang="en" sz="2100">
                <a:solidFill>
                  <a:srgbClr val="252525"/>
                </a:solidFill>
                <a:highlight>
                  <a:srgbClr val="FFFFFF"/>
                </a:highlight>
                <a:latin typeface="Roboto Condensed"/>
                <a:ea typeface="Roboto Condensed"/>
                <a:cs typeface="Roboto Condensed"/>
                <a:sym typeface="Roboto Condensed"/>
              </a:rPr>
              <a:t>Un nœud est un serveur unique qui fait partie d'un cluster. Un nœud stocke des données et participe aux capacités d'indexation et de recherche du cluster. Un nœud Elasticsearch peut être configuré de différentes manières :</a:t>
            </a:r>
            <a:endParaRPr sz="2100">
              <a:solidFill>
                <a:srgbClr val="252525"/>
              </a:solidFill>
              <a:highlight>
                <a:srgbClr val="FFFFFF"/>
              </a:highlight>
              <a:latin typeface="Roboto Condensed"/>
              <a:ea typeface="Roboto Condensed"/>
              <a:cs typeface="Roboto Condensed"/>
              <a:sym typeface="Roboto Condensed"/>
            </a:endParaRPr>
          </a:p>
          <a:p>
            <a:pPr indent="0" lvl="0" marL="457200" rtl="0" algn="just">
              <a:lnSpc>
                <a:spcPct val="150000"/>
              </a:lnSpc>
              <a:spcBef>
                <a:spcPts val="0"/>
              </a:spcBef>
              <a:spcAft>
                <a:spcPts val="0"/>
              </a:spcAft>
              <a:buNone/>
            </a:pPr>
            <a:r>
              <a:rPr i="1" lang="en" sz="2100">
                <a:solidFill>
                  <a:srgbClr val="252525"/>
                </a:solidFill>
                <a:highlight>
                  <a:schemeClr val="accent1"/>
                </a:highlight>
                <a:latin typeface="Roboto Condensed"/>
                <a:ea typeface="Roboto Condensed"/>
                <a:cs typeface="Roboto Condensed"/>
                <a:sym typeface="Roboto Condensed"/>
              </a:rPr>
              <a:t>Master Node</a:t>
            </a:r>
            <a:r>
              <a:rPr i="1" lang="en" sz="2100">
                <a:solidFill>
                  <a:srgbClr val="252525"/>
                </a:solidFill>
                <a:highlight>
                  <a:srgbClr val="FFFFFF"/>
                </a:highlight>
                <a:latin typeface="Roboto Condensed"/>
                <a:ea typeface="Roboto Condensed"/>
                <a:cs typeface="Roboto Condensed"/>
                <a:sym typeface="Roboto Condensed"/>
              </a:rPr>
              <a:t>, </a:t>
            </a:r>
            <a:r>
              <a:rPr i="1" lang="en" sz="2100">
                <a:solidFill>
                  <a:srgbClr val="252525"/>
                </a:solidFill>
                <a:highlight>
                  <a:schemeClr val="accent1"/>
                </a:highlight>
                <a:latin typeface="Roboto Condensed"/>
                <a:ea typeface="Roboto Condensed"/>
                <a:cs typeface="Roboto Condensed"/>
                <a:sym typeface="Roboto Condensed"/>
              </a:rPr>
              <a:t>Data Node</a:t>
            </a:r>
            <a:r>
              <a:rPr i="1" lang="en" sz="2100">
                <a:solidFill>
                  <a:srgbClr val="252525"/>
                </a:solidFill>
                <a:highlight>
                  <a:srgbClr val="FFFFFF"/>
                </a:highlight>
                <a:latin typeface="Roboto Condensed"/>
                <a:ea typeface="Roboto Condensed"/>
                <a:cs typeface="Roboto Condensed"/>
                <a:sym typeface="Roboto Condensed"/>
              </a:rPr>
              <a:t>, </a:t>
            </a:r>
            <a:r>
              <a:rPr i="1" lang="en" sz="2100">
                <a:solidFill>
                  <a:srgbClr val="252525"/>
                </a:solidFill>
                <a:highlight>
                  <a:schemeClr val="accent1"/>
                </a:highlight>
                <a:latin typeface="Roboto Condensed"/>
                <a:ea typeface="Roboto Condensed"/>
                <a:cs typeface="Roboto Condensed"/>
                <a:sym typeface="Roboto Condensed"/>
              </a:rPr>
              <a:t>Client Node</a:t>
            </a:r>
            <a:endParaRPr i="1" sz="2100">
              <a:solidFill>
                <a:srgbClr val="252525"/>
              </a:solidFill>
              <a:highlight>
                <a:schemeClr val="accent1"/>
              </a:highlight>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2b1194df0c_0_147"/>
          <p:cNvSpPr txBox="1"/>
          <p:nvPr>
            <p:ph type="title"/>
          </p:nvPr>
        </p:nvSpPr>
        <p:spPr>
          <a:xfrm>
            <a:off x="-152400" y="207400"/>
            <a:ext cx="12318000" cy="10077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sz="4800"/>
              <a:t>Les composants Back-end</a:t>
            </a:r>
            <a:endParaRPr sz="4800"/>
          </a:p>
        </p:txBody>
      </p:sp>
      <p:sp>
        <p:nvSpPr>
          <p:cNvPr id="412" name="Google Shape;412;g12b1194df0c_0_147"/>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fld id="{00000000-1234-1234-1234-123412341234}" type="slidenum">
              <a:rPr lang="en"/>
              <a:t>‹#›</a:t>
            </a:fld>
            <a:endParaRPr/>
          </a:p>
        </p:txBody>
      </p:sp>
      <p:sp>
        <p:nvSpPr>
          <p:cNvPr id="413" name="Google Shape;413;g12b1194df0c_0_147"/>
          <p:cNvSpPr/>
          <p:nvPr/>
        </p:nvSpPr>
        <p:spPr>
          <a:xfrm>
            <a:off x="1622375" y="1693988"/>
            <a:ext cx="29130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Node</a:t>
            </a:r>
            <a:endParaRPr b="1" sz="1800">
              <a:solidFill>
                <a:schemeClr val="dk2"/>
              </a:solidFill>
            </a:endParaRPr>
          </a:p>
        </p:txBody>
      </p:sp>
      <p:sp>
        <p:nvSpPr>
          <p:cNvPr id="414" name="Google Shape;414;g12b1194df0c_0_147"/>
          <p:cNvSpPr txBox="1"/>
          <p:nvPr/>
        </p:nvSpPr>
        <p:spPr>
          <a:xfrm>
            <a:off x="980000" y="2388850"/>
            <a:ext cx="10503900" cy="3984900"/>
          </a:xfrm>
          <a:prstGeom prst="rect">
            <a:avLst/>
          </a:prstGeom>
          <a:noFill/>
          <a:ln>
            <a:noFill/>
          </a:ln>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rPr lang="en" sz="2100">
                <a:solidFill>
                  <a:srgbClr val="252525"/>
                </a:solidFill>
                <a:highlight>
                  <a:schemeClr val="accent1"/>
                </a:highlight>
                <a:latin typeface="Roboto Condensed"/>
                <a:ea typeface="Roboto Condensed"/>
                <a:cs typeface="Roboto Condensed"/>
                <a:sym typeface="Roboto Condensed"/>
              </a:rPr>
              <a:t>Master Node</a:t>
            </a:r>
            <a:r>
              <a:rPr lang="en" sz="2100">
                <a:solidFill>
                  <a:srgbClr val="252525"/>
                </a:solidFill>
                <a:highlight>
                  <a:srgbClr val="FFFFFF"/>
                </a:highlight>
                <a:latin typeface="Roboto Condensed"/>
                <a:ea typeface="Roboto Condensed"/>
                <a:cs typeface="Roboto Condensed"/>
                <a:sym typeface="Roboto Condensed"/>
              </a:rPr>
              <a:t> - Contrôle le cluster Elasticsearch et est responsable de toutes les opérations à l'échelle du cluster, comme la création/suppression d'un index et l'ajout/suppression de nœuds.</a:t>
            </a:r>
            <a:endParaRPr sz="2100">
              <a:solidFill>
                <a:srgbClr val="252525"/>
              </a:solidFill>
              <a:highlight>
                <a:srgbClr val="FFFFFF"/>
              </a:highlight>
              <a:latin typeface="Roboto Condensed"/>
              <a:ea typeface="Roboto Condensed"/>
              <a:cs typeface="Roboto Condensed"/>
              <a:sym typeface="Roboto Condensed"/>
            </a:endParaRPr>
          </a:p>
          <a:p>
            <a:pPr indent="0" lvl="0" marL="457200" rtl="0" algn="l">
              <a:lnSpc>
                <a:spcPct val="150000"/>
              </a:lnSpc>
              <a:spcBef>
                <a:spcPts val="0"/>
              </a:spcBef>
              <a:spcAft>
                <a:spcPts val="0"/>
              </a:spcAft>
              <a:buNone/>
            </a:pPr>
            <a:r>
              <a:rPr lang="en" sz="2100">
                <a:solidFill>
                  <a:srgbClr val="252525"/>
                </a:solidFill>
                <a:highlight>
                  <a:schemeClr val="accent1"/>
                </a:highlight>
                <a:latin typeface="Roboto Condensed"/>
                <a:ea typeface="Roboto Condensed"/>
                <a:cs typeface="Roboto Condensed"/>
                <a:sym typeface="Roboto Condensed"/>
              </a:rPr>
              <a:t>Data Node</a:t>
            </a:r>
            <a:r>
              <a:rPr lang="en" sz="2100">
                <a:solidFill>
                  <a:srgbClr val="252525"/>
                </a:solidFill>
                <a:highlight>
                  <a:srgbClr val="FFFFFF"/>
                </a:highlight>
                <a:latin typeface="Roboto Condensed"/>
                <a:ea typeface="Roboto Condensed"/>
                <a:cs typeface="Roboto Condensed"/>
                <a:sym typeface="Roboto Condensed"/>
              </a:rPr>
              <a:t> - Stocke les données et exécute les opérations liées aux données telles que la recherche et l'agrégation.</a:t>
            </a:r>
            <a:endParaRPr sz="2100">
              <a:solidFill>
                <a:srgbClr val="252525"/>
              </a:solidFill>
              <a:highlight>
                <a:srgbClr val="FFFFFF"/>
              </a:highlight>
              <a:latin typeface="Roboto Condensed"/>
              <a:ea typeface="Roboto Condensed"/>
              <a:cs typeface="Roboto Condensed"/>
              <a:sym typeface="Roboto Condensed"/>
            </a:endParaRPr>
          </a:p>
          <a:p>
            <a:pPr indent="0" lvl="0" marL="457200" rtl="0" algn="l">
              <a:lnSpc>
                <a:spcPct val="150000"/>
              </a:lnSpc>
              <a:spcBef>
                <a:spcPts val="0"/>
              </a:spcBef>
              <a:spcAft>
                <a:spcPts val="0"/>
              </a:spcAft>
              <a:buNone/>
            </a:pPr>
            <a:r>
              <a:rPr lang="en" sz="2100">
                <a:solidFill>
                  <a:srgbClr val="252525"/>
                </a:solidFill>
                <a:highlight>
                  <a:schemeClr val="accent1"/>
                </a:highlight>
                <a:latin typeface="Roboto Condensed"/>
                <a:ea typeface="Roboto Condensed"/>
                <a:cs typeface="Roboto Condensed"/>
                <a:sym typeface="Roboto Condensed"/>
              </a:rPr>
              <a:t>Client Node</a:t>
            </a:r>
            <a:r>
              <a:rPr lang="en" sz="2100">
                <a:solidFill>
                  <a:srgbClr val="252525"/>
                </a:solidFill>
                <a:highlight>
                  <a:srgbClr val="FFFFFF"/>
                </a:highlight>
                <a:latin typeface="Roboto Condensed"/>
                <a:ea typeface="Roboto Condensed"/>
                <a:cs typeface="Roboto Condensed"/>
                <a:sym typeface="Roboto Condensed"/>
              </a:rPr>
              <a:t> - Transmet les demandes de cluster au nœud maître et les demandes liées aux données aux nœuds de données.</a:t>
            </a:r>
            <a:endParaRPr sz="2100">
              <a:solidFill>
                <a:srgbClr val="252525"/>
              </a:solidFill>
              <a:highlight>
                <a:srgbClr val="FFFFFF"/>
              </a:highlight>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2b1194df0c_0_155"/>
          <p:cNvSpPr txBox="1"/>
          <p:nvPr>
            <p:ph type="title"/>
          </p:nvPr>
        </p:nvSpPr>
        <p:spPr>
          <a:xfrm>
            <a:off x="1111175" y="342600"/>
            <a:ext cx="9653100" cy="948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4800"/>
              <a:t>Les composants Back-end</a:t>
            </a:r>
            <a:endParaRPr sz="4800"/>
          </a:p>
        </p:txBody>
      </p:sp>
      <p:sp>
        <p:nvSpPr>
          <p:cNvPr id="420" name="Google Shape;420;g12b1194df0c_0_155"/>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fld id="{00000000-1234-1234-1234-123412341234}" type="slidenum">
              <a:rPr lang="en"/>
              <a:t>‹#›</a:t>
            </a:fld>
            <a:endParaRPr/>
          </a:p>
        </p:txBody>
      </p:sp>
      <p:sp>
        <p:nvSpPr>
          <p:cNvPr id="421" name="Google Shape;421;g12b1194df0c_0_155"/>
          <p:cNvSpPr/>
          <p:nvPr/>
        </p:nvSpPr>
        <p:spPr>
          <a:xfrm>
            <a:off x="1514375" y="1528263"/>
            <a:ext cx="29130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Shards</a:t>
            </a:r>
            <a:endParaRPr b="1" sz="1800">
              <a:solidFill>
                <a:schemeClr val="dk2"/>
              </a:solidFill>
            </a:endParaRPr>
          </a:p>
        </p:txBody>
      </p:sp>
      <p:sp>
        <p:nvSpPr>
          <p:cNvPr id="422" name="Google Shape;422;g12b1194df0c_0_155"/>
          <p:cNvSpPr txBox="1"/>
          <p:nvPr/>
        </p:nvSpPr>
        <p:spPr>
          <a:xfrm>
            <a:off x="1407000" y="2145850"/>
            <a:ext cx="9478200" cy="3888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sz="2100">
                <a:solidFill>
                  <a:srgbClr val="252525"/>
                </a:solidFill>
                <a:latin typeface="Roboto Condensed"/>
                <a:ea typeface="Roboto Condensed"/>
                <a:cs typeface="Roboto Condensed"/>
                <a:sym typeface="Roboto Condensed"/>
              </a:rPr>
              <a:t>Elasticsearch offre la possibilité de subdiviser l'index en plusieurs morceaux appelés shards. Chaque shard est en soi un "index" entièrement fonctionnel et indépendant qui peut être hébergé sur n'importe quel nœud d'un cluster. En répartissant les documents d'un index sur plusieurs shards, et en répartissant ces shards sur plusieurs nœuds, Elasticsearch peut assurer la redondance, ce qui permet à la fois de se protéger contre les pannes matérielles et d'augmenter la capacité de requête lorsque des nœuds sont ajoutés à un cluster.</a:t>
            </a:r>
            <a:endParaRPr sz="2100">
              <a:solidFill>
                <a:srgbClr val="252525"/>
              </a:solidFill>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2b1194df0c_0_163"/>
          <p:cNvSpPr txBox="1"/>
          <p:nvPr>
            <p:ph type="title"/>
          </p:nvPr>
        </p:nvSpPr>
        <p:spPr>
          <a:xfrm>
            <a:off x="1111175" y="342600"/>
            <a:ext cx="9653100" cy="948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4800"/>
              <a:t>Les composants Back-end</a:t>
            </a:r>
            <a:endParaRPr sz="4800"/>
          </a:p>
        </p:txBody>
      </p:sp>
      <p:sp>
        <p:nvSpPr>
          <p:cNvPr id="428" name="Google Shape;428;g12b1194df0c_0_163"/>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fld id="{00000000-1234-1234-1234-123412341234}" type="slidenum">
              <a:rPr lang="en"/>
              <a:t>‹#›</a:t>
            </a:fld>
            <a:endParaRPr/>
          </a:p>
        </p:txBody>
      </p:sp>
      <p:sp>
        <p:nvSpPr>
          <p:cNvPr id="429" name="Google Shape;429;g12b1194df0c_0_163"/>
          <p:cNvSpPr/>
          <p:nvPr/>
        </p:nvSpPr>
        <p:spPr>
          <a:xfrm>
            <a:off x="1434475" y="1680350"/>
            <a:ext cx="29130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Replicas</a:t>
            </a:r>
            <a:endParaRPr b="1" sz="1800">
              <a:solidFill>
                <a:schemeClr val="dk2"/>
              </a:solidFill>
            </a:endParaRPr>
          </a:p>
        </p:txBody>
      </p:sp>
      <p:sp>
        <p:nvSpPr>
          <p:cNvPr id="430" name="Google Shape;430;g12b1194df0c_0_163"/>
          <p:cNvSpPr txBox="1"/>
          <p:nvPr/>
        </p:nvSpPr>
        <p:spPr>
          <a:xfrm>
            <a:off x="1291575" y="2162875"/>
            <a:ext cx="9549000" cy="3888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sz="2100">
                <a:solidFill>
                  <a:srgbClr val="252525"/>
                </a:solidFill>
                <a:latin typeface="Roboto Condensed"/>
                <a:ea typeface="Roboto Condensed"/>
                <a:cs typeface="Roboto Condensed"/>
                <a:sym typeface="Roboto Condensed"/>
              </a:rPr>
              <a:t>Elasticsearch nous permet de faire une ou plusieurs copies des shards de notre index, appelées "replica shards" ou simplement "replicas". Fondamentalement, un replica shard est une copie d'un shard primaire. Chaque document dans un index appartient à un shard primaire. Les répliques fournissent des copies redondantes de nos données afin de nous protéger contre les pannes matérielles et d'augmenter la capacité de traitement des requêtes de lecture telles que la recherche ou la récupération d'un document.</a:t>
            </a:r>
            <a:endParaRPr sz="2100">
              <a:solidFill>
                <a:srgbClr val="252525"/>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12ac74aca44_3_0"/>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1500"/>
              <a:buNone/>
            </a:pPr>
            <a:fld id="{00000000-1234-1234-1234-123412341234}" type="slidenum">
              <a:rPr lang="en"/>
              <a:t>‹#›</a:t>
            </a:fld>
            <a:endParaRPr/>
          </a:p>
        </p:txBody>
      </p:sp>
      <p:sp>
        <p:nvSpPr>
          <p:cNvPr id="436" name="Google Shape;436;g12ac74aca44_3_0"/>
          <p:cNvSpPr/>
          <p:nvPr/>
        </p:nvSpPr>
        <p:spPr>
          <a:xfrm>
            <a:off x="47800" y="5734925"/>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12ac74aca44_3_0"/>
          <p:cNvSpPr txBox="1"/>
          <p:nvPr/>
        </p:nvSpPr>
        <p:spPr>
          <a:xfrm>
            <a:off x="5167115" y="2042424"/>
            <a:ext cx="1555200" cy="11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0">
                <a:solidFill>
                  <a:srgbClr val="FFFFFF"/>
                </a:solidFill>
                <a:latin typeface="Convergence"/>
                <a:ea typeface="Convergence"/>
                <a:cs typeface="Convergence"/>
                <a:sym typeface="Convergence"/>
              </a:rPr>
              <a:t>2</a:t>
            </a:r>
            <a:endParaRPr b="1" sz="7500">
              <a:solidFill>
                <a:srgbClr val="FFFFFF"/>
              </a:solidFill>
              <a:latin typeface="Convergence"/>
              <a:ea typeface="Convergence"/>
              <a:cs typeface="Convergence"/>
              <a:sym typeface="Convergence"/>
            </a:endParaRPr>
          </a:p>
        </p:txBody>
      </p:sp>
      <p:pic>
        <p:nvPicPr>
          <p:cNvPr id="438" name="Google Shape;438;g12ac74aca44_3_0"/>
          <p:cNvPicPr preferRelativeResize="0"/>
          <p:nvPr/>
        </p:nvPicPr>
        <p:blipFill>
          <a:blip r:embed="rId3">
            <a:alphaModFix/>
          </a:blip>
          <a:stretch>
            <a:fillRect/>
          </a:stretch>
        </p:blipFill>
        <p:spPr>
          <a:xfrm>
            <a:off x="2553750" y="2313463"/>
            <a:ext cx="6759149" cy="2932763"/>
          </a:xfrm>
          <a:prstGeom prst="rect">
            <a:avLst/>
          </a:prstGeom>
          <a:noFill/>
          <a:ln>
            <a:noFill/>
          </a:ln>
        </p:spPr>
      </p:pic>
      <p:sp>
        <p:nvSpPr>
          <p:cNvPr id="439" name="Google Shape;439;g12ac74aca44_3_0"/>
          <p:cNvSpPr txBox="1"/>
          <p:nvPr/>
        </p:nvSpPr>
        <p:spPr>
          <a:xfrm>
            <a:off x="2630100" y="791725"/>
            <a:ext cx="6953700" cy="923400"/>
          </a:xfrm>
          <a:prstGeom prst="rect">
            <a:avLst/>
          </a:prstGeom>
          <a:noFill/>
          <a:ln>
            <a:noFill/>
          </a:ln>
        </p:spPr>
        <p:txBody>
          <a:bodyPr anchorCtr="0" anchor="t" bIns="91425" lIns="91425" spcFirstLastPara="1" rIns="91425" wrap="square" tIns="91425">
            <a:spAutoFit/>
          </a:bodyPr>
          <a:lstStyle/>
          <a:p>
            <a:pPr indent="0" lvl="0" marL="0" rtl="0" algn="l">
              <a:lnSpc>
                <a:spcPct val="161800"/>
              </a:lnSpc>
              <a:spcBef>
                <a:spcPts val="0"/>
              </a:spcBef>
              <a:spcAft>
                <a:spcPts val="1100"/>
              </a:spcAft>
              <a:buNone/>
            </a:pPr>
            <a:r>
              <a:rPr lang="en" sz="4800">
                <a:solidFill>
                  <a:schemeClr val="dk1"/>
                </a:solidFill>
                <a:latin typeface="Barlow Condensed SemiBold"/>
                <a:ea typeface="Barlow Condensed SemiBold"/>
                <a:cs typeface="Barlow Condensed SemiBold"/>
                <a:sym typeface="Barlow Condensed SemiBold"/>
              </a:rPr>
              <a:t>Architecture d’ElasticSearch</a:t>
            </a:r>
            <a:endParaRPr b="1" sz="1550">
              <a:solidFill>
                <a:schemeClr val="accent6"/>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12ac74aca44_3_10"/>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1500"/>
              <a:buNone/>
            </a:pPr>
            <a:fld id="{00000000-1234-1234-1234-123412341234}" type="slidenum">
              <a:rPr lang="en"/>
              <a:t>‹#›</a:t>
            </a:fld>
            <a:endParaRPr/>
          </a:p>
        </p:txBody>
      </p:sp>
      <p:sp>
        <p:nvSpPr>
          <p:cNvPr id="445" name="Google Shape;445;g12ac74aca44_3_10"/>
          <p:cNvSpPr/>
          <p:nvPr/>
        </p:nvSpPr>
        <p:spPr>
          <a:xfrm>
            <a:off x="47800" y="5734925"/>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12ac74aca44_3_10"/>
          <p:cNvSpPr txBox="1"/>
          <p:nvPr/>
        </p:nvSpPr>
        <p:spPr>
          <a:xfrm>
            <a:off x="5167115" y="2042424"/>
            <a:ext cx="1555200" cy="11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0">
                <a:solidFill>
                  <a:srgbClr val="FFFFFF"/>
                </a:solidFill>
                <a:latin typeface="Convergence"/>
                <a:ea typeface="Convergence"/>
                <a:cs typeface="Convergence"/>
                <a:sym typeface="Convergence"/>
              </a:rPr>
              <a:t>2</a:t>
            </a:r>
            <a:endParaRPr b="1" sz="7500">
              <a:solidFill>
                <a:srgbClr val="FFFFFF"/>
              </a:solidFill>
              <a:latin typeface="Convergence"/>
              <a:ea typeface="Convergence"/>
              <a:cs typeface="Convergence"/>
              <a:sym typeface="Convergence"/>
            </a:endParaRPr>
          </a:p>
        </p:txBody>
      </p:sp>
      <p:sp>
        <p:nvSpPr>
          <p:cNvPr id="447" name="Google Shape;447;g12ac74aca44_3_10"/>
          <p:cNvSpPr txBox="1"/>
          <p:nvPr/>
        </p:nvSpPr>
        <p:spPr>
          <a:xfrm>
            <a:off x="3038975" y="-175"/>
            <a:ext cx="5508900" cy="923400"/>
          </a:xfrm>
          <a:prstGeom prst="rect">
            <a:avLst/>
          </a:prstGeom>
          <a:noFill/>
          <a:ln>
            <a:noFill/>
          </a:ln>
        </p:spPr>
        <p:txBody>
          <a:bodyPr anchorCtr="0" anchor="t" bIns="91425" lIns="91425" spcFirstLastPara="1" rIns="91425" wrap="square" tIns="91425">
            <a:spAutoFit/>
          </a:bodyPr>
          <a:lstStyle/>
          <a:p>
            <a:pPr indent="0" lvl="0" marL="0" rtl="0" algn="l">
              <a:lnSpc>
                <a:spcPct val="161800"/>
              </a:lnSpc>
              <a:spcBef>
                <a:spcPts val="0"/>
              </a:spcBef>
              <a:spcAft>
                <a:spcPts val="1100"/>
              </a:spcAft>
              <a:buNone/>
            </a:pPr>
            <a:r>
              <a:rPr lang="en" sz="4800">
                <a:solidFill>
                  <a:schemeClr val="dk1"/>
                </a:solidFill>
                <a:latin typeface="Barlow Condensed SemiBold"/>
                <a:ea typeface="Barlow Condensed SemiBold"/>
                <a:cs typeface="Barlow Condensed SemiBold"/>
                <a:sym typeface="Barlow Condensed SemiBold"/>
              </a:rPr>
              <a:t>Traitement des données</a:t>
            </a:r>
            <a:endParaRPr b="1" sz="1550">
              <a:solidFill>
                <a:schemeClr val="accent6"/>
              </a:solidFill>
              <a:highlight>
                <a:srgbClr val="FFFFFF"/>
              </a:highlight>
            </a:endParaRPr>
          </a:p>
        </p:txBody>
      </p:sp>
      <p:pic>
        <p:nvPicPr>
          <p:cNvPr id="448" name="Google Shape;448;g12ac74aca44_3_10"/>
          <p:cNvPicPr preferRelativeResize="0"/>
          <p:nvPr/>
        </p:nvPicPr>
        <p:blipFill>
          <a:blip r:embed="rId3">
            <a:alphaModFix/>
          </a:blip>
          <a:stretch>
            <a:fillRect/>
          </a:stretch>
        </p:blipFill>
        <p:spPr>
          <a:xfrm>
            <a:off x="2746975" y="923225"/>
            <a:ext cx="6332857" cy="5819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12b1194df0c_0_173"/>
          <p:cNvSpPr txBox="1"/>
          <p:nvPr>
            <p:ph type="title"/>
          </p:nvPr>
        </p:nvSpPr>
        <p:spPr>
          <a:xfrm>
            <a:off x="1487575" y="1018950"/>
            <a:ext cx="9212400" cy="10077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sz="4800"/>
              <a:t>Qu'est-ce que Elastic Slack (ELK stack) ?</a:t>
            </a:r>
            <a:endParaRPr sz="4800"/>
          </a:p>
        </p:txBody>
      </p:sp>
      <p:sp>
        <p:nvSpPr>
          <p:cNvPr id="454" name="Google Shape;454;g12b1194df0c_0_173"/>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fld id="{00000000-1234-1234-1234-123412341234}" type="slidenum">
              <a:rPr lang="en"/>
              <a:t>‹#›</a:t>
            </a:fld>
            <a:endParaRPr/>
          </a:p>
        </p:txBody>
      </p:sp>
      <p:sp>
        <p:nvSpPr>
          <p:cNvPr id="455" name="Google Shape;455;g12b1194df0c_0_173"/>
          <p:cNvSpPr txBox="1"/>
          <p:nvPr/>
        </p:nvSpPr>
        <p:spPr>
          <a:xfrm>
            <a:off x="1568375" y="1926550"/>
            <a:ext cx="8745600" cy="22992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sz="2100">
                <a:solidFill>
                  <a:srgbClr val="252525"/>
                </a:solidFill>
                <a:latin typeface="Roboto Condensed"/>
                <a:ea typeface="Roboto Condensed"/>
                <a:cs typeface="Roboto Condensed"/>
                <a:sym typeface="Roboto Condensed"/>
              </a:rPr>
              <a:t>Elastic Slack est un écosystème complet d’outils open-source pour l’ingestion, l’enrichissement, le stockage, l’analyse et la visualisation de données. Outre Elasticsearch, les autres logiciels sont Logstash, Kibana et Beats.</a:t>
            </a:r>
            <a:endParaRPr sz="2100">
              <a:solidFill>
                <a:srgbClr val="252525"/>
              </a:solidFill>
              <a:latin typeface="Roboto Condensed"/>
              <a:ea typeface="Roboto Condensed"/>
              <a:cs typeface="Roboto Condensed"/>
              <a:sym typeface="Roboto Condensed"/>
            </a:endParaRPr>
          </a:p>
        </p:txBody>
      </p:sp>
      <p:pic>
        <p:nvPicPr>
          <p:cNvPr id="456" name="Google Shape;456;g12b1194df0c_0_173"/>
          <p:cNvPicPr preferRelativeResize="0"/>
          <p:nvPr/>
        </p:nvPicPr>
        <p:blipFill>
          <a:blip r:embed="rId3">
            <a:alphaModFix/>
          </a:blip>
          <a:stretch>
            <a:fillRect/>
          </a:stretch>
        </p:blipFill>
        <p:spPr>
          <a:xfrm>
            <a:off x="8003950" y="4258675"/>
            <a:ext cx="1576076" cy="1576075"/>
          </a:xfrm>
          <a:prstGeom prst="rect">
            <a:avLst/>
          </a:prstGeom>
          <a:noFill/>
          <a:ln>
            <a:noFill/>
          </a:ln>
        </p:spPr>
      </p:pic>
      <p:pic>
        <p:nvPicPr>
          <p:cNvPr id="457" name="Google Shape;457;g12b1194df0c_0_173"/>
          <p:cNvPicPr preferRelativeResize="0"/>
          <p:nvPr/>
        </p:nvPicPr>
        <p:blipFill>
          <a:blip r:embed="rId4">
            <a:alphaModFix/>
          </a:blip>
          <a:stretch>
            <a:fillRect/>
          </a:stretch>
        </p:blipFill>
        <p:spPr>
          <a:xfrm>
            <a:off x="4962144" y="4302187"/>
            <a:ext cx="1576076" cy="1576076"/>
          </a:xfrm>
          <a:prstGeom prst="rect">
            <a:avLst/>
          </a:prstGeom>
          <a:noFill/>
          <a:ln>
            <a:noFill/>
          </a:ln>
        </p:spPr>
      </p:pic>
      <p:sp>
        <p:nvSpPr>
          <p:cNvPr id="458" name="Google Shape;458;g12b1194df0c_0_173"/>
          <p:cNvSpPr txBox="1"/>
          <p:nvPr/>
        </p:nvSpPr>
        <p:spPr>
          <a:xfrm>
            <a:off x="4020825" y="5954700"/>
            <a:ext cx="379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https://www.elastic.co/what-is/elk-stack</a:t>
            </a:r>
            <a:endParaRPr sz="1600">
              <a:latin typeface="Roboto Condensed"/>
              <a:ea typeface="Roboto Condensed"/>
              <a:cs typeface="Roboto Condensed"/>
              <a:sym typeface="Roboto Condensed"/>
            </a:endParaRPr>
          </a:p>
        </p:txBody>
      </p:sp>
      <p:pic>
        <p:nvPicPr>
          <p:cNvPr id="459" name="Google Shape;459;g12b1194df0c_0_173"/>
          <p:cNvPicPr preferRelativeResize="0"/>
          <p:nvPr/>
        </p:nvPicPr>
        <p:blipFill>
          <a:blip r:embed="rId5">
            <a:alphaModFix/>
          </a:blip>
          <a:stretch>
            <a:fillRect/>
          </a:stretch>
        </p:blipFill>
        <p:spPr>
          <a:xfrm>
            <a:off x="2069250" y="4339775"/>
            <a:ext cx="1576075" cy="15760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1500"/>
              <a:buNone/>
            </a:pPr>
            <a:fld id="{00000000-1234-1234-1234-123412341234}" type="slidenum">
              <a:rPr lang="en"/>
              <a:t>‹#›</a:t>
            </a:fld>
            <a:endParaRPr/>
          </a:p>
        </p:txBody>
      </p:sp>
      <p:sp>
        <p:nvSpPr>
          <p:cNvPr id="289" name="Google Shape;289;p2"/>
          <p:cNvSpPr/>
          <p:nvPr/>
        </p:nvSpPr>
        <p:spPr>
          <a:xfrm>
            <a:off x="47800" y="5734925"/>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2370937" y="3797073"/>
            <a:ext cx="850800" cy="831761"/>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rgbClr val="F1E8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txBox="1"/>
          <p:nvPr/>
        </p:nvSpPr>
        <p:spPr>
          <a:xfrm flipH="1">
            <a:off x="2370925" y="3972354"/>
            <a:ext cx="8508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887571"/>
                </a:solidFill>
                <a:latin typeface="Barlow Condensed"/>
                <a:ea typeface="Barlow Condensed"/>
                <a:cs typeface="Barlow Condensed"/>
                <a:sym typeface="Barlow Condensed"/>
              </a:rPr>
              <a:t>02</a:t>
            </a:r>
            <a:endParaRPr b="1" sz="3000">
              <a:solidFill>
                <a:srgbClr val="887571"/>
              </a:solidFill>
              <a:latin typeface="Barlow Condensed"/>
              <a:ea typeface="Barlow Condensed"/>
              <a:cs typeface="Barlow Condensed"/>
              <a:sym typeface="Barlow Condensed"/>
            </a:endParaRPr>
          </a:p>
        </p:txBody>
      </p:sp>
      <p:sp>
        <p:nvSpPr>
          <p:cNvPr id="292" name="Google Shape;292;p2"/>
          <p:cNvSpPr txBox="1"/>
          <p:nvPr/>
        </p:nvSpPr>
        <p:spPr>
          <a:xfrm>
            <a:off x="3318337" y="4033425"/>
            <a:ext cx="27351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rgbClr val="887571"/>
                </a:solidFill>
                <a:latin typeface="Barlow Condensed"/>
                <a:ea typeface="Barlow Condensed"/>
                <a:cs typeface="Barlow Condensed"/>
                <a:sym typeface="Barlow Condensed"/>
              </a:rPr>
              <a:t>Installation</a:t>
            </a:r>
            <a:endParaRPr b="1" sz="2500">
              <a:solidFill>
                <a:srgbClr val="887571"/>
              </a:solidFill>
              <a:latin typeface="Barlow Condensed"/>
              <a:ea typeface="Barlow Condensed"/>
              <a:cs typeface="Barlow Condensed"/>
              <a:sym typeface="Barlow Condensed"/>
            </a:endParaRPr>
          </a:p>
        </p:txBody>
      </p:sp>
      <p:sp>
        <p:nvSpPr>
          <p:cNvPr id="293" name="Google Shape;293;p2"/>
          <p:cNvSpPr txBox="1"/>
          <p:nvPr/>
        </p:nvSpPr>
        <p:spPr>
          <a:xfrm>
            <a:off x="2184488" y="1493950"/>
            <a:ext cx="77079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100">
                <a:solidFill>
                  <a:srgbClr val="073763"/>
                </a:solidFill>
                <a:latin typeface="Barlow Condensed"/>
                <a:ea typeface="Barlow Condensed"/>
                <a:cs typeface="Barlow Condensed"/>
                <a:sym typeface="Barlow Condensed"/>
              </a:rPr>
              <a:t>PLAN</a:t>
            </a:r>
            <a:endParaRPr b="1" sz="3500">
              <a:solidFill>
                <a:srgbClr val="667E92"/>
              </a:solidFill>
              <a:latin typeface="Convergence"/>
              <a:ea typeface="Convergence"/>
              <a:cs typeface="Convergence"/>
              <a:sym typeface="Convergence"/>
            </a:endParaRPr>
          </a:p>
        </p:txBody>
      </p:sp>
      <p:sp>
        <p:nvSpPr>
          <p:cNvPr id="294" name="Google Shape;294;p2"/>
          <p:cNvSpPr/>
          <p:nvPr/>
        </p:nvSpPr>
        <p:spPr>
          <a:xfrm>
            <a:off x="2370937" y="2756023"/>
            <a:ext cx="850800" cy="831761"/>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2E6EC"/>
              </a:solidFill>
              <a:latin typeface="Arial"/>
              <a:ea typeface="Arial"/>
              <a:cs typeface="Arial"/>
              <a:sym typeface="Arial"/>
            </a:endParaRPr>
          </a:p>
        </p:txBody>
      </p:sp>
      <p:sp>
        <p:nvSpPr>
          <p:cNvPr id="295" name="Google Shape;295;p2"/>
          <p:cNvSpPr txBox="1"/>
          <p:nvPr/>
        </p:nvSpPr>
        <p:spPr>
          <a:xfrm flipH="1">
            <a:off x="2370937" y="2931304"/>
            <a:ext cx="8508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Barlow Condensed"/>
                <a:ea typeface="Barlow Condensed"/>
                <a:cs typeface="Barlow Condensed"/>
                <a:sym typeface="Barlow Condensed"/>
              </a:rPr>
              <a:t>01</a:t>
            </a:r>
            <a:endParaRPr b="1" sz="3000">
              <a:solidFill>
                <a:srgbClr val="FFFFFF"/>
              </a:solidFill>
              <a:latin typeface="Barlow Condensed"/>
              <a:ea typeface="Barlow Condensed"/>
              <a:cs typeface="Barlow Condensed"/>
              <a:sym typeface="Barlow Condensed"/>
            </a:endParaRPr>
          </a:p>
        </p:txBody>
      </p:sp>
      <p:sp>
        <p:nvSpPr>
          <p:cNvPr id="296" name="Google Shape;296;p2"/>
          <p:cNvSpPr txBox="1"/>
          <p:nvPr/>
        </p:nvSpPr>
        <p:spPr>
          <a:xfrm>
            <a:off x="3318363" y="2979550"/>
            <a:ext cx="20859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accent4"/>
                </a:solidFill>
                <a:latin typeface="Barlow Condensed"/>
                <a:ea typeface="Barlow Condensed"/>
                <a:cs typeface="Barlow Condensed"/>
                <a:sym typeface="Barlow Condensed"/>
              </a:rPr>
              <a:t>P</a:t>
            </a:r>
            <a:r>
              <a:rPr b="1" lang="en" sz="2500">
                <a:solidFill>
                  <a:schemeClr val="accent4"/>
                </a:solidFill>
                <a:latin typeface="Barlow Condensed"/>
                <a:ea typeface="Barlow Condensed"/>
                <a:cs typeface="Barlow Condensed"/>
                <a:sym typeface="Barlow Condensed"/>
              </a:rPr>
              <a:t>resentation d’ElasticSearch</a:t>
            </a:r>
            <a:endParaRPr b="1" sz="2500">
              <a:solidFill>
                <a:schemeClr val="accent4"/>
              </a:solidFill>
              <a:latin typeface="Barlow Condensed"/>
              <a:ea typeface="Barlow Condensed"/>
              <a:cs typeface="Barlow Condensed"/>
              <a:sym typeface="Barlow Condensed"/>
            </a:endParaRPr>
          </a:p>
        </p:txBody>
      </p:sp>
      <p:sp>
        <p:nvSpPr>
          <p:cNvPr id="297" name="Google Shape;297;p2"/>
          <p:cNvSpPr/>
          <p:nvPr/>
        </p:nvSpPr>
        <p:spPr>
          <a:xfrm>
            <a:off x="6333336" y="2781248"/>
            <a:ext cx="850800" cy="831761"/>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rgbClr val="D2E6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2E6EC"/>
              </a:solidFill>
              <a:latin typeface="Arial"/>
              <a:ea typeface="Arial"/>
              <a:cs typeface="Arial"/>
              <a:sym typeface="Arial"/>
            </a:endParaRPr>
          </a:p>
        </p:txBody>
      </p:sp>
      <p:sp>
        <p:nvSpPr>
          <p:cNvPr id="298" name="Google Shape;298;p2"/>
          <p:cNvSpPr txBox="1"/>
          <p:nvPr/>
        </p:nvSpPr>
        <p:spPr>
          <a:xfrm>
            <a:off x="7280752" y="3004775"/>
            <a:ext cx="27351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rgbClr val="7994A9"/>
                </a:solidFill>
                <a:latin typeface="Barlow Condensed"/>
                <a:ea typeface="Barlow Condensed"/>
                <a:cs typeface="Barlow Condensed"/>
                <a:sym typeface="Barlow Condensed"/>
              </a:rPr>
              <a:t>exploitation d’ElasticSearch</a:t>
            </a:r>
            <a:endParaRPr b="1" sz="2500">
              <a:solidFill>
                <a:srgbClr val="7994A9"/>
              </a:solidFill>
              <a:latin typeface="Barlow Condensed"/>
              <a:ea typeface="Barlow Condensed"/>
              <a:cs typeface="Barlow Condensed"/>
              <a:sym typeface="Barlow Condensed"/>
            </a:endParaRPr>
          </a:p>
        </p:txBody>
      </p:sp>
      <p:sp>
        <p:nvSpPr>
          <p:cNvPr id="299" name="Google Shape;299;p2"/>
          <p:cNvSpPr txBox="1"/>
          <p:nvPr/>
        </p:nvSpPr>
        <p:spPr>
          <a:xfrm flipH="1">
            <a:off x="6333337" y="2956529"/>
            <a:ext cx="8508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5A8796"/>
                </a:solidFill>
                <a:latin typeface="Barlow Condensed"/>
                <a:ea typeface="Barlow Condensed"/>
                <a:cs typeface="Barlow Condensed"/>
                <a:sym typeface="Barlow Condensed"/>
              </a:rPr>
              <a:t>04</a:t>
            </a:r>
            <a:endParaRPr b="1" sz="3000">
              <a:solidFill>
                <a:srgbClr val="5A8796"/>
              </a:solidFill>
              <a:latin typeface="Barlow Condensed"/>
              <a:ea typeface="Barlow Condensed"/>
              <a:cs typeface="Barlow Condensed"/>
              <a:sym typeface="Barlow Condensed"/>
            </a:endParaRPr>
          </a:p>
        </p:txBody>
      </p:sp>
      <p:sp>
        <p:nvSpPr>
          <p:cNvPr id="300" name="Google Shape;300;p2"/>
          <p:cNvSpPr/>
          <p:nvPr/>
        </p:nvSpPr>
        <p:spPr>
          <a:xfrm>
            <a:off x="6315836" y="3822823"/>
            <a:ext cx="850800" cy="831761"/>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rgbClr val="5F81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2E6EC"/>
              </a:solidFill>
              <a:latin typeface="Arial"/>
              <a:ea typeface="Arial"/>
              <a:cs typeface="Arial"/>
              <a:sym typeface="Arial"/>
            </a:endParaRPr>
          </a:p>
        </p:txBody>
      </p:sp>
      <p:sp>
        <p:nvSpPr>
          <p:cNvPr id="301" name="Google Shape;301;p2"/>
          <p:cNvSpPr txBox="1"/>
          <p:nvPr/>
        </p:nvSpPr>
        <p:spPr>
          <a:xfrm flipH="1">
            <a:off x="6315837" y="3998104"/>
            <a:ext cx="8508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Barlow Condensed"/>
                <a:ea typeface="Barlow Condensed"/>
                <a:cs typeface="Barlow Condensed"/>
                <a:sym typeface="Barlow Condensed"/>
              </a:rPr>
              <a:t>05</a:t>
            </a:r>
            <a:endParaRPr b="1" sz="3000">
              <a:solidFill>
                <a:srgbClr val="5A8796"/>
              </a:solidFill>
              <a:latin typeface="Barlow Condensed"/>
              <a:ea typeface="Barlow Condensed"/>
              <a:cs typeface="Barlow Condensed"/>
              <a:sym typeface="Barlow Condensed"/>
            </a:endParaRPr>
          </a:p>
        </p:txBody>
      </p:sp>
      <p:sp>
        <p:nvSpPr>
          <p:cNvPr id="302" name="Google Shape;302;p2"/>
          <p:cNvSpPr txBox="1"/>
          <p:nvPr/>
        </p:nvSpPr>
        <p:spPr>
          <a:xfrm>
            <a:off x="7339463" y="3970150"/>
            <a:ext cx="32274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rgbClr val="667E92"/>
                </a:solidFill>
                <a:latin typeface="Barlow Condensed"/>
                <a:ea typeface="Barlow Condensed"/>
                <a:cs typeface="Barlow Condensed"/>
                <a:sym typeface="Barlow Condensed"/>
              </a:rPr>
              <a:t>Travaux pratiques</a:t>
            </a:r>
            <a:endParaRPr b="1" sz="2500">
              <a:solidFill>
                <a:srgbClr val="667E92"/>
              </a:solidFill>
              <a:latin typeface="Barlow Condensed"/>
              <a:ea typeface="Barlow Condensed"/>
              <a:cs typeface="Barlow Condensed"/>
              <a:sym typeface="Barlow Condensed"/>
            </a:endParaRPr>
          </a:p>
        </p:txBody>
      </p:sp>
      <p:sp>
        <p:nvSpPr>
          <p:cNvPr id="303" name="Google Shape;303;p2"/>
          <p:cNvSpPr/>
          <p:nvPr/>
        </p:nvSpPr>
        <p:spPr>
          <a:xfrm>
            <a:off x="2370924" y="4838123"/>
            <a:ext cx="850800" cy="831761"/>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2E6EC"/>
              </a:solidFill>
              <a:latin typeface="Arial"/>
              <a:ea typeface="Arial"/>
              <a:cs typeface="Arial"/>
              <a:sym typeface="Arial"/>
            </a:endParaRPr>
          </a:p>
        </p:txBody>
      </p:sp>
      <p:sp>
        <p:nvSpPr>
          <p:cNvPr id="304" name="Google Shape;304;p2"/>
          <p:cNvSpPr txBox="1"/>
          <p:nvPr/>
        </p:nvSpPr>
        <p:spPr>
          <a:xfrm flipH="1">
            <a:off x="2370924" y="5013404"/>
            <a:ext cx="8508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2"/>
                </a:solidFill>
                <a:latin typeface="Barlow Condensed"/>
                <a:ea typeface="Barlow Condensed"/>
                <a:cs typeface="Barlow Condensed"/>
                <a:sym typeface="Barlow Condensed"/>
              </a:rPr>
              <a:t>03</a:t>
            </a:r>
            <a:endParaRPr b="1" sz="3000">
              <a:solidFill>
                <a:schemeClr val="dk2"/>
              </a:solidFill>
              <a:latin typeface="Barlow Condensed"/>
              <a:ea typeface="Barlow Condensed"/>
              <a:cs typeface="Barlow Condensed"/>
              <a:sym typeface="Barlow Condensed"/>
            </a:endParaRPr>
          </a:p>
        </p:txBody>
      </p:sp>
      <p:sp>
        <p:nvSpPr>
          <p:cNvPr id="305" name="Google Shape;305;p2"/>
          <p:cNvSpPr txBox="1"/>
          <p:nvPr/>
        </p:nvSpPr>
        <p:spPr>
          <a:xfrm>
            <a:off x="3318375" y="4963475"/>
            <a:ext cx="300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2"/>
                </a:solidFill>
                <a:latin typeface="Barlow Condensed"/>
                <a:ea typeface="Barlow Condensed"/>
                <a:cs typeface="Barlow Condensed"/>
                <a:sym typeface="Barlow Condensed"/>
              </a:rPr>
              <a:t>concepts de bases</a:t>
            </a:r>
            <a:endParaRPr b="1" sz="2500">
              <a:solidFill>
                <a:schemeClr val="accent2"/>
              </a:solidFill>
              <a:latin typeface="Barlow Condensed"/>
              <a:ea typeface="Barlow Condensed"/>
              <a:cs typeface="Barlow Condensed"/>
              <a:sym typeface="Barlow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12b1194df0c_0_51"/>
          <p:cNvSpPr txBox="1"/>
          <p:nvPr>
            <p:ph type="title"/>
          </p:nvPr>
        </p:nvSpPr>
        <p:spPr>
          <a:xfrm>
            <a:off x="1124475" y="1567000"/>
            <a:ext cx="9653100" cy="948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4800"/>
              <a:t>Principaux cas d'utilisation</a:t>
            </a:r>
            <a:endParaRPr sz="4800"/>
          </a:p>
        </p:txBody>
      </p:sp>
      <p:sp>
        <p:nvSpPr>
          <p:cNvPr id="465" name="Google Shape;465;g12b1194df0c_0_51"/>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fld id="{00000000-1234-1234-1234-123412341234}" type="slidenum">
              <a:rPr lang="en"/>
              <a:t>‹#›</a:t>
            </a:fld>
            <a:endParaRPr/>
          </a:p>
        </p:txBody>
      </p:sp>
      <p:sp>
        <p:nvSpPr>
          <p:cNvPr id="466" name="Google Shape;466;g12b1194df0c_0_51"/>
          <p:cNvSpPr txBox="1"/>
          <p:nvPr/>
        </p:nvSpPr>
        <p:spPr>
          <a:xfrm>
            <a:off x="2915318" y="2933194"/>
            <a:ext cx="5590500" cy="19626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rgbClr val="252525"/>
              </a:buClr>
              <a:buSzPts val="2100"/>
              <a:buFont typeface="Roboto Condensed"/>
              <a:buChar char="●"/>
            </a:pPr>
            <a:r>
              <a:rPr b="1" lang="en" sz="2100">
                <a:solidFill>
                  <a:srgbClr val="252525"/>
                </a:solidFill>
                <a:latin typeface="Roboto Condensed"/>
                <a:ea typeface="Roboto Condensed"/>
                <a:cs typeface="Roboto Condensed"/>
                <a:sym typeface="Roboto Condensed"/>
              </a:rPr>
              <a:t>Recherche dans les applications</a:t>
            </a:r>
            <a:endParaRPr b="1" sz="2100">
              <a:solidFill>
                <a:srgbClr val="252525"/>
              </a:solidFill>
              <a:latin typeface="Roboto Condensed"/>
              <a:ea typeface="Roboto Condensed"/>
              <a:cs typeface="Roboto Condensed"/>
              <a:sym typeface="Roboto Condensed"/>
            </a:endParaRPr>
          </a:p>
          <a:p>
            <a:pPr indent="-361950" lvl="0" marL="457200" rtl="0" algn="l">
              <a:lnSpc>
                <a:spcPct val="150000"/>
              </a:lnSpc>
              <a:spcBef>
                <a:spcPts val="0"/>
              </a:spcBef>
              <a:spcAft>
                <a:spcPts val="0"/>
              </a:spcAft>
              <a:buClr>
                <a:srgbClr val="252525"/>
              </a:buClr>
              <a:buSzPts val="2100"/>
              <a:buFont typeface="Roboto Condensed"/>
              <a:buChar char="●"/>
            </a:pPr>
            <a:r>
              <a:rPr b="1" lang="en" sz="2100">
                <a:solidFill>
                  <a:srgbClr val="252525"/>
                </a:solidFill>
                <a:latin typeface="Roboto Condensed"/>
                <a:ea typeface="Roboto Condensed"/>
                <a:cs typeface="Roboto Condensed"/>
                <a:sym typeface="Roboto Condensed"/>
              </a:rPr>
              <a:t>Recherche sur site Web</a:t>
            </a:r>
            <a:endParaRPr b="1" sz="2100">
              <a:solidFill>
                <a:srgbClr val="252525"/>
              </a:solidFill>
              <a:latin typeface="Roboto Condensed"/>
              <a:ea typeface="Roboto Condensed"/>
              <a:cs typeface="Roboto Condensed"/>
              <a:sym typeface="Roboto Condensed"/>
            </a:endParaRPr>
          </a:p>
          <a:p>
            <a:pPr indent="-361950" lvl="0" marL="457200" rtl="0" algn="l">
              <a:lnSpc>
                <a:spcPct val="150000"/>
              </a:lnSpc>
              <a:spcBef>
                <a:spcPts val="0"/>
              </a:spcBef>
              <a:spcAft>
                <a:spcPts val="0"/>
              </a:spcAft>
              <a:buClr>
                <a:srgbClr val="252525"/>
              </a:buClr>
              <a:buSzPts val="2100"/>
              <a:buFont typeface="Merriweather"/>
              <a:buChar char="●"/>
            </a:pPr>
            <a:r>
              <a:rPr b="1" lang="en" sz="2100">
                <a:solidFill>
                  <a:srgbClr val="252525"/>
                </a:solidFill>
                <a:latin typeface="Roboto Condensed"/>
                <a:ea typeface="Roboto Condensed"/>
                <a:cs typeface="Roboto Condensed"/>
                <a:sym typeface="Roboto Condensed"/>
              </a:rPr>
              <a:t>Analyse de la sécurité (</a:t>
            </a:r>
            <a:r>
              <a:rPr b="1" lang="en" sz="2100">
                <a:solidFill>
                  <a:srgbClr val="252525"/>
                </a:solidFill>
                <a:highlight>
                  <a:srgbClr val="FFFFFF"/>
                </a:highlight>
                <a:latin typeface="Roboto Condensed"/>
                <a:ea typeface="Roboto Condensed"/>
                <a:cs typeface="Roboto Condensed"/>
                <a:sym typeface="Roboto Condensed"/>
              </a:rPr>
              <a:t>Security analytics</a:t>
            </a:r>
            <a:r>
              <a:rPr b="1" lang="en" sz="2100">
                <a:solidFill>
                  <a:srgbClr val="252525"/>
                </a:solidFill>
                <a:latin typeface="Roboto Condensed"/>
                <a:ea typeface="Roboto Condensed"/>
                <a:cs typeface="Roboto Condensed"/>
                <a:sym typeface="Roboto Condensed"/>
              </a:rPr>
              <a:t>)</a:t>
            </a:r>
            <a:endParaRPr b="1" sz="2100">
              <a:solidFill>
                <a:srgbClr val="252525"/>
              </a:solidFill>
              <a:latin typeface="Roboto Condensed"/>
              <a:ea typeface="Roboto Condensed"/>
              <a:cs typeface="Roboto Condensed"/>
              <a:sym typeface="Roboto Condensed"/>
            </a:endParaRPr>
          </a:p>
          <a:p>
            <a:pPr indent="-361950" lvl="0" marL="457200" rtl="0" algn="l">
              <a:lnSpc>
                <a:spcPct val="150000"/>
              </a:lnSpc>
              <a:spcBef>
                <a:spcPts val="0"/>
              </a:spcBef>
              <a:spcAft>
                <a:spcPts val="0"/>
              </a:spcAft>
              <a:buClr>
                <a:srgbClr val="252525"/>
              </a:buClr>
              <a:buSzPts val="2100"/>
              <a:buFont typeface="Roboto Condensed"/>
              <a:buChar char="●"/>
            </a:pPr>
            <a:r>
              <a:rPr b="1" lang="en" sz="2100">
                <a:solidFill>
                  <a:srgbClr val="252525"/>
                </a:solidFill>
                <a:latin typeface="Roboto Condensed"/>
                <a:ea typeface="Roboto Condensed"/>
                <a:cs typeface="Roboto Condensed"/>
                <a:sym typeface="Roboto Condensed"/>
              </a:rPr>
              <a:t>Business analytics</a:t>
            </a:r>
            <a:endParaRPr b="1" sz="2100">
              <a:solidFill>
                <a:srgbClr val="252525"/>
              </a:solidFill>
              <a:latin typeface="Roboto Condensed"/>
              <a:ea typeface="Roboto Condensed"/>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12b1194df0c_0_192"/>
          <p:cNvSpPr txBox="1"/>
          <p:nvPr>
            <p:ph type="title"/>
          </p:nvPr>
        </p:nvSpPr>
        <p:spPr>
          <a:xfrm>
            <a:off x="1111175" y="799800"/>
            <a:ext cx="9653100" cy="948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4800"/>
              <a:t>Qui utilise Elasticsearch ?</a:t>
            </a:r>
            <a:endParaRPr sz="4800"/>
          </a:p>
        </p:txBody>
      </p:sp>
      <p:sp>
        <p:nvSpPr>
          <p:cNvPr id="472" name="Google Shape;472;g12b1194df0c_0_192"/>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fld id="{00000000-1234-1234-1234-123412341234}" type="slidenum">
              <a:rPr lang="en"/>
              <a:t>‹#›</a:t>
            </a:fld>
            <a:endParaRPr/>
          </a:p>
        </p:txBody>
      </p:sp>
      <p:pic>
        <p:nvPicPr>
          <p:cNvPr id="473" name="Google Shape;473;g12b1194df0c_0_192"/>
          <p:cNvPicPr preferRelativeResize="0"/>
          <p:nvPr/>
        </p:nvPicPr>
        <p:blipFill>
          <a:blip r:embed="rId3">
            <a:alphaModFix/>
          </a:blip>
          <a:stretch>
            <a:fillRect/>
          </a:stretch>
        </p:blipFill>
        <p:spPr>
          <a:xfrm>
            <a:off x="1922850" y="2863167"/>
            <a:ext cx="731700" cy="1327833"/>
          </a:xfrm>
          <a:prstGeom prst="rect">
            <a:avLst/>
          </a:prstGeom>
          <a:noFill/>
          <a:ln>
            <a:noFill/>
          </a:ln>
        </p:spPr>
      </p:pic>
      <p:pic>
        <p:nvPicPr>
          <p:cNvPr id="474" name="Google Shape;474;g12b1194df0c_0_192"/>
          <p:cNvPicPr preferRelativeResize="0"/>
          <p:nvPr/>
        </p:nvPicPr>
        <p:blipFill>
          <a:blip r:embed="rId4">
            <a:alphaModFix/>
          </a:blip>
          <a:stretch>
            <a:fillRect/>
          </a:stretch>
        </p:blipFill>
        <p:spPr>
          <a:xfrm>
            <a:off x="3874175" y="3242099"/>
            <a:ext cx="2174557" cy="948900"/>
          </a:xfrm>
          <a:prstGeom prst="rect">
            <a:avLst/>
          </a:prstGeom>
          <a:noFill/>
          <a:ln>
            <a:noFill/>
          </a:ln>
        </p:spPr>
      </p:pic>
      <p:pic>
        <p:nvPicPr>
          <p:cNvPr id="475" name="Google Shape;475;g12b1194df0c_0_192"/>
          <p:cNvPicPr preferRelativeResize="0"/>
          <p:nvPr/>
        </p:nvPicPr>
        <p:blipFill>
          <a:blip r:embed="rId5">
            <a:alphaModFix/>
          </a:blip>
          <a:stretch>
            <a:fillRect/>
          </a:stretch>
        </p:blipFill>
        <p:spPr>
          <a:xfrm>
            <a:off x="6811150" y="3312242"/>
            <a:ext cx="3376998" cy="808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12aedd8f0cf_0_22"/>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1500"/>
              <a:buNone/>
            </a:pPr>
            <a:fld id="{00000000-1234-1234-1234-123412341234}" type="slidenum">
              <a:rPr lang="en"/>
              <a:t>‹#›</a:t>
            </a:fld>
            <a:endParaRPr/>
          </a:p>
        </p:txBody>
      </p:sp>
      <p:sp>
        <p:nvSpPr>
          <p:cNvPr id="481" name="Google Shape;481;g12aedd8f0cf_0_22"/>
          <p:cNvSpPr/>
          <p:nvPr/>
        </p:nvSpPr>
        <p:spPr>
          <a:xfrm>
            <a:off x="47800" y="5734925"/>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12aedd8f0cf_0_22"/>
          <p:cNvSpPr/>
          <p:nvPr/>
        </p:nvSpPr>
        <p:spPr>
          <a:xfrm>
            <a:off x="5060912" y="1777206"/>
            <a:ext cx="1767728" cy="1728159"/>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rgbClr val="0779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g12aedd8f0cf_0_22"/>
          <p:cNvSpPr txBox="1"/>
          <p:nvPr/>
        </p:nvSpPr>
        <p:spPr>
          <a:xfrm>
            <a:off x="3188650" y="3316225"/>
            <a:ext cx="5801400" cy="196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779A1"/>
                </a:solidFill>
                <a:latin typeface="Convergence"/>
                <a:ea typeface="Convergence"/>
                <a:cs typeface="Convergence"/>
                <a:sym typeface="Convergence"/>
              </a:rPr>
              <a:t>E</a:t>
            </a:r>
            <a:r>
              <a:rPr b="1" lang="en" sz="4800">
                <a:solidFill>
                  <a:srgbClr val="0779A1"/>
                </a:solidFill>
                <a:latin typeface="Convergence"/>
                <a:ea typeface="Convergence"/>
                <a:cs typeface="Convergence"/>
                <a:sym typeface="Convergence"/>
              </a:rPr>
              <a:t>xploitation</a:t>
            </a:r>
            <a:r>
              <a:rPr b="1" lang="en" sz="2500">
                <a:solidFill>
                  <a:srgbClr val="7994A9"/>
                </a:solidFill>
                <a:latin typeface="Barlow Condensed"/>
                <a:ea typeface="Barlow Condensed"/>
                <a:cs typeface="Barlow Condensed"/>
                <a:sym typeface="Barlow Condensed"/>
              </a:rPr>
              <a:t> </a:t>
            </a:r>
            <a:r>
              <a:rPr b="1" lang="en" sz="4800">
                <a:solidFill>
                  <a:srgbClr val="887571"/>
                </a:solidFill>
                <a:latin typeface="Convergence"/>
                <a:ea typeface="Convergence"/>
                <a:cs typeface="Convergence"/>
                <a:sym typeface="Convergence"/>
              </a:rPr>
              <a:t>d’ElasticSearch</a:t>
            </a:r>
            <a:endParaRPr b="1" sz="4800">
              <a:solidFill>
                <a:srgbClr val="887571"/>
              </a:solidFill>
              <a:latin typeface="Convergence"/>
              <a:ea typeface="Convergence"/>
              <a:cs typeface="Convergence"/>
              <a:sym typeface="Convergence"/>
            </a:endParaRPr>
          </a:p>
        </p:txBody>
      </p:sp>
      <p:sp>
        <p:nvSpPr>
          <p:cNvPr id="484" name="Google Shape;484;g12aedd8f0cf_0_22"/>
          <p:cNvSpPr txBox="1"/>
          <p:nvPr/>
        </p:nvSpPr>
        <p:spPr>
          <a:xfrm>
            <a:off x="5167115" y="2042424"/>
            <a:ext cx="1555200" cy="11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0">
                <a:solidFill>
                  <a:srgbClr val="FFFFFF"/>
                </a:solidFill>
                <a:latin typeface="Convergence"/>
                <a:ea typeface="Convergence"/>
                <a:cs typeface="Convergence"/>
                <a:sym typeface="Convergence"/>
              </a:rPr>
              <a:t>4</a:t>
            </a:r>
            <a:endParaRPr b="1" sz="7500">
              <a:solidFill>
                <a:srgbClr val="FFFFFF"/>
              </a:solidFill>
              <a:latin typeface="Convergence"/>
              <a:ea typeface="Convergence"/>
              <a:cs typeface="Convergence"/>
              <a:sym typeface="Convergenc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12a795e1712_0_0"/>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fld id="{00000000-1234-1234-1234-123412341234}" type="slidenum">
              <a:rPr lang="en"/>
              <a:t>‹#›</a:t>
            </a:fld>
            <a:endParaRPr/>
          </a:p>
        </p:txBody>
      </p:sp>
      <p:sp>
        <p:nvSpPr>
          <p:cNvPr id="490" name="Google Shape;490;g12a795e1712_0_0"/>
          <p:cNvSpPr/>
          <p:nvPr/>
        </p:nvSpPr>
        <p:spPr>
          <a:xfrm>
            <a:off x="70215" y="573492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12a795e1712_0_0"/>
          <p:cNvSpPr/>
          <p:nvPr/>
        </p:nvSpPr>
        <p:spPr>
          <a:xfrm rot="5400000">
            <a:off x="1057837" y="3930594"/>
            <a:ext cx="483900" cy="829200"/>
          </a:xfrm>
          <a:prstGeom prst="rightBrace">
            <a:avLst>
              <a:gd fmla="val 8333" name="adj1"/>
              <a:gd fmla="val 50000" name="adj2"/>
            </a:avLst>
          </a:prstGeom>
          <a:noFill/>
          <a:ln cap="flat" cmpd="sng" w="28575">
            <a:solidFill>
              <a:srgbClr val="1A8C8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1A8C84"/>
              </a:solidFill>
              <a:latin typeface="Arial"/>
              <a:ea typeface="Arial"/>
              <a:cs typeface="Arial"/>
              <a:sym typeface="Arial"/>
            </a:endParaRPr>
          </a:p>
        </p:txBody>
      </p:sp>
      <p:sp>
        <p:nvSpPr>
          <p:cNvPr id="492" name="Google Shape;492;g12a795e1712_0_0"/>
          <p:cNvSpPr/>
          <p:nvPr/>
        </p:nvSpPr>
        <p:spPr>
          <a:xfrm rot="-5400000">
            <a:off x="3012270" y="2269756"/>
            <a:ext cx="523200" cy="2176200"/>
          </a:xfrm>
          <a:prstGeom prst="rightBrace">
            <a:avLst>
              <a:gd fmla="val 8333" name="adj1"/>
              <a:gd fmla="val 50000" name="adj2"/>
            </a:avLst>
          </a:prstGeom>
          <a:noFill/>
          <a:ln cap="flat" cmpd="sng" w="28575">
            <a:solidFill>
              <a:srgbClr val="93C8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93" name="Google Shape;493;g12a795e1712_0_0"/>
          <p:cNvSpPr/>
          <p:nvPr/>
        </p:nvSpPr>
        <p:spPr>
          <a:xfrm rot="5400000">
            <a:off x="4853658" y="3930595"/>
            <a:ext cx="483900" cy="829200"/>
          </a:xfrm>
          <a:prstGeom prst="rightBrace">
            <a:avLst>
              <a:gd fmla="val 8333" name="adj1"/>
              <a:gd fmla="val 50000" name="adj2"/>
            </a:avLst>
          </a:prstGeom>
          <a:noFill/>
          <a:ln cap="flat" cmpd="sng" w="285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94" name="Google Shape;494;g12a795e1712_0_0"/>
          <p:cNvSpPr txBox="1"/>
          <p:nvPr/>
        </p:nvSpPr>
        <p:spPr>
          <a:xfrm>
            <a:off x="799987" y="3580023"/>
            <a:ext cx="14226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800" u="sng" cap="none" strike="noStrike">
                <a:solidFill>
                  <a:srgbClr val="1A8C84"/>
                </a:solidFill>
                <a:latin typeface="Courier New"/>
                <a:ea typeface="Courier New"/>
                <a:cs typeface="Courier New"/>
                <a:sym typeface="Courier New"/>
                <a:hlinkClick r:id="rId3">
                  <a:extLst>
                    <a:ext uri="{A12FA001-AC4F-418D-AE19-62706E023703}">
                      <ahyp:hlinkClr val="tx"/>
                    </a:ext>
                  </a:extLst>
                </a:hlinkClick>
              </a:rPr>
              <a:t>http:</a:t>
            </a:r>
            <a:r>
              <a:rPr b="1" i="0" lang="en" sz="2800" u="sng" cap="none" strike="noStrike">
                <a:solidFill>
                  <a:srgbClr val="92D050"/>
                </a:solidFill>
                <a:latin typeface="Courier New"/>
                <a:ea typeface="Courier New"/>
                <a:cs typeface="Courier New"/>
                <a:sym typeface="Courier New"/>
                <a:hlinkClick r:id="rId4">
                  <a:extLst>
                    <a:ext uri="{A12FA001-AC4F-418D-AE19-62706E023703}">
                      <ahyp:hlinkClr val="tx"/>
                    </a:ext>
                  </a:extLst>
                </a:hlinkClick>
              </a:rPr>
              <a:t>//localhost</a:t>
            </a:r>
            <a:r>
              <a:rPr b="1" i="0" lang="en" sz="2800" u="sng" cap="none" strike="noStrike">
                <a:solidFill>
                  <a:srgbClr val="F3C456"/>
                </a:solidFill>
                <a:latin typeface="Courier New"/>
                <a:ea typeface="Courier New"/>
                <a:cs typeface="Courier New"/>
                <a:sym typeface="Courier New"/>
                <a:hlinkClick r:id="rId5">
                  <a:extLst>
                    <a:ext uri="{A12FA001-AC4F-418D-AE19-62706E023703}">
                      <ahyp:hlinkClr val="tx"/>
                    </a:ext>
                  </a:extLst>
                </a:hlinkClick>
              </a:rPr>
              <a:t>:9200</a:t>
            </a:r>
            <a:r>
              <a:rPr b="1" i="0" lang="en" sz="2800" u="sng" cap="none" strike="noStrike">
                <a:solidFill>
                  <a:srgbClr val="00B0F0"/>
                </a:solidFill>
                <a:latin typeface="Courier New"/>
                <a:ea typeface="Courier New"/>
                <a:cs typeface="Courier New"/>
                <a:sym typeface="Courier New"/>
                <a:hlinkClick r:id="rId6">
                  <a:extLst>
                    <a:ext uri="{A12FA001-AC4F-418D-AE19-62706E023703}">
                      <ahyp:hlinkClr val="tx"/>
                    </a:ext>
                  </a:extLst>
                </a:hlinkClick>
              </a:rPr>
              <a:t>/clients</a:t>
            </a:r>
            <a:r>
              <a:rPr b="1" i="0" lang="en" sz="2800" u="sng" cap="none" strike="noStrike">
                <a:solidFill>
                  <a:srgbClr val="0779A1"/>
                </a:solidFill>
                <a:latin typeface="Courier New"/>
                <a:ea typeface="Courier New"/>
                <a:cs typeface="Courier New"/>
                <a:sym typeface="Courier New"/>
                <a:hlinkClick r:id="rId7">
                  <a:extLst>
                    <a:ext uri="{A12FA001-AC4F-418D-AE19-62706E023703}">
                      <ahyp:hlinkClr val="tx"/>
                    </a:ext>
                  </a:extLst>
                </a:hlinkClick>
              </a:rPr>
              <a:t>/adresse</a:t>
            </a:r>
            <a:r>
              <a:rPr b="1" i="0" lang="en" sz="2800" u="sng" cap="none" strike="noStrike">
                <a:solidFill>
                  <a:srgbClr val="595959"/>
                </a:solidFill>
                <a:latin typeface="Courier New"/>
                <a:ea typeface="Courier New"/>
                <a:cs typeface="Courier New"/>
                <a:sym typeface="Courier New"/>
                <a:hlinkClick r:id="rId8">
                  <a:extLst>
                    <a:ext uri="{A12FA001-AC4F-418D-AE19-62706E023703}">
                      <ahyp:hlinkClr val="tx"/>
                    </a:ext>
                  </a:extLst>
                </a:hlinkClick>
              </a:rPr>
              <a:t>/clients3</a:t>
            </a:r>
            <a:endParaRPr b="0" i="0" sz="2800" u="none" cap="none" strike="noStrike">
              <a:solidFill>
                <a:srgbClr val="000000"/>
              </a:solidFill>
              <a:latin typeface="Calibri"/>
              <a:ea typeface="Calibri"/>
              <a:cs typeface="Calibri"/>
              <a:sym typeface="Calibri"/>
            </a:endParaRPr>
          </a:p>
        </p:txBody>
      </p:sp>
      <p:sp>
        <p:nvSpPr>
          <p:cNvPr id="495" name="Google Shape;495;g12a795e1712_0_0"/>
          <p:cNvSpPr/>
          <p:nvPr/>
        </p:nvSpPr>
        <p:spPr>
          <a:xfrm rot="-5400000">
            <a:off x="6341955" y="2512606"/>
            <a:ext cx="523200" cy="1690500"/>
          </a:xfrm>
          <a:prstGeom prst="rightBrace">
            <a:avLst>
              <a:gd fmla="val 8333" name="adj1"/>
              <a:gd fmla="val 50000" name="adj2"/>
            </a:avLst>
          </a:prstGeom>
          <a:noFill/>
          <a:ln cap="flat" cmpd="sng" w="28575">
            <a:solidFill>
              <a:srgbClr val="17A8E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17A8E0"/>
              </a:solidFill>
              <a:latin typeface="Arial"/>
              <a:ea typeface="Arial"/>
              <a:cs typeface="Arial"/>
              <a:sym typeface="Arial"/>
            </a:endParaRPr>
          </a:p>
        </p:txBody>
      </p:sp>
      <p:sp>
        <p:nvSpPr>
          <p:cNvPr id="496" name="Google Shape;496;g12a795e1712_0_0"/>
          <p:cNvSpPr/>
          <p:nvPr/>
        </p:nvSpPr>
        <p:spPr>
          <a:xfrm rot="5400000">
            <a:off x="8057342" y="3465908"/>
            <a:ext cx="523200" cy="1719000"/>
          </a:xfrm>
          <a:prstGeom prst="rightBrace">
            <a:avLst>
              <a:gd fmla="val 8333" name="adj1"/>
              <a:gd fmla="val 50000" name="adj2"/>
            </a:avLst>
          </a:prstGeom>
          <a:noFill/>
          <a:ln cap="flat" cmpd="sng" w="28575">
            <a:solidFill>
              <a:srgbClr val="0779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97" name="Google Shape;497;g12a795e1712_0_0"/>
          <p:cNvSpPr/>
          <p:nvPr/>
        </p:nvSpPr>
        <p:spPr>
          <a:xfrm rot="-5400000">
            <a:off x="9652219" y="2512605"/>
            <a:ext cx="523200" cy="1690500"/>
          </a:xfrm>
          <a:prstGeom prst="rightBrace">
            <a:avLst>
              <a:gd fmla="val 833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98" name="Google Shape;498;g12a795e1712_0_0"/>
          <p:cNvSpPr txBox="1"/>
          <p:nvPr/>
        </p:nvSpPr>
        <p:spPr>
          <a:xfrm>
            <a:off x="537723" y="4728104"/>
            <a:ext cx="16479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800" u="none" cap="none" strike="noStrike">
                <a:solidFill>
                  <a:srgbClr val="1A8C84"/>
                </a:solidFill>
                <a:latin typeface="Barlow Condensed"/>
                <a:ea typeface="Barlow Condensed"/>
                <a:cs typeface="Barlow Condensed"/>
                <a:sym typeface="Barlow Condensed"/>
              </a:rPr>
              <a:t>Protocole</a:t>
            </a:r>
            <a:endParaRPr/>
          </a:p>
          <a:p>
            <a:pPr indent="0" lvl="0" marL="0" marR="0" rtl="0" algn="ctr">
              <a:lnSpc>
                <a:spcPct val="100000"/>
              </a:lnSpc>
              <a:spcBef>
                <a:spcPts val="0"/>
              </a:spcBef>
              <a:spcAft>
                <a:spcPts val="0"/>
              </a:spcAft>
              <a:buNone/>
            </a:pPr>
            <a:r>
              <a:rPr b="0" i="0" lang="en" sz="2800" u="none" cap="none" strike="noStrike">
                <a:solidFill>
                  <a:srgbClr val="1A8C84"/>
                </a:solidFill>
                <a:latin typeface="Barlow Condensed"/>
                <a:ea typeface="Barlow Condensed"/>
                <a:cs typeface="Barlow Condensed"/>
                <a:sym typeface="Barlow Condensed"/>
              </a:rPr>
              <a:t>utilisé</a:t>
            </a:r>
            <a:endParaRPr/>
          </a:p>
        </p:txBody>
      </p:sp>
      <p:sp>
        <p:nvSpPr>
          <p:cNvPr id="499" name="Google Shape;499;g12a795e1712_0_0"/>
          <p:cNvSpPr txBox="1"/>
          <p:nvPr/>
        </p:nvSpPr>
        <p:spPr>
          <a:xfrm>
            <a:off x="2449808" y="1994321"/>
            <a:ext cx="16479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800" u="none" cap="none" strike="noStrike">
                <a:solidFill>
                  <a:srgbClr val="92D050"/>
                </a:solidFill>
                <a:latin typeface="Barlow Condensed"/>
                <a:ea typeface="Barlow Condensed"/>
                <a:cs typeface="Barlow Condensed"/>
                <a:sym typeface="Barlow Condensed"/>
              </a:rPr>
              <a:t>Nom de la machine</a:t>
            </a:r>
            <a:endParaRPr/>
          </a:p>
        </p:txBody>
      </p:sp>
      <p:sp>
        <p:nvSpPr>
          <p:cNvPr id="500" name="Google Shape;500;g12a795e1712_0_0"/>
          <p:cNvSpPr txBox="1"/>
          <p:nvPr/>
        </p:nvSpPr>
        <p:spPr>
          <a:xfrm>
            <a:off x="3787736" y="4728104"/>
            <a:ext cx="26262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800" u="none" cap="none" strike="noStrike">
                <a:solidFill>
                  <a:schemeClr val="accent1"/>
                </a:solidFill>
                <a:latin typeface="Barlow Condensed"/>
                <a:ea typeface="Barlow Condensed"/>
                <a:cs typeface="Barlow Condensed"/>
                <a:sym typeface="Barlow Condensed"/>
              </a:rPr>
              <a:t>Port d'écoute</a:t>
            </a:r>
            <a:endParaRPr/>
          </a:p>
          <a:p>
            <a:pPr indent="0" lvl="0" marL="0" marR="0" rtl="0" algn="ctr">
              <a:lnSpc>
                <a:spcPct val="100000"/>
              </a:lnSpc>
              <a:spcBef>
                <a:spcPts val="0"/>
              </a:spcBef>
              <a:spcAft>
                <a:spcPts val="0"/>
              </a:spcAft>
              <a:buNone/>
            </a:pPr>
            <a:r>
              <a:rPr b="0" i="0" lang="en" sz="2800" u="none" cap="none" strike="noStrike">
                <a:solidFill>
                  <a:schemeClr val="accent1"/>
                </a:solidFill>
                <a:latin typeface="Barlow Condensed"/>
                <a:ea typeface="Barlow Condensed"/>
                <a:cs typeface="Barlow Condensed"/>
                <a:sym typeface="Barlow Condensed"/>
              </a:rPr>
              <a:t>d'ElasticSearch</a:t>
            </a:r>
            <a:endParaRPr b="0" i="0" sz="2800" u="none" cap="none" strike="noStrike">
              <a:solidFill>
                <a:schemeClr val="accent1"/>
              </a:solidFill>
              <a:latin typeface="Barlow Condensed"/>
              <a:ea typeface="Barlow Condensed"/>
              <a:cs typeface="Barlow Condensed"/>
              <a:sym typeface="Barlow Condensed"/>
            </a:endParaRPr>
          </a:p>
        </p:txBody>
      </p:sp>
      <p:sp>
        <p:nvSpPr>
          <p:cNvPr id="501" name="Google Shape;501;g12a795e1712_0_0"/>
          <p:cNvSpPr txBox="1"/>
          <p:nvPr/>
        </p:nvSpPr>
        <p:spPr>
          <a:xfrm>
            <a:off x="5790202" y="1994321"/>
            <a:ext cx="16479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800" u="none" cap="none" strike="noStrike">
                <a:solidFill>
                  <a:srgbClr val="00B0F0"/>
                </a:solidFill>
                <a:latin typeface="Barlow Condensed"/>
                <a:ea typeface="Barlow Condensed"/>
                <a:cs typeface="Barlow Condensed"/>
                <a:sym typeface="Barlow Condensed"/>
              </a:rPr>
              <a:t>Nom de l'index</a:t>
            </a:r>
            <a:endParaRPr/>
          </a:p>
        </p:txBody>
      </p:sp>
      <p:sp>
        <p:nvSpPr>
          <p:cNvPr id="502" name="Google Shape;502;g12a795e1712_0_0"/>
          <p:cNvSpPr txBox="1"/>
          <p:nvPr/>
        </p:nvSpPr>
        <p:spPr>
          <a:xfrm>
            <a:off x="7005853" y="4728104"/>
            <a:ext cx="26262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800" u="none" cap="none" strike="noStrike">
                <a:solidFill>
                  <a:srgbClr val="0779A1"/>
                </a:solidFill>
                <a:latin typeface="Barlow Condensed"/>
                <a:ea typeface="Barlow Condensed"/>
                <a:cs typeface="Barlow Condensed"/>
                <a:sym typeface="Barlow Condensed"/>
              </a:rPr>
              <a:t>Nom du Type</a:t>
            </a:r>
            <a:endParaRPr/>
          </a:p>
          <a:p>
            <a:pPr indent="0" lvl="0" marL="0" marR="0" rtl="0" algn="ctr">
              <a:lnSpc>
                <a:spcPct val="100000"/>
              </a:lnSpc>
              <a:spcBef>
                <a:spcPts val="0"/>
              </a:spcBef>
              <a:spcAft>
                <a:spcPts val="0"/>
              </a:spcAft>
              <a:buNone/>
            </a:pPr>
            <a:r>
              <a:rPr b="0" i="0" lang="en" sz="2800" u="none" cap="none" strike="noStrike">
                <a:solidFill>
                  <a:srgbClr val="0779A1"/>
                </a:solidFill>
                <a:latin typeface="Barlow Condensed"/>
                <a:ea typeface="Barlow Condensed"/>
                <a:cs typeface="Barlow Condensed"/>
                <a:sym typeface="Barlow Condensed"/>
              </a:rPr>
              <a:t>de l'index</a:t>
            </a:r>
            <a:endParaRPr/>
          </a:p>
        </p:txBody>
      </p:sp>
      <p:sp>
        <p:nvSpPr>
          <p:cNvPr id="503" name="Google Shape;503;g12a795e1712_0_0"/>
          <p:cNvSpPr txBox="1"/>
          <p:nvPr/>
        </p:nvSpPr>
        <p:spPr>
          <a:xfrm>
            <a:off x="9380463" y="1994321"/>
            <a:ext cx="16479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800" u="none" cap="none" strike="noStrike">
                <a:solidFill>
                  <a:schemeClr val="dk1"/>
                </a:solidFill>
                <a:latin typeface="Barlow Condensed"/>
                <a:ea typeface="Barlow Condensed"/>
                <a:cs typeface="Barlow Condensed"/>
                <a:sym typeface="Barlow Condensed"/>
              </a:rPr>
              <a:t>Id du document</a:t>
            </a:r>
            <a:endParaRPr/>
          </a:p>
        </p:txBody>
      </p:sp>
      <p:sp>
        <p:nvSpPr>
          <p:cNvPr id="504" name="Google Shape;504;g12a795e1712_0_0"/>
          <p:cNvSpPr/>
          <p:nvPr/>
        </p:nvSpPr>
        <p:spPr>
          <a:xfrm>
            <a:off x="751929" y="675765"/>
            <a:ext cx="1016433" cy="576250"/>
          </a:xfrm>
          <a:custGeom>
            <a:rect b="b" l="l" r="r" t="t"/>
            <a:pathLst>
              <a:path extrusionOk="0" h="23050" w="37719">
                <a:moveTo>
                  <a:pt x="0" y="0"/>
                </a:moveTo>
                <a:lnTo>
                  <a:pt x="37719" y="952"/>
                </a:lnTo>
                <a:lnTo>
                  <a:pt x="36386" y="21907"/>
                </a:lnTo>
                <a:lnTo>
                  <a:pt x="381" y="23050"/>
                </a:lnTo>
                <a:close/>
              </a:path>
            </a:pathLst>
          </a:custGeom>
          <a:solidFill>
            <a:srgbClr val="0779A1"/>
          </a:solidFill>
          <a:ln>
            <a:noFill/>
          </a:ln>
        </p:spPr>
      </p:sp>
      <p:sp>
        <p:nvSpPr>
          <p:cNvPr id="505" name="Google Shape;505;g12a795e1712_0_0"/>
          <p:cNvSpPr txBox="1"/>
          <p:nvPr/>
        </p:nvSpPr>
        <p:spPr>
          <a:xfrm flipH="1">
            <a:off x="1887733" y="659881"/>
            <a:ext cx="4932000" cy="602100"/>
          </a:xfrm>
          <a:prstGeom prst="rect">
            <a:avLst/>
          </a:prstGeom>
          <a:solidFill>
            <a:srgbClr val="FED10A"/>
          </a:solidFill>
          <a:ln>
            <a:noFill/>
          </a:ln>
        </p:spPr>
        <p:txBody>
          <a:bodyPr anchorCtr="0" anchor="ctr" bIns="91425" lIns="182875" spcFirstLastPara="1" rIns="182875" wrap="square" tIns="91425">
            <a:noAutofit/>
          </a:bodyPr>
          <a:lstStyle/>
          <a:p>
            <a:pPr indent="0" lvl="0" marL="0" marR="0" rtl="0" algn="l">
              <a:lnSpc>
                <a:spcPct val="100000"/>
              </a:lnSpc>
              <a:spcBef>
                <a:spcPts val="0"/>
              </a:spcBef>
              <a:spcAft>
                <a:spcPts val="0"/>
              </a:spcAft>
              <a:buNone/>
            </a:pPr>
            <a:r>
              <a:rPr b="0" i="0" lang="en" sz="2800" u="none" cap="none" strike="noStrike">
                <a:solidFill>
                  <a:schemeClr val="dk2"/>
                </a:solidFill>
                <a:latin typeface="Barlow Condensed"/>
                <a:ea typeface="Barlow Condensed"/>
                <a:cs typeface="Barlow Condensed"/>
                <a:sym typeface="Barlow Condensed"/>
              </a:rPr>
              <a:t>structure de l’URI ElasticSearch</a:t>
            </a:r>
            <a:endParaRPr/>
          </a:p>
        </p:txBody>
      </p:sp>
      <p:sp>
        <p:nvSpPr>
          <p:cNvPr id="506" name="Google Shape;506;g12a795e1712_0_0"/>
          <p:cNvSpPr txBox="1"/>
          <p:nvPr/>
        </p:nvSpPr>
        <p:spPr>
          <a:xfrm flipH="1">
            <a:off x="838288" y="672815"/>
            <a:ext cx="831000" cy="6021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None/>
            </a:pPr>
            <a:r>
              <a:rPr b="1" i="0" lang="en" sz="2400" u="none" cap="none" strike="noStrike">
                <a:solidFill>
                  <a:srgbClr val="FFFFFF"/>
                </a:solidFill>
                <a:latin typeface="Barlow Condensed"/>
                <a:ea typeface="Barlow Condensed"/>
                <a:cs typeface="Barlow Condensed"/>
                <a:sym typeface="Barlow Condensed"/>
              </a:rPr>
              <a:t>1</a:t>
            </a:r>
            <a:endParaRPr b="1" i="0" sz="2000" u="none" cap="none" strike="noStrike">
              <a:solidFill>
                <a:srgbClr val="FFFFFF"/>
              </a:solidFill>
              <a:latin typeface="Barlow Condensed"/>
              <a:ea typeface="Barlow Condensed"/>
              <a:cs typeface="Barlow Condensed"/>
              <a:sym typeface="Barlow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12a795e1712_0_21"/>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fld id="{00000000-1234-1234-1234-123412341234}" type="slidenum">
              <a:rPr lang="en"/>
              <a:t>‹#›</a:t>
            </a:fld>
            <a:endParaRPr/>
          </a:p>
        </p:txBody>
      </p:sp>
      <p:sp>
        <p:nvSpPr>
          <p:cNvPr id="512" name="Google Shape;512;g12a795e1712_0_21"/>
          <p:cNvSpPr/>
          <p:nvPr/>
        </p:nvSpPr>
        <p:spPr>
          <a:xfrm>
            <a:off x="751925" y="923738"/>
            <a:ext cx="1016433" cy="576250"/>
          </a:xfrm>
          <a:custGeom>
            <a:rect b="b" l="l" r="r" t="t"/>
            <a:pathLst>
              <a:path extrusionOk="0" h="23050" w="37719">
                <a:moveTo>
                  <a:pt x="0" y="0"/>
                </a:moveTo>
                <a:lnTo>
                  <a:pt x="37719" y="952"/>
                </a:lnTo>
                <a:lnTo>
                  <a:pt x="36386" y="21907"/>
                </a:lnTo>
                <a:lnTo>
                  <a:pt x="381" y="23050"/>
                </a:lnTo>
                <a:close/>
              </a:path>
            </a:pathLst>
          </a:custGeom>
          <a:solidFill>
            <a:srgbClr val="0779A1"/>
          </a:solidFill>
          <a:ln>
            <a:noFill/>
          </a:ln>
        </p:spPr>
      </p:sp>
      <p:sp>
        <p:nvSpPr>
          <p:cNvPr id="513" name="Google Shape;513;g12a795e1712_0_21"/>
          <p:cNvSpPr txBox="1"/>
          <p:nvPr/>
        </p:nvSpPr>
        <p:spPr>
          <a:xfrm flipH="1">
            <a:off x="1887729" y="907854"/>
            <a:ext cx="7956000" cy="602100"/>
          </a:xfrm>
          <a:prstGeom prst="rect">
            <a:avLst/>
          </a:prstGeom>
          <a:solidFill>
            <a:srgbClr val="FED10A"/>
          </a:solidFill>
          <a:ln>
            <a:noFill/>
          </a:ln>
        </p:spPr>
        <p:txBody>
          <a:bodyPr anchorCtr="0" anchor="ctr" bIns="91425" lIns="182875" spcFirstLastPara="1" rIns="182875" wrap="square" tIns="91425">
            <a:noAutofit/>
          </a:bodyPr>
          <a:lstStyle/>
          <a:p>
            <a:pPr indent="0" lvl="0" marL="0" marR="0" rtl="0" algn="l">
              <a:lnSpc>
                <a:spcPct val="100000"/>
              </a:lnSpc>
              <a:spcBef>
                <a:spcPts val="0"/>
              </a:spcBef>
              <a:spcAft>
                <a:spcPts val="0"/>
              </a:spcAft>
              <a:buNone/>
            </a:pPr>
            <a:r>
              <a:rPr b="0" i="0" lang="en" sz="2800" u="none" cap="none" strike="noStrike">
                <a:solidFill>
                  <a:schemeClr val="dk2"/>
                </a:solidFill>
                <a:latin typeface="Barlow Condensed"/>
                <a:ea typeface="Barlow Condensed"/>
                <a:cs typeface="Barlow Condensed"/>
                <a:sym typeface="Barlow Condensed"/>
              </a:rPr>
              <a:t>syntaxe des requêtes adressées à ElasticSearch via cURL</a:t>
            </a:r>
            <a:endParaRPr b="0" i="0" sz="2800" u="none" cap="none" strike="noStrike">
              <a:solidFill>
                <a:schemeClr val="dk2"/>
              </a:solidFill>
              <a:latin typeface="Barlow Condensed"/>
              <a:ea typeface="Barlow Condensed"/>
              <a:cs typeface="Barlow Condensed"/>
              <a:sym typeface="Barlow Condensed"/>
            </a:endParaRPr>
          </a:p>
        </p:txBody>
      </p:sp>
      <p:sp>
        <p:nvSpPr>
          <p:cNvPr id="514" name="Google Shape;514;g12a795e1712_0_21"/>
          <p:cNvSpPr txBox="1"/>
          <p:nvPr/>
        </p:nvSpPr>
        <p:spPr>
          <a:xfrm flipH="1">
            <a:off x="838284" y="920788"/>
            <a:ext cx="831000" cy="6021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None/>
            </a:pPr>
            <a:r>
              <a:rPr b="1" i="0" lang="en" sz="2400" u="none" cap="none" strike="noStrike">
                <a:solidFill>
                  <a:srgbClr val="FFFFFF"/>
                </a:solidFill>
                <a:latin typeface="Barlow Condensed"/>
                <a:ea typeface="Barlow Condensed"/>
                <a:cs typeface="Barlow Condensed"/>
                <a:sym typeface="Barlow Condensed"/>
              </a:rPr>
              <a:t>2</a:t>
            </a:r>
            <a:endParaRPr b="1" i="0" sz="2000" u="none" cap="none" strike="noStrike">
              <a:solidFill>
                <a:srgbClr val="FFFFFF"/>
              </a:solidFill>
              <a:latin typeface="Barlow Condensed"/>
              <a:ea typeface="Barlow Condensed"/>
              <a:cs typeface="Barlow Condensed"/>
              <a:sym typeface="Barlow Condensed"/>
            </a:endParaRPr>
          </a:p>
        </p:txBody>
      </p:sp>
      <p:pic>
        <p:nvPicPr>
          <p:cNvPr id="515" name="Google Shape;515;g12a795e1712_0_21"/>
          <p:cNvPicPr preferRelativeResize="0"/>
          <p:nvPr/>
        </p:nvPicPr>
        <p:blipFill rotWithShape="1">
          <a:blip r:embed="rId3">
            <a:alphaModFix/>
          </a:blip>
          <a:srcRect b="0" l="0" r="8533" t="0"/>
          <a:stretch/>
        </p:blipFill>
        <p:spPr>
          <a:xfrm>
            <a:off x="503460" y="2312785"/>
            <a:ext cx="10410167" cy="3344096"/>
          </a:xfrm>
          <a:prstGeom prst="rect">
            <a:avLst/>
          </a:prstGeom>
          <a:noFill/>
          <a:ln>
            <a:noFill/>
          </a:ln>
        </p:spPr>
      </p:pic>
      <p:sp>
        <p:nvSpPr>
          <p:cNvPr id="516" name="Google Shape;516;g12a795e1712_0_21"/>
          <p:cNvSpPr/>
          <p:nvPr/>
        </p:nvSpPr>
        <p:spPr>
          <a:xfrm>
            <a:off x="20520" y="573492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g12a795e1712_0_51"/>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fld id="{00000000-1234-1234-1234-123412341234}" type="slidenum">
              <a:rPr lang="en"/>
              <a:t>‹#›</a:t>
            </a:fld>
            <a:endParaRPr/>
          </a:p>
        </p:txBody>
      </p:sp>
      <p:sp>
        <p:nvSpPr>
          <p:cNvPr id="522" name="Google Shape;522;g12a795e1712_0_51"/>
          <p:cNvSpPr/>
          <p:nvPr/>
        </p:nvSpPr>
        <p:spPr>
          <a:xfrm>
            <a:off x="23721" y="573492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3" name="Google Shape;523;g12a795e1712_0_51"/>
          <p:cNvPicPr preferRelativeResize="0"/>
          <p:nvPr/>
        </p:nvPicPr>
        <p:blipFill rotWithShape="1">
          <a:blip r:embed="rId3">
            <a:alphaModFix/>
          </a:blip>
          <a:srcRect b="0" l="0" r="0" t="0"/>
          <a:stretch/>
        </p:blipFill>
        <p:spPr>
          <a:xfrm>
            <a:off x="766500" y="3756363"/>
            <a:ext cx="9463729" cy="1849234"/>
          </a:xfrm>
          <a:prstGeom prst="rect">
            <a:avLst/>
          </a:prstGeom>
          <a:noFill/>
          <a:ln>
            <a:noFill/>
          </a:ln>
        </p:spPr>
      </p:pic>
      <p:sp>
        <p:nvSpPr>
          <p:cNvPr id="524" name="Google Shape;524;g12a795e1712_0_51"/>
          <p:cNvSpPr txBox="1"/>
          <p:nvPr/>
        </p:nvSpPr>
        <p:spPr>
          <a:xfrm>
            <a:off x="848625" y="762175"/>
            <a:ext cx="6909300" cy="708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lang="en" sz="4000">
                <a:solidFill>
                  <a:schemeClr val="accent2"/>
                </a:solidFill>
                <a:latin typeface="Barlow Condensed SemiBold"/>
                <a:ea typeface="Barlow Condensed SemiBold"/>
                <a:cs typeface="Barlow Condensed SemiBold"/>
                <a:sym typeface="Barlow Condensed SemiBold"/>
              </a:rPr>
              <a:t>Ajouter </a:t>
            </a:r>
            <a:r>
              <a:rPr lang="en" sz="4000">
                <a:solidFill>
                  <a:schemeClr val="accent2"/>
                </a:solidFill>
                <a:latin typeface="Barlow Condensed SemiBold"/>
                <a:ea typeface="Barlow Condensed SemiBold"/>
                <a:cs typeface="Barlow Condensed SemiBold"/>
                <a:sym typeface="Barlow Condensed SemiBold"/>
              </a:rPr>
              <a:t>un documents</a:t>
            </a:r>
            <a:endParaRPr/>
          </a:p>
        </p:txBody>
      </p:sp>
      <p:pic>
        <p:nvPicPr>
          <p:cNvPr id="525" name="Google Shape;525;g12a795e1712_0_51"/>
          <p:cNvPicPr preferRelativeResize="0"/>
          <p:nvPr/>
        </p:nvPicPr>
        <p:blipFill>
          <a:blip r:embed="rId4">
            <a:alphaModFix/>
          </a:blip>
          <a:stretch>
            <a:fillRect/>
          </a:stretch>
        </p:blipFill>
        <p:spPr>
          <a:xfrm>
            <a:off x="543825" y="1641250"/>
            <a:ext cx="9691200" cy="1849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12a795e1712_0_58"/>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fld id="{00000000-1234-1234-1234-123412341234}" type="slidenum">
              <a:rPr lang="en"/>
              <a:t>‹#›</a:t>
            </a:fld>
            <a:endParaRPr/>
          </a:p>
        </p:txBody>
      </p:sp>
      <p:pic>
        <p:nvPicPr>
          <p:cNvPr id="531" name="Google Shape;531;g12a795e1712_0_58"/>
          <p:cNvPicPr preferRelativeResize="0"/>
          <p:nvPr/>
        </p:nvPicPr>
        <p:blipFill rotWithShape="1">
          <a:blip r:embed="rId3">
            <a:alphaModFix/>
          </a:blip>
          <a:srcRect b="0" l="0" r="0" t="0"/>
          <a:stretch/>
        </p:blipFill>
        <p:spPr>
          <a:xfrm>
            <a:off x="846175" y="867370"/>
            <a:ext cx="9520570" cy="5165791"/>
          </a:xfrm>
          <a:prstGeom prst="rect">
            <a:avLst/>
          </a:prstGeom>
          <a:noFill/>
          <a:ln>
            <a:noFill/>
          </a:ln>
        </p:spPr>
      </p:pic>
      <p:sp>
        <p:nvSpPr>
          <p:cNvPr id="532" name="Google Shape;532;g12a795e1712_0_58"/>
          <p:cNvSpPr/>
          <p:nvPr/>
        </p:nvSpPr>
        <p:spPr>
          <a:xfrm>
            <a:off x="23721" y="573492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12ac74aca44_0_26"/>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fld id="{00000000-1234-1234-1234-123412341234}" type="slidenum">
              <a:rPr lang="en"/>
              <a:t>‹#›</a:t>
            </a:fld>
            <a:endParaRPr/>
          </a:p>
        </p:txBody>
      </p:sp>
      <p:sp>
        <p:nvSpPr>
          <p:cNvPr id="538" name="Google Shape;538;g12ac74aca44_0_26"/>
          <p:cNvSpPr txBox="1"/>
          <p:nvPr/>
        </p:nvSpPr>
        <p:spPr>
          <a:xfrm>
            <a:off x="848625" y="762175"/>
            <a:ext cx="6909300" cy="708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lang="en" sz="4000">
                <a:solidFill>
                  <a:schemeClr val="accent2"/>
                </a:solidFill>
                <a:latin typeface="Barlow Condensed SemiBold"/>
                <a:ea typeface="Barlow Condensed SemiBold"/>
                <a:cs typeface="Barlow Condensed SemiBold"/>
                <a:sym typeface="Barlow Condensed SemiBold"/>
              </a:rPr>
              <a:t>Mise à jour </a:t>
            </a:r>
            <a:r>
              <a:rPr lang="en" sz="4000">
                <a:solidFill>
                  <a:schemeClr val="accent2"/>
                </a:solidFill>
                <a:latin typeface="Barlow Condensed SemiBold"/>
                <a:ea typeface="Barlow Condensed SemiBold"/>
                <a:cs typeface="Barlow Condensed SemiBold"/>
                <a:sym typeface="Barlow Condensed SemiBold"/>
              </a:rPr>
              <a:t>d’un documents</a:t>
            </a:r>
            <a:endParaRPr/>
          </a:p>
        </p:txBody>
      </p:sp>
      <p:sp>
        <p:nvSpPr>
          <p:cNvPr id="539" name="Google Shape;539;g12ac74aca44_0_26"/>
          <p:cNvSpPr/>
          <p:nvPr/>
        </p:nvSpPr>
        <p:spPr>
          <a:xfrm>
            <a:off x="23721" y="479281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40" name="Google Shape;540;g12ac74aca44_0_26"/>
          <p:cNvPicPr preferRelativeResize="0"/>
          <p:nvPr/>
        </p:nvPicPr>
        <p:blipFill>
          <a:blip r:embed="rId3">
            <a:alphaModFix/>
          </a:blip>
          <a:stretch>
            <a:fillRect/>
          </a:stretch>
        </p:blipFill>
        <p:spPr>
          <a:xfrm>
            <a:off x="3615121" y="3755425"/>
            <a:ext cx="3752850" cy="2524125"/>
          </a:xfrm>
          <a:prstGeom prst="rect">
            <a:avLst/>
          </a:prstGeom>
          <a:noFill/>
          <a:ln>
            <a:noFill/>
          </a:ln>
        </p:spPr>
      </p:pic>
      <p:sp>
        <p:nvSpPr>
          <p:cNvPr id="541" name="Google Shape;541;g12ac74aca44_0_26"/>
          <p:cNvSpPr/>
          <p:nvPr/>
        </p:nvSpPr>
        <p:spPr>
          <a:xfrm>
            <a:off x="23721" y="573492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42" name="Google Shape;542;g12ac74aca44_0_26"/>
          <p:cNvPicPr preferRelativeResize="0"/>
          <p:nvPr/>
        </p:nvPicPr>
        <p:blipFill>
          <a:blip r:embed="rId4">
            <a:alphaModFix/>
          </a:blip>
          <a:stretch>
            <a:fillRect/>
          </a:stretch>
        </p:blipFill>
        <p:spPr>
          <a:xfrm>
            <a:off x="1011000" y="1627301"/>
            <a:ext cx="9404065" cy="2128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g12a795e1712_0_72"/>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fld id="{00000000-1234-1234-1234-123412341234}" type="slidenum">
              <a:rPr lang="en"/>
              <a:t>‹#›</a:t>
            </a:fld>
            <a:endParaRPr/>
          </a:p>
        </p:txBody>
      </p:sp>
      <p:sp>
        <p:nvSpPr>
          <p:cNvPr id="548" name="Google Shape;548;g12a795e1712_0_72"/>
          <p:cNvSpPr txBox="1"/>
          <p:nvPr/>
        </p:nvSpPr>
        <p:spPr>
          <a:xfrm>
            <a:off x="848624" y="762175"/>
            <a:ext cx="6909300" cy="708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lang="en" sz="4000">
                <a:solidFill>
                  <a:schemeClr val="accent2"/>
                </a:solidFill>
                <a:latin typeface="Barlow Condensed SemiBold"/>
                <a:ea typeface="Barlow Condensed SemiBold"/>
                <a:cs typeface="Barlow Condensed SemiBold"/>
                <a:sym typeface="Barlow Condensed SemiBold"/>
              </a:rPr>
              <a:t>Suppression de documents</a:t>
            </a:r>
            <a:endParaRPr/>
          </a:p>
        </p:txBody>
      </p:sp>
      <p:pic>
        <p:nvPicPr>
          <p:cNvPr id="549" name="Google Shape;549;g12a795e1712_0_72"/>
          <p:cNvPicPr preferRelativeResize="0"/>
          <p:nvPr/>
        </p:nvPicPr>
        <p:blipFill rotWithShape="1">
          <a:blip r:embed="rId3">
            <a:alphaModFix/>
          </a:blip>
          <a:srcRect b="4240" l="0" r="3400" t="1322"/>
          <a:stretch/>
        </p:blipFill>
        <p:spPr>
          <a:xfrm>
            <a:off x="924800" y="1612225"/>
            <a:ext cx="9978000" cy="918400"/>
          </a:xfrm>
          <a:prstGeom prst="rect">
            <a:avLst/>
          </a:prstGeom>
          <a:noFill/>
          <a:ln>
            <a:noFill/>
          </a:ln>
        </p:spPr>
      </p:pic>
      <p:pic>
        <p:nvPicPr>
          <p:cNvPr id="550" name="Google Shape;550;g12a795e1712_0_72"/>
          <p:cNvPicPr preferRelativeResize="0"/>
          <p:nvPr/>
        </p:nvPicPr>
        <p:blipFill rotWithShape="1">
          <a:blip r:embed="rId4">
            <a:alphaModFix/>
          </a:blip>
          <a:srcRect b="0" l="0" r="0" t="0"/>
          <a:stretch/>
        </p:blipFill>
        <p:spPr>
          <a:xfrm>
            <a:off x="861075" y="2663750"/>
            <a:ext cx="9977999" cy="3762725"/>
          </a:xfrm>
          <a:prstGeom prst="rect">
            <a:avLst/>
          </a:prstGeom>
          <a:noFill/>
          <a:ln>
            <a:noFill/>
          </a:ln>
        </p:spPr>
      </p:pic>
      <p:sp>
        <p:nvSpPr>
          <p:cNvPr id="551" name="Google Shape;551;g12a795e1712_0_72"/>
          <p:cNvSpPr/>
          <p:nvPr/>
        </p:nvSpPr>
        <p:spPr>
          <a:xfrm>
            <a:off x="23721" y="479281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12a795e1712_0_72"/>
          <p:cNvSpPr/>
          <p:nvPr/>
        </p:nvSpPr>
        <p:spPr>
          <a:xfrm>
            <a:off x="23721" y="573492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12a795e1712_0_64"/>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fld id="{00000000-1234-1234-1234-123412341234}" type="slidenum">
              <a:rPr lang="en"/>
              <a:t>‹#›</a:t>
            </a:fld>
            <a:endParaRPr/>
          </a:p>
        </p:txBody>
      </p:sp>
      <p:sp>
        <p:nvSpPr>
          <p:cNvPr id="558" name="Google Shape;558;g12a795e1712_0_64"/>
          <p:cNvSpPr txBox="1"/>
          <p:nvPr/>
        </p:nvSpPr>
        <p:spPr>
          <a:xfrm>
            <a:off x="1087582" y="414148"/>
            <a:ext cx="6276000" cy="708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lang="en" sz="4000">
                <a:solidFill>
                  <a:schemeClr val="accent2"/>
                </a:solidFill>
                <a:latin typeface="Barlow Condensed SemiBold"/>
                <a:ea typeface="Barlow Condensed SemiBold"/>
                <a:cs typeface="Barlow Condensed SemiBold"/>
                <a:sym typeface="Barlow Condensed SemiBold"/>
              </a:rPr>
              <a:t>Obtention par ID</a:t>
            </a:r>
            <a:endParaRPr sz="4000">
              <a:solidFill>
                <a:schemeClr val="accent2"/>
              </a:solidFill>
              <a:latin typeface="Barlow Condensed SemiBold"/>
              <a:ea typeface="Barlow Condensed SemiBold"/>
              <a:cs typeface="Barlow Condensed SemiBold"/>
              <a:sym typeface="Barlow Condensed SemiBold"/>
            </a:endParaRPr>
          </a:p>
        </p:txBody>
      </p:sp>
      <p:pic>
        <p:nvPicPr>
          <p:cNvPr id="559" name="Google Shape;559;g12a795e1712_0_64"/>
          <p:cNvPicPr preferRelativeResize="0"/>
          <p:nvPr/>
        </p:nvPicPr>
        <p:blipFill rotWithShape="1">
          <a:blip r:embed="rId3">
            <a:alphaModFix/>
          </a:blip>
          <a:srcRect b="0" l="0" r="0" t="0"/>
          <a:stretch/>
        </p:blipFill>
        <p:spPr>
          <a:xfrm>
            <a:off x="1087582" y="1465380"/>
            <a:ext cx="9850581" cy="833152"/>
          </a:xfrm>
          <a:prstGeom prst="rect">
            <a:avLst/>
          </a:prstGeom>
          <a:noFill/>
          <a:ln>
            <a:noFill/>
          </a:ln>
        </p:spPr>
      </p:pic>
      <p:pic>
        <p:nvPicPr>
          <p:cNvPr id="560" name="Google Shape;560;g12a795e1712_0_64"/>
          <p:cNvPicPr preferRelativeResize="0"/>
          <p:nvPr/>
        </p:nvPicPr>
        <p:blipFill rotWithShape="1">
          <a:blip r:embed="rId4">
            <a:alphaModFix/>
          </a:blip>
          <a:srcRect b="3263" l="2758" r="2111" t="3235"/>
          <a:stretch/>
        </p:blipFill>
        <p:spPr>
          <a:xfrm>
            <a:off x="2798618" y="2220105"/>
            <a:ext cx="6220689" cy="4522217"/>
          </a:xfrm>
          <a:prstGeom prst="rect">
            <a:avLst/>
          </a:prstGeom>
          <a:noFill/>
          <a:ln>
            <a:noFill/>
          </a:ln>
        </p:spPr>
      </p:pic>
      <p:sp>
        <p:nvSpPr>
          <p:cNvPr id="561" name="Google Shape;561;g12a795e1712_0_64"/>
          <p:cNvSpPr/>
          <p:nvPr/>
        </p:nvSpPr>
        <p:spPr>
          <a:xfrm>
            <a:off x="23721" y="573492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2aedd8f0cf_0_6"/>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1500"/>
              <a:buNone/>
            </a:pPr>
            <a:fld id="{00000000-1234-1234-1234-123412341234}" type="slidenum">
              <a:rPr lang="en"/>
              <a:t>‹#›</a:t>
            </a:fld>
            <a:endParaRPr/>
          </a:p>
        </p:txBody>
      </p:sp>
      <p:sp>
        <p:nvSpPr>
          <p:cNvPr id="311" name="Google Shape;311;g12aedd8f0cf_0_6"/>
          <p:cNvSpPr/>
          <p:nvPr/>
        </p:nvSpPr>
        <p:spPr>
          <a:xfrm>
            <a:off x="47800" y="5734925"/>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12aedd8f0cf_0_6"/>
          <p:cNvSpPr/>
          <p:nvPr/>
        </p:nvSpPr>
        <p:spPr>
          <a:xfrm>
            <a:off x="5060912" y="1777206"/>
            <a:ext cx="1767728" cy="1728159"/>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rgbClr val="0779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12aedd8f0cf_0_6"/>
          <p:cNvSpPr txBox="1"/>
          <p:nvPr/>
        </p:nvSpPr>
        <p:spPr>
          <a:xfrm>
            <a:off x="3036250" y="3316225"/>
            <a:ext cx="5801400" cy="196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779A1"/>
                </a:solidFill>
                <a:latin typeface="Convergence"/>
                <a:ea typeface="Convergence"/>
                <a:cs typeface="Convergence"/>
                <a:sym typeface="Convergence"/>
              </a:rPr>
              <a:t>Presentation</a:t>
            </a:r>
            <a:r>
              <a:rPr b="1" lang="en" sz="2500">
                <a:solidFill>
                  <a:schemeClr val="lt1"/>
                </a:solidFill>
                <a:latin typeface="Barlow Condensed"/>
                <a:ea typeface="Barlow Condensed"/>
                <a:cs typeface="Barlow Condensed"/>
                <a:sym typeface="Barlow Condensed"/>
              </a:rPr>
              <a:t> </a:t>
            </a:r>
            <a:r>
              <a:rPr b="1" lang="en" sz="4800">
                <a:solidFill>
                  <a:srgbClr val="7994A9"/>
                </a:solidFill>
                <a:latin typeface="Convergence"/>
                <a:ea typeface="Convergence"/>
                <a:cs typeface="Convergence"/>
                <a:sym typeface="Convergence"/>
              </a:rPr>
              <a:t>d’ElasticSearch</a:t>
            </a:r>
            <a:endParaRPr b="1" sz="4800">
              <a:solidFill>
                <a:srgbClr val="7994A9"/>
              </a:solidFill>
              <a:latin typeface="Convergence"/>
              <a:ea typeface="Convergence"/>
              <a:cs typeface="Convergence"/>
              <a:sym typeface="Convergence"/>
            </a:endParaRPr>
          </a:p>
        </p:txBody>
      </p:sp>
      <p:sp>
        <p:nvSpPr>
          <p:cNvPr id="314" name="Google Shape;314;g12aedd8f0cf_0_6"/>
          <p:cNvSpPr txBox="1"/>
          <p:nvPr/>
        </p:nvSpPr>
        <p:spPr>
          <a:xfrm>
            <a:off x="5167115" y="2042424"/>
            <a:ext cx="1555200" cy="11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0">
                <a:solidFill>
                  <a:srgbClr val="FFFFFF"/>
                </a:solidFill>
                <a:latin typeface="Convergence"/>
                <a:ea typeface="Convergence"/>
                <a:cs typeface="Convergence"/>
                <a:sym typeface="Convergence"/>
              </a:rPr>
              <a:t>1</a:t>
            </a:r>
            <a:endParaRPr b="1" sz="7500">
              <a:solidFill>
                <a:srgbClr val="FFFFFF"/>
              </a:solidFill>
              <a:latin typeface="Convergence"/>
              <a:ea typeface="Convergence"/>
              <a:cs typeface="Convergence"/>
              <a:sym typeface="Convergenc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12ac74aca44_0_55"/>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fld id="{00000000-1234-1234-1234-123412341234}" type="slidenum">
              <a:rPr lang="en"/>
              <a:t>‹#›</a:t>
            </a:fld>
            <a:endParaRPr/>
          </a:p>
        </p:txBody>
      </p:sp>
      <p:sp>
        <p:nvSpPr>
          <p:cNvPr id="567" name="Google Shape;567;g12ac74aca44_0_55"/>
          <p:cNvSpPr txBox="1"/>
          <p:nvPr/>
        </p:nvSpPr>
        <p:spPr>
          <a:xfrm>
            <a:off x="848625" y="1143175"/>
            <a:ext cx="6909300" cy="708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lang="en" sz="4000">
                <a:solidFill>
                  <a:schemeClr val="accent2"/>
                </a:solidFill>
                <a:latin typeface="Barlow Condensed SemiBold"/>
                <a:ea typeface="Barlow Condensed SemiBold"/>
                <a:cs typeface="Barlow Condensed SemiBold"/>
                <a:sym typeface="Barlow Condensed SemiBold"/>
              </a:rPr>
              <a:t>Recherche</a:t>
            </a:r>
            <a:endParaRPr/>
          </a:p>
        </p:txBody>
      </p:sp>
      <p:sp>
        <p:nvSpPr>
          <p:cNvPr id="568" name="Google Shape;568;g12ac74aca44_0_55"/>
          <p:cNvSpPr/>
          <p:nvPr/>
        </p:nvSpPr>
        <p:spPr>
          <a:xfrm>
            <a:off x="23721" y="474432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12ac74aca44_0_55"/>
          <p:cNvSpPr txBox="1"/>
          <p:nvPr/>
        </p:nvSpPr>
        <p:spPr>
          <a:xfrm>
            <a:off x="848625" y="1927375"/>
            <a:ext cx="5310000" cy="538800"/>
          </a:xfrm>
          <a:prstGeom prst="rect">
            <a:avLst/>
          </a:prstGeom>
          <a:noFill/>
          <a:ln>
            <a:noFill/>
          </a:ln>
        </p:spPr>
        <p:txBody>
          <a:bodyPr anchorCtr="0" anchor="t" bIns="91425" lIns="91425" spcFirstLastPara="1" rIns="91425" wrap="square" tIns="91425">
            <a:spAutoFit/>
          </a:bodyPr>
          <a:lstStyle/>
          <a:p>
            <a:pPr indent="-374650" lvl="0" marL="457200" rtl="0" algn="l">
              <a:lnSpc>
                <a:spcPct val="155769"/>
              </a:lnSpc>
              <a:spcBef>
                <a:spcPts val="500"/>
              </a:spcBef>
              <a:spcAft>
                <a:spcPts val="0"/>
              </a:spcAft>
              <a:buClr>
                <a:srgbClr val="333333"/>
              </a:buClr>
              <a:buSzPts val="2300"/>
              <a:buFont typeface="Barlow Condensed"/>
              <a:buChar char="●"/>
            </a:pPr>
            <a:r>
              <a:rPr b="1" lang="en" sz="2300">
                <a:solidFill>
                  <a:srgbClr val="333333"/>
                </a:solidFill>
                <a:highlight>
                  <a:srgbClr val="FFFFFF"/>
                </a:highlight>
                <a:latin typeface="Barlow Condensed"/>
                <a:ea typeface="Barlow Condensed"/>
                <a:cs typeface="Barlow Condensed"/>
                <a:sym typeface="Barlow Condensed"/>
              </a:rPr>
              <a:t>Le point de terminaison _search</a:t>
            </a:r>
            <a:endParaRPr b="1" sz="2300">
              <a:solidFill>
                <a:srgbClr val="333333"/>
              </a:solidFill>
              <a:highlight>
                <a:srgbClr val="FFFFFF"/>
              </a:highlight>
              <a:latin typeface="Barlow Condensed"/>
              <a:ea typeface="Barlow Condensed"/>
              <a:cs typeface="Barlow Condensed"/>
              <a:sym typeface="Barlow Condensed"/>
            </a:endParaRPr>
          </a:p>
        </p:txBody>
      </p:sp>
      <p:sp>
        <p:nvSpPr>
          <p:cNvPr id="570" name="Google Shape;570;g12ac74aca44_0_55"/>
          <p:cNvSpPr txBox="1"/>
          <p:nvPr/>
        </p:nvSpPr>
        <p:spPr>
          <a:xfrm>
            <a:off x="969575" y="2593275"/>
            <a:ext cx="6909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333333"/>
                </a:solidFill>
                <a:highlight>
                  <a:srgbClr val="FFFFFF"/>
                </a:highlight>
                <a:latin typeface="Barlow Condensed"/>
                <a:ea typeface="Barlow Condensed"/>
                <a:cs typeface="Barlow Condensed"/>
                <a:sym typeface="Barlow Condensed"/>
              </a:rPr>
              <a:t>R</a:t>
            </a:r>
            <a:r>
              <a:rPr lang="en" sz="1900">
                <a:solidFill>
                  <a:srgbClr val="333333"/>
                </a:solidFill>
                <a:highlight>
                  <a:srgbClr val="FFFFFF"/>
                </a:highlight>
                <a:latin typeface="Barlow Condensed"/>
                <a:ea typeface="Barlow Condensed"/>
                <a:cs typeface="Barlow Condensed"/>
                <a:sym typeface="Barlow Condensed"/>
              </a:rPr>
              <a:t>equêtes à une URL suivant ce modèle : </a:t>
            </a:r>
            <a:r>
              <a:rPr lang="en" sz="1900">
                <a:solidFill>
                  <a:schemeClr val="accent4"/>
                </a:solidFill>
                <a:highlight>
                  <a:srgbClr val="FFFFFF"/>
                </a:highlight>
                <a:latin typeface="Barlow Condensed"/>
                <a:ea typeface="Barlow Condensed"/>
                <a:cs typeface="Barlow Condensed"/>
                <a:sym typeface="Barlow Condensed"/>
              </a:rPr>
              <a:t>&lt;index&gt;/&lt;type&gt;/_search</a:t>
            </a:r>
            <a:endParaRPr sz="2000">
              <a:solidFill>
                <a:schemeClr val="accent4"/>
              </a:solidFill>
              <a:latin typeface="Barlow Condensed"/>
              <a:ea typeface="Barlow Condensed"/>
              <a:cs typeface="Barlow Condensed"/>
              <a:sym typeface="Barlow Condensed"/>
            </a:endParaRPr>
          </a:p>
        </p:txBody>
      </p:sp>
      <p:sp>
        <p:nvSpPr>
          <p:cNvPr id="571" name="Google Shape;571;g12ac74aca44_0_55"/>
          <p:cNvSpPr txBox="1"/>
          <p:nvPr/>
        </p:nvSpPr>
        <p:spPr>
          <a:xfrm>
            <a:off x="905500" y="3197375"/>
            <a:ext cx="10666800" cy="2085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 sz="1900">
                <a:solidFill>
                  <a:srgbClr val="333333"/>
                </a:solidFill>
                <a:highlight>
                  <a:srgbClr val="FFFFFF"/>
                </a:highlight>
                <a:latin typeface="Barlow Condensed"/>
                <a:ea typeface="Barlow Condensed"/>
                <a:cs typeface="Barlow Condensed"/>
                <a:sym typeface="Barlow Condensed"/>
              </a:rPr>
              <a:t>  Afin de rechercher des films, nous pouvons faire des requêtes POST à ​​l'une des URL suivantes :</a:t>
            </a:r>
            <a:endParaRPr sz="1900">
              <a:solidFill>
                <a:srgbClr val="333333"/>
              </a:solidFill>
              <a:highlight>
                <a:srgbClr val="FFFFFF"/>
              </a:highlight>
              <a:latin typeface="Barlow Condensed"/>
              <a:ea typeface="Barlow Condensed"/>
              <a:cs typeface="Barlow Condensed"/>
              <a:sym typeface="Barlow Condensed"/>
            </a:endParaRPr>
          </a:p>
          <a:p>
            <a:pPr indent="-349250" lvl="0" marL="457200" marR="0" rtl="0" algn="l">
              <a:lnSpc>
                <a:spcPct val="150000"/>
              </a:lnSpc>
              <a:spcBef>
                <a:spcPts val="0"/>
              </a:spcBef>
              <a:spcAft>
                <a:spcPts val="0"/>
              </a:spcAft>
              <a:buClr>
                <a:srgbClr val="FFC000"/>
              </a:buClr>
              <a:buSzPts val="1900"/>
              <a:buFont typeface="Barlow Condensed"/>
              <a:buChar char="●"/>
            </a:pPr>
            <a:r>
              <a:rPr lang="en" sz="1900">
                <a:solidFill>
                  <a:schemeClr val="dk2"/>
                </a:solidFill>
                <a:highlight>
                  <a:srgbClr val="FFC000"/>
                </a:highlight>
                <a:latin typeface="Barlow Condensed"/>
                <a:ea typeface="Barlow Condensed"/>
                <a:cs typeface="Barlow Condensed"/>
                <a:sym typeface="Barlow Condensed"/>
              </a:rPr>
              <a:t>http://localhost:9200/_search</a:t>
            </a:r>
            <a:r>
              <a:rPr lang="en" sz="1900">
                <a:solidFill>
                  <a:srgbClr val="333333"/>
                </a:solidFill>
                <a:highlight>
                  <a:srgbClr val="FFFFFF"/>
                </a:highlight>
                <a:latin typeface="Barlow Condensed"/>
                <a:ea typeface="Barlow Condensed"/>
                <a:cs typeface="Barlow Condensed"/>
                <a:sym typeface="Barlow Condensed"/>
              </a:rPr>
              <a:t>  : Recherche dans tous les index et tous les types.</a:t>
            </a:r>
            <a:endParaRPr sz="1900">
              <a:solidFill>
                <a:srgbClr val="333333"/>
              </a:solidFill>
              <a:highlight>
                <a:srgbClr val="FFFFFF"/>
              </a:highlight>
              <a:latin typeface="Barlow Condensed"/>
              <a:ea typeface="Barlow Condensed"/>
              <a:cs typeface="Barlow Condensed"/>
              <a:sym typeface="Barlow Condensed"/>
            </a:endParaRPr>
          </a:p>
          <a:p>
            <a:pPr indent="-349250" lvl="0" marL="457200" marR="0" rtl="0" algn="l">
              <a:lnSpc>
                <a:spcPct val="150000"/>
              </a:lnSpc>
              <a:spcBef>
                <a:spcPts val="0"/>
              </a:spcBef>
              <a:spcAft>
                <a:spcPts val="0"/>
              </a:spcAft>
              <a:buClr>
                <a:srgbClr val="FFC000"/>
              </a:buClr>
              <a:buSzPts val="1900"/>
              <a:buFont typeface="Barlow Condensed"/>
              <a:buChar char="●"/>
            </a:pPr>
            <a:r>
              <a:rPr lang="en" sz="1900">
                <a:solidFill>
                  <a:schemeClr val="dk2"/>
                </a:solidFill>
                <a:highlight>
                  <a:srgbClr val="FFC000"/>
                </a:highlight>
                <a:latin typeface="Barlow Condensed"/>
                <a:ea typeface="Barlow Condensed"/>
                <a:cs typeface="Barlow Condensed"/>
                <a:sym typeface="Barlow Condensed"/>
              </a:rPr>
              <a:t>http://localhost:9200/movies/_search</a:t>
            </a:r>
            <a:r>
              <a:rPr lang="en" sz="1900">
                <a:solidFill>
                  <a:srgbClr val="333333"/>
                </a:solidFill>
                <a:highlight>
                  <a:srgbClr val="FFFFFF"/>
                </a:highlight>
                <a:latin typeface="Barlow Condensed"/>
                <a:ea typeface="Barlow Condensed"/>
                <a:cs typeface="Barlow Condensed"/>
                <a:sym typeface="Barlow Condensed"/>
              </a:rPr>
              <a:t> :  Recherche parmi tous les types dans l'index des movies.</a:t>
            </a:r>
            <a:endParaRPr sz="1900">
              <a:solidFill>
                <a:srgbClr val="333333"/>
              </a:solidFill>
              <a:highlight>
                <a:srgbClr val="FFFFFF"/>
              </a:highlight>
              <a:latin typeface="Barlow Condensed"/>
              <a:ea typeface="Barlow Condensed"/>
              <a:cs typeface="Barlow Condensed"/>
              <a:sym typeface="Barlow Condensed"/>
            </a:endParaRPr>
          </a:p>
          <a:p>
            <a:pPr indent="-349250" lvl="0" marL="457200" marR="0" rtl="0" algn="l">
              <a:lnSpc>
                <a:spcPct val="100000"/>
              </a:lnSpc>
              <a:spcBef>
                <a:spcPts val="0"/>
              </a:spcBef>
              <a:spcAft>
                <a:spcPts val="0"/>
              </a:spcAft>
              <a:buClr>
                <a:srgbClr val="FFC000"/>
              </a:buClr>
              <a:buSzPts val="1900"/>
              <a:buFont typeface="Barlow Condensed"/>
              <a:buChar char="●"/>
            </a:pPr>
            <a:r>
              <a:rPr lang="en" sz="1900">
                <a:solidFill>
                  <a:schemeClr val="dk2"/>
                </a:solidFill>
                <a:highlight>
                  <a:srgbClr val="FFC000"/>
                </a:highlight>
                <a:latin typeface="Barlow Condensed"/>
                <a:ea typeface="Barlow Condensed"/>
                <a:cs typeface="Barlow Condensed"/>
                <a:sym typeface="Barlow Condensed"/>
              </a:rPr>
              <a:t>http://localhost:9200/movies/movie/_search</a:t>
            </a:r>
            <a:r>
              <a:rPr lang="en" sz="1900">
                <a:solidFill>
                  <a:srgbClr val="333333"/>
                </a:solidFill>
                <a:highlight>
                  <a:srgbClr val="FFFFFF"/>
                </a:highlight>
                <a:latin typeface="Barlow Condensed"/>
                <a:ea typeface="Barlow Condensed"/>
                <a:cs typeface="Barlow Condensed"/>
                <a:sym typeface="Barlow Condensed"/>
              </a:rPr>
              <a:t>  : Recherche explicitement des documents de type movie dans l'index des movies.</a:t>
            </a:r>
            <a:endParaRPr sz="1300">
              <a:solidFill>
                <a:srgbClr val="333333"/>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12ac74aca44_0_83"/>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fld id="{00000000-1234-1234-1234-123412341234}" type="slidenum">
              <a:rPr lang="en"/>
              <a:t>‹#›</a:t>
            </a:fld>
            <a:endParaRPr/>
          </a:p>
        </p:txBody>
      </p:sp>
      <p:sp>
        <p:nvSpPr>
          <p:cNvPr id="577" name="Google Shape;577;g12ac74aca44_0_83"/>
          <p:cNvSpPr txBox="1"/>
          <p:nvPr/>
        </p:nvSpPr>
        <p:spPr>
          <a:xfrm>
            <a:off x="848625" y="1295575"/>
            <a:ext cx="6909300" cy="708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lang="en" sz="4000">
                <a:solidFill>
                  <a:schemeClr val="accent2"/>
                </a:solidFill>
                <a:latin typeface="Barlow Condensed SemiBold"/>
                <a:ea typeface="Barlow Condensed SemiBold"/>
                <a:cs typeface="Barlow Condensed SemiBold"/>
                <a:sym typeface="Barlow Condensed SemiBold"/>
              </a:rPr>
              <a:t>Recherche</a:t>
            </a:r>
            <a:endParaRPr/>
          </a:p>
        </p:txBody>
      </p:sp>
      <p:sp>
        <p:nvSpPr>
          <p:cNvPr id="578" name="Google Shape;578;g12ac74aca44_0_83"/>
          <p:cNvSpPr txBox="1"/>
          <p:nvPr/>
        </p:nvSpPr>
        <p:spPr>
          <a:xfrm>
            <a:off x="848625" y="2079775"/>
            <a:ext cx="8353500" cy="538800"/>
          </a:xfrm>
          <a:prstGeom prst="rect">
            <a:avLst/>
          </a:prstGeom>
          <a:noFill/>
          <a:ln>
            <a:noFill/>
          </a:ln>
        </p:spPr>
        <p:txBody>
          <a:bodyPr anchorCtr="0" anchor="t" bIns="91425" lIns="91425" spcFirstLastPara="1" rIns="91425" wrap="square" tIns="91425">
            <a:spAutoFit/>
          </a:bodyPr>
          <a:lstStyle/>
          <a:p>
            <a:pPr indent="-374650" lvl="0" marL="457200" rtl="0" algn="l">
              <a:lnSpc>
                <a:spcPct val="155769"/>
              </a:lnSpc>
              <a:spcBef>
                <a:spcPts val="500"/>
              </a:spcBef>
              <a:spcAft>
                <a:spcPts val="0"/>
              </a:spcAft>
              <a:buClr>
                <a:srgbClr val="333333"/>
              </a:buClr>
              <a:buSzPts val="2300"/>
              <a:buFont typeface="Barlow Condensed"/>
              <a:buChar char="●"/>
            </a:pPr>
            <a:r>
              <a:rPr b="1" lang="en" sz="2300">
                <a:solidFill>
                  <a:srgbClr val="333333"/>
                </a:solidFill>
                <a:highlight>
                  <a:srgbClr val="FFFFFF"/>
                </a:highlight>
                <a:latin typeface="Barlow Condensed"/>
                <a:ea typeface="Barlow Condensed"/>
                <a:cs typeface="Barlow Condensed"/>
                <a:sym typeface="Barlow Condensed"/>
              </a:rPr>
              <a:t>Corps de la requête de recherche et requête DSL d'ElasticSearch</a:t>
            </a:r>
            <a:endParaRPr b="1" sz="2300">
              <a:solidFill>
                <a:srgbClr val="333333"/>
              </a:solidFill>
              <a:highlight>
                <a:srgbClr val="FFFFFF"/>
              </a:highlight>
              <a:latin typeface="Barlow Condensed"/>
              <a:ea typeface="Barlow Condensed"/>
              <a:cs typeface="Barlow Condensed"/>
              <a:sym typeface="Barlow Condensed"/>
            </a:endParaRPr>
          </a:p>
        </p:txBody>
      </p:sp>
      <p:pic>
        <p:nvPicPr>
          <p:cNvPr id="579" name="Google Shape;579;g12ac74aca44_0_83"/>
          <p:cNvPicPr preferRelativeResize="0"/>
          <p:nvPr/>
        </p:nvPicPr>
        <p:blipFill>
          <a:blip r:embed="rId3">
            <a:alphaModFix/>
          </a:blip>
          <a:stretch>
            <a:fillRect/>
          </a:stretch>
        </p:blipFill>
        <p:spPr>
          <a:xfrm>
            <a:off x="956275" y="2971950"/>
            <a:ext cx="9898052" cy="1703950"/>
          </a:xfrm>
          <a:prstGeom prst="rect">
            <a:avLst/>
          </a:prstGeom>
          <a:noFill/>
          <a:ln>
            <a:noFill/>
          </a:ln>
        </p:spPr>
      </p:pic>
      <p:sp>
        <p:nvSpPr>
          <p:cNvPr id="580" name="Google Shape;580;g12ac74aca44_0_83"/>
          <p:cNvSpPr/>
          <p:nvPr/>
        </p:nvSpPr>
        <p:spPr>
          <a:xfrm>
            <a:off x="23721" y="474432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12ac74aca44_0_83"/>
          <p:cNvSpPr/>
          <p:nvPr/>
        </p:nvSpPr>
        <p:spPr>
          <a:xfrm>
            <a:off x="23721" y="573492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g12ac74aca44_0_97"/>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fld id="{00000000-1234-1234-1234-123412341234}" type="slidenum">
              <a:rPr lang="en"/>
              <a:t>‹#›</a:t>
            </a:fld>
            <a:endParaRPr/>
          </a:p>
        </p:txBody>
      </p:sp>
      <p:sp>
        <p:nvSpPr>
          <p:cNvPr id="587" name="Google Shape;587;g12ac74aca44_0_97"/>
          <p:cNvSpPr txBox="1"/>
          <p:nvPr/>
        </p:nvSpPr>
        <p:spPr>
          <a:xfrm>
            <a:off x="848625" y="1295575"/>
            <a:ext cx="6909300" cy="708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lang="en" sz="4000">
                <a:solidFill>
                  <a:schemeClr val="accent2"/>
                </a:solidFill>
                <a:latin typeface="Barlow Condensed SemiBold"/>
                <a:ea typeface="Barlow Condensed SemiBold"/>
                <a:cs typeface="Barlow Condensed SemiBold"/>
                <a:sym typeface="Barlow Condensed SemiBold"/>
              </a:rPr>
              <a:t>Recherche</a:t>
            </a:r>
            <a:endParaRPr/>
          </a:p>
        </p:txBody>
      </p:sp>
      <p:sp>
        <p:nvSpPr>
          <p:cNvPr id="588" name="Google Shape;588;g12ac74aca44_0_97"/>
          <p:cNvSpPr txBox="1"/>
          <p:nvPr/>
        </p:nvSpPr>
        <p:spPr>
          <a:xfrm>
            <a:off x="848625" y="2079775"/>
            <a:ext cx="8353500" cy="538800"/>
          </a:xfrm>
          <a:prstGeom prst="rect">
            <a:avLst/>
          </a:prstGeom>
          <a:noFill/>
          <a:ln>
            <a:noFill/>
          </a:ln>
        </p:spPr>
        <p:txBody>
          <a:bodyPr anchorCtr="0" anchor="t" bIns="91425" lIns="91425" spcFirstLastPara="1" rIns="91425" wrap="square" tIns="91425">
            <a:spAutoFit/>
          </a:bodyPr>
          <a:lstStyle/>
          <a:p>
            <a:pPr indent="-374650" lvl="0" marL="457200" rtl="0" algn="l">
              <a:lnSpc>
                <a:spcPct val="155769"/>
              </a:lnSpc>
              <a:spcBef>
                <a:spcPts val="500"/>
              </a:spcBef>
              <a:spcAft>
                <a:spcPts val="0"/>
              </a:spcAft>
              <a:buClr>
                <a:srgbClr val="333333"/>
              </a:buClr>
              <a:buSzPts val="2300"/>
              <a:buFont typeface="Barlow Condensed"/>
              <a:buChar char="●"/>
            </a:pPr>
            <a:r>
              <a:rPr b="1" lang="en" sz="2300">
                <a:solidFill>
                  <a:srgbClr val="333333"/>
                </a:solidFill>
                <a:highlight>
                  <a:srgbClr val="FFFFFF"/>
                </a:highlight>
                <a:latin typeface="Barlow Condensed"/>
                <a:ea typeface="Barlow Condensed"/>
                <a:cs typeface="Barlow Condensed"/>
                <a:sym typeface="Barlow Condensed"/>
              </a:rPr>
              <a:t>Recherche de base en texte libre</a:t>
            </a:r>
            <a:endParaRPr b="1" sz="2300">
              <a:solidFill>
                <a:srgbClr val="333333"/>
              </a:solidFill>
              <a:highlight>
                <a:srgbClr val="FFFFFF"/>
              </a:highlight>
              <a:latin typeface="Barlow Condensed"/>
              <a:ea typeface="Barlow Condensed"/>
              <a:cs typeface="Barlow Condensed"/>
              <a:sym typeface="Barlow Condensed"/>
            </a:endParaRPr>
          </a:p>
        </p:txBody>
      </p:sp>
      <p:sp>
        <p:nvSpPr>
          <p:cNvPr id="589" name="Google Shape;589;g12ac74aca44_0_97"/>
          <p:cNvSpPr/>
          <p:nvPr/>
        </p:nvSpPr>
        <p:spPr>
          <a:xfrm>
            <a:off x="23721" y="474432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g12ac74aca44_0_97"/>
          <p:cNvSpPr/>
          <p:nvPr/>
        </p:nvSpPr>
        <p:spPr>
          <a:xfrm>
            <a:off x="23721" y="573492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1" name="Google Shape;591;g12ac74aca44_0_97"/>
          <p:cNvPicPr preferRelativeResize="0"/>
          <p:nvPr/>
        </p:nvPicPr>
        <p:blipFill>
          <a:blip r:embed="rId3">
            <a:alphaModFix/>
          </a:blip>
          <a:stretch>
            <a:fillRect/>
          </a:stretch>
        </p:blipFill>
        <p:spPr>
          <a:xfrm>
            <a:off x="924825" y="2738900"/>
            <a:ext cx="10004124" cy="2743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12ac74aca44_0_107"/>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fld id="{00000000-1234-1234-1234-123412341234}" type="slidenum">
              <a:rPr lang="en"/>
              <a:t>‹#›</a:t>
            </a:fld>
            <a:endParaRPr/>
          </a:p>
        </p:txBody>
      </p:sp>
      <p:pic>
        <p:nvPicPr>
          <p:cNvPr id="597" name="Google Shape;597;g12ac74aca44_0_107"/>
          <p:cNvPicPr preferRelativeResize="0"/>
          <p:nvPr/>
        </p:nvPicPr>
        <p:blipFill>
          <a:blip r:embed="rId3">
            <a:alphaModFix/>
          </a:blip>
          <a:stretch>
            <a:fillRect/>
          </a:stretch>
        </p:blipFill>
        <p:spPr>
          <a:xfrm>
            <a:off x="2139450" y="902275"/>
            <a:ext cx="7736076" cy="5247750"/>
          </a:xfrm>
          <a:prstGeom prst="rect">
            <a:avLst/>
          </a:prstGeom>
          <a:noFill/>
          <a:ln>
            <a:noFill/>
          </a:ln>
        </p:spPr>
      </p:pic>
      <p:sp>
        <p:nvSpPr>
          <p:cNvPr id="598" name="Google Shape;598;g12ac74aca44_0_107"/>
          <p:cNvSpPr/>
          <p:nvPr/>
        </p:nvSpPr>
        <p:spPr>
          <a:xfrm>
            <a:off x="23721" y="474432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12ac74aca44_0_116"/>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fld id="{00000000-1234-1234-1234-123412341234}" type="slidenum">
              <a:rPr lang="en"/>
              <a:t>‹#›</a:t>
            </a:fld>
            <a:endParaRPr/>
          </a:p>
        </p:txBody>
      </p:sp>
      <p:pic>
        <p:nvPicPr>
          <p:cNvPr id="604" name="Google Shape;604;g12ac74aca44_0_116"/>
          <p:cNvPicPr preferRelativeResize="0"/>
          <p:nvPr/>
        </p:nvPicPr>
        <p:blipFill>
          <a:blip r:embed="rId3">
            <a:alphaModFix/>
          </a:blip>
          <a:stretch>
            <a:fillRect/>
          </a:stretch>
        </p:blipFill>
        <p:spPr>
          <a:xfrm>
            <a:off x="3586650" y="152400"/>
            <a:ext cx="5018703" cy="6553199"/>
          </a:xfrm>
          <a:prstGeom prst="rect">
            <a:avLst/>
          </a:prstGeom>
          <a:noFill/>
          <a:ln>
            <a:noFill/>
          </a:ln>
        </p:spPr>
      </p:pic>
      <p:sp>
        <p:nvSpPr>
          <p:cNvPr id="605" name="Google Shape;605;g12ac74aca44_0_116"/>
          <p:cNvSpPr/>
          <p:nvPr/>
        </p:nvSpPr>
        <p:spPr>
          <a:xfrm>
            <a:off x="23721" y="474432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12ac74aca44_0_126"/>
          <p:cNvSpPr txBox="1"/>
          <p:nvPr>
            <p:ph type="title"/>
          </p:nvPr>
        </p:nvSpPr>
        <p:spPr>
          <a:xfrm>
            <a:off x="2246375" y="2940925"/>
            <a:ext cx="8833200" cy="1638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solidFill>
                  <a:srgbClr val="5A8796"/>
                </a:solidFill>
              </a:rPr>
              <a:t>https://www.elastic.co/guide/en/elasticsearch/reference/current/search-search.html</a:t>
            </a:r>
            <a:endParaRPr>
              <a:solidFill>
                <a:srgbClr val="5A8796"/>
              </a:solidFill>
            </a:endParaRPr>
          </a:p>
        </p:txBody>
      </p:sp>
      <p:sp>
        <p:nvSpPr>
          <p:cNvPr id="611" name="Google Shape;611;g12ac74aca44_0_126"/>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fld id="{00000000-1234-1234-1234-123412341234}" type="slidenum">
              <a:rPr lang="en"/>
              <a:t>‹#›</a:t>
            </a:fld>
            <a:endParaRPr/>
          </a:p>
        </p:txBody>
      </p:sp>
      <p:sp>
        <p:nvSpPr>
          <p:cNvPr id="612" name="Google Shape;612;g12ac74aca44_0_126"/>
          <p:cNvSpPr/>
          <p:nvPr/>
        </p:nvSpPr>
        <p:spPr>
          <a:xfrm>
            <a:off x="23721" y="5734922"/>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12ac74aca44_0_126"/>
          <p:cNvSpPr txBox="1"/>
          <p:nvPr/>
        </p:nvSpPr>
        <p:spPr>
          <a:xfrm>
            <a:off x="2089275" y="1860800"/>
            <a:ext cx="6909300" cy="708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lang="en" sz="4000">
                <a:solidFill>
                  <a:srgbClr val="887571"/>
                </a:solidFill>
                <a:latin typeface="Barlow Condensed SemiBold"/>
                <a:ea typeface="Barlow Condensed SemiBold"/>
                <a:cs typeface="Barlow Condensed SemiBold"/>
                <a:sym typeface="Barlow Condensed SemiBold"/>
              </a:rPr>
              <a:t>Plus d’informations</a:t>
            </a:r>
            <a:endParaRPr>
              <a:solidFill>
                <a:srgbClr val="887571"/>
              </a:solidFill>
            </a:endParaRPr>
          </a:p>
        </p:txBody>
      </p:sp>
      <p:sp>
        <p:nvSpPr>
          <p:cNvPr id="614" name="Google Shape;614;g12ac74aca44_0_126"/>
          <p:cNvSpPr txBox="1"/>
          <p:nvPr>
            <p:ph type="title"/>
          </p:nvPr>
        </p:nvSpPr>
        <p:spPr>
          <a:xfrm>
            <a:off x="2246375" y="2940925"/>
            <a:ext cx="8833200" cy="1638000"/>
          </a:xfrm>
          <a:prstGeom prst="rect">
            <a:avLst/>
          </a:prstGeom>
          <a:ln cap="flat" cmpd="sng" w="9525">
            <a:solidFill>
              <a:srgbClr val="887571"/>
            </a:solidFill>
            <a:prstDash val="solid"/>
            <a:round/>
            <a:headEnd len="sm" w="sm" type="none"/>
            <a:tailEnd len="sm" w="sm" type="none"/>
          </a:ln>
        </p:spPr>
        <p:txBody>
          <a:bodyPr anchorCtr="0" anchor="t" bIns="121900" lIns="121900" spcFirstLastPara="1" rIns="121900" wrap="square" tIns="121900">
            <a:noAutofit/>
          </a:bodyPr>
          <a:lstStyle/>
          <a:p>
            <a:pPr indent="0" lvl="0" marL="0" rtl="0" algn="ctr">
              <a:spcBef>
                <a:spcPts val="0"/>
              </a:spcBef>
              <a:spcAft>
                <a:spcPts val="0"/>
              </a:spcAft>
              <a:buNone/>
            </a:pPr>
            <a:r>
              <a:rPr lang="en"/>
              <a:t>https://www.elastic.co/guide/en/elasticsearch/reference/current/search-search.html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g12aedd8f0cf_0_30"/>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1500"/>
              <a:buNone/>
            </a:pPr>
            <a:fld id="{00000000-1234-1234-1234-123412341234}" type="slidenum">
              <a:rPr lang="en"/>
              <a:t>‹#›</a:t>
            </a:fld>
            <a:endParaRPr/>
          </a:p>
        </p:txBody>
      </p:sp>
      <p:sp>
        <p:nvSpPr>
          <p:cNvPr id="620" name="Google Shape;620;g12aedd8f0cf_0_30"/>
          <p:cNvSpPr/>
          <p:nvPr/>
        </p:nvSpPr>
        <p:spPr>
          <a:xfrm>
            <a:off x="47800" y="5734925"/>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g12aedd8f0cf_0_30"/>
          <p:cNvSpPr/>
          <p:nvPr/>
        </p:nvSpPr>
        <p:spPr>
          <a:xfrm>
            <a:off x="5060912" y="1777206"/>
            <a:ext cx="1767728" cy="1728159"/>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rgbClr val="0779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g12aedd8f0cf_0_30"/>
          <p:cNvSpPr txBox="1"/>
          <p:nvPr/>
        </p:nvSpPr>
        <p:spPr>
          <a:xfrm>
            <a:off x="3120275" y="3240025"/>
            <a:ext cx="5801400" cy="196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7994A9"/>
              </a:solidFill>
              <a:latin typeface="Convergence"/>
              <a:ea typeface="Convergence"/>
              <a:cs typeface="Convergence"/>
              <a:sym typeface="Convergence"/>
            </a:endParaRPr>
          </a:p>
          <a:p>
            <a:pPr indent="0" lvl="0" marL="0" rtl="0" algn="ctr">
              <a:spcBef>
                <a:spcPts val="0"/>
              </a:spcBef>
              <a:spcAft>
                <a:spcPts val="0"/>
              </a:spcAft>
              <a:buNone/>
            </a:pPr>
            <a:r>
              <a:rPr b="1" lang="en" sz="4800">
                <a:solidFill>
                  <a:srgbClr val="0779A1"/>
                </a:solidFill>
                <a:latin typeface="Convergence"/>
                <a:ea typeface="Convergence"/>
                <a:cs typeface="Convergence"/>
                <a:sym typeface="Convergence"/>
              </a:rPr>
              <a:t>Travaux</a:t>
            </a:r>
            <a:r>
              <a:rPr b="1" lang="en" sz="2500">
                <a:solidFill>
                  <a:srgbClr val="667E92"/>
                </a:solidFill>
                <a:latin typeface="Barlow Condensed"/>
                <a:ea typeface="Barlow Condensed"/>
                <a:cs typeface="Barlow Condensed"/>
                <a:sym typeface="Barlow Condensed"/>
              </a:rPr>
              <a:t> </a:t>
            </a:r>
            <a:endParaRPr b="1" sz="2500">
              <a:solidFill>
                <a:srgbClr val="667E92"/>
              </a:solidFill>
              <a:latin typeface="Barlow Condensed"/>
              <a:ea typeface="Barlow Condensed"/>
              <a:cs typeface="Barlow Condensed"/>
              <a:sym typeface="Barlow Condensed"/>
            </a:endParaRPr>
          </a:p>
          <a:p>
            <a:pPr indent="0" lvl="0" marL="0" rtl="0" algn="ctr">
              <a:spcBef>
                <a:spcPts val="0"/>
              </a:spcBef>
              <a:spcAft>
                <a:spcPts val="0"/>
              </a:spcAft>
              <a:buNone/>
            </a:pPr>
            <a:r>
              <a:rPr b="1" lang="en" sz="4800">
                <a:solidFill>
                  <a:srgbClr val="7994A9"/>
                </a:solidFill>
                <a:latin typeface="Convergence"/>
                <a:ea typeface="Convergence"/>
                <a:cs typeface="Convergence"/>
                <a:sym typeface="Convergence"/>
              </a:rPr>
              <a:t>pratiques</a:t>
            </a:r>
            <a:endParaRPr b="1" sz="2500">
              <a:solidFill>
                <a:srgbClr val="667E92"/>
              </a:solidFill>
              <a:latin typeface="Barlow Condensed"/>
              <a:ea typeface="Barlow Condensed"/>
              <a:cs typeface="Barlow Condensed"/>
              <a:sym typeface="Barlow Condensed"/>
            </a:endParaRPr>
          </a:p>
          <a:p>
            <a:pPr indent="0" lvl="0" marL="0" rtl="0" algn="ctr">
              <a:spcBef>
                <a:spcPts val="0"/>
              </a:spcBef>
              <a:spcAft>
                <a:spcPts val="0"/>
              </a:spcAft>
              <a:buNone/>
            </a:pPr>
            <a:r>
              <a:t/>
            </a:r>
            <a:endParaRPr b="1" sz="4800">
              <a:solidFill>
                <a:srgbClr val="7994A9"/>
              </a:solidFill>
              <a:latin typeface="Convergence"/>
              <a:ea typeface="Convergence"/>
              <a:cs typeface="Convergence"/>
              <a:sym typeface="Convergence"/>
            </a:endParaRPr>
          </a:p>
        </p:txBody>
      </p:sp>
      <p:sp>
        <p:nvSpPr>
          <p:cNvPr id="623" name="Google Shape;623;g12aedd8f0cf_0_30"/>
          <p:cNvSpPr txBox="1"/>
          <p:nvPr/>
        </p:nvSpPr>
        <p:spPr>
          <a:xfrm>
            <a:off x="5167115" y="2042424"/>
            <a:ext cx="1555200" cy="11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0">
                <a:solidFill>
                  <a:srgbClr val="FFFFFF"/>
                </a:solidFill>
                <a:latin typeface="Convergence"/>
                <a:ea typeface="Convergence"/>
                <a:cs typeface="Convergence"/>
                <a:sym typeface="Convergence"/>
              </a:rPr>
              <a:t>5</a:t>
            </a:r>
            <a:endParaRPr b="1" sz="7500">
              <a:solidFill>
                <a:srgbClr val="FFFFFF"/>
              </a:solidFill>
              <a:latin typeface="Convergence"/>
              <a:ea typeface="Convergence"/>
              <a:cs typeface="Convergence"/>
              <a:sym typeface="Convergenc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
          <p:cNvSpPr txBox="1"/>
          <p:nvPr>
            <p:ph type="title"/>
          </p:nvPr>
        </p:nvSpPr>
        <p:spPr>
          <a:xfrm>
            <a:off x="2297375" y="1657225"/>
            <a:ext cx="8273700" cy="33870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10000"/>
              <a:buNone/>
            </a:pPr>
            <a:r>
              <a:rPr b="1" lang="en" sz="10200">
                <a:latin typeface="Barlow Condensed"/>
                <a:ea typeface="Barlow Condensed"/>
                <a:cs typeface="Barlow Condensed"/>
                <a:sym typeface="Barlow Condensed"/>
              </a:rPr>
              <a:t>Merci </a:t>
            </a:r>
            <a:endParaRPr b="1" sz="10200">
              <a:solidFill>
                <a:schemeClr val="lt1"/>
              </a:solidFill>
              <a:latin typeface="Barlow Condensed"/>
              <a:ea typeface="Barlow Condensed"/>
              <a:cs typeface="Barlow Condensed"/>
              <a:sym typeface="Barlow Condensed"/>
            </a:endParaRPr>
          </a:p>
          <a:p>
            <a:pPr indent="0" lvl="0" marL="0" rtl="0" algn="ctr">
              <a:lnSpc>
                <a:spcPct val="100000"/>
              </a:lnSpc>
              <a:spcBef>
                <a:spcPts val="0"/>
              </a:spcBef>
              <a:spcAft>
                <a:spcPts val="0"/>
              </a:spcAft>
              <a:buSzPts val="10000"/>
              <a:buNone/>
            </a:pPr>
            <a:r>
              <a:rPr lang="en" sz="7500">
                <a:solidFill>
                  <a:schemeClr val="lt2"/>
                </a:solidFill>
              </a:rPr>
              <a:t>Pour votre attention</a:t>
            </a:r>
            <a:endParaRPr sz="7500">
              <a:solidFill>
                <a:schemeClr val="lt2"/>
              </a:solidFill>
            </a:endParaRPr>
          </a:p>
        </p:txBody>
      </p:sp>
      <p:sp>
        <p:nvSpPr>
          <p:cNvPr id="629" name="Google Shape;629;p8"/>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fld id="{00000000-1234-1234-1234-123412341234}" type="slidenum">
              <a:rPr lang="en">
                <a:solidFill>
                  <a:schemeClr val="dk2"/>
                </a:solidFill>
              </a:rPr>
              <a:t>‹#›</a:t>
            </a:fld>
            <a:endParaRPr>
              <a:solidFill>
                <a:schemeClr val="dk2"/>
              </a:solidFill>
            </a:endParaRPr>
          </a:p>
        </p:txBody>
      </p:sp>
      <p:sp>
        <p:nvSpPr>
          <p:cNvPr id="630" name="Google Shape;630;p8"/>
          <p:cNvSpPr/>
          <p:nvPr/>
        </p:nvSpPr>
        <p:spPr>
          <a:xfrm>
            <a:off x="47800" y="5734925"/>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g128a6760521_3_32"/>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1500"/>
              <a:buNone/>
            </a:pPr>
            <a:fld id="{00000000-1234-1234-1234-123412341234}" type="slidenum">
              <a:rPr lang="en"/>
              <a:t>‹#›</a:t>
            </a:fld>
            <a:endParaRPr/>
          </a:p>
        </p:txBody>
      </p:sp>
      <p:sp>
        <p:nvSpPr>
          <p:cNvPr id="636" name="Google Shape;636;g128a6760521_3_32"/>
          <p:cNvSpPr txBox="1"/>
          <p:nvPr/>
        </p:nvSpPr>
        <p:spPr>
          <a:xfrm>
            <a:off x="710525" y="3080800"/>
            <a:ext cx="4522200" cy="7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5000">
                <a:solidFill>
                  <a:srgbClr val="0779A1"/>
                </a:solidFill>
                <a:latin typeface="Barlow Condensed"/>
                <a:ea typeface="Barlow Condensed"/>
                <a:cs typeface="Barlow Condensed"/>
                <a:sym typeface="Barlow Condensed"/>
              </a:rPr>
              <a:t>ElasticSearch</a:t>
            </a:r>
            <a:endParaRPr b="1" sz="5000">
              <a:solidFill>
                <a:srgbClr val="0779A1"/>
              </a:solidFill>
              <a:latin typeface="Barlow Condensed"/>
              <a:ea typeface="Barlow Condensed"/>
              <a:cs typeface="Barlow Condensed"/>
              <a:sym typeface="Barlow Condensed"/>
            </a:endParaRPr>
          </a:p>
        </p:txBody>
      </p:sp>
      <p:sp>
        <p:nvSpPr>
          <p:cNvPr id="637" name="Google Shape;637;g128a6760521_3_32"/>
          <p:cNvSpPr txBox="1"/>
          <p:nvPr/>
        </p:nvSpPr>
        <p:spPr>
          <a:xfrm>
            <a:off x="686150" y="2077200"/>
            <a:ext cx="4413600" cy="7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5100">
                <a:solidFill>
                  <a:srgbClr val="073763"/>
                </a:solidFill>
                <a:latin typeface="Barlow Condensed"/>
                <a:ea typeface="Barlow Condensed"/>
                <a:cs typeface="Barlow Condensed"/>
                <a:sym typeface="Barlow Condensed"/>
              </a:rPr>
              <a:t>Introduction à : </a:t>
            </a:r>
            <a:endParaRPr b="1" sz="5100">
              <a:solidFill>
                <a:srgbClr val="073763"/>
              </a:solidFill>
              <a:latin typeface="Barlow Condensed"/>
              <a:ea typeface="Barlow Condensed"/>
              <a:cs typeface="Barlow Condensed"/>
              <a:sym typeface="Barlow Condensed"/>
            </a:endParaRPr>
          </a:p>
        </p:txBody>
      </p:sp>
      <p:cxnSp>
        <p:nvCxnSpPr>
          <p:cNvPr id="638" name="Google Shape;638;g128a6760521_3_32"/>
          <p:cNvCxnSpPr/>
          <p:nvPr/>
        </p:nvCxnSpPr>
        <p:spPr>
          <a:xfrm>
            <a:off x="798650" y="2968500"/>
            <a:ext cx="4036200" cy="6600"/>
          </a:xfrm>
          <a:prstGeom prst="straightConnector1">
            <a:avLst/>
          </a:prstGeom>
          <a:noFill/>
          <a:ln cap="flat" cmpd="sng" w="38100">
            <a:solidFill>
              <a:srgbClr val="073763"/>
            </a:solidFill>
            <a:prstDash val="solid"/>
            <a:round/>
            <a:headEnd len="med" w="med" type="none"/>
            <a:tailEnd len="med" w="med" type="none"/>
          </a:ln>
        </p:spPr>
      </p:cxnSp>
      <p:sp>
        <p:nvSpPr>
          <p:cNvPr id="639" name="Google Shape;639;g128a6760521_3_32"/>
          <p:cNvSpPr txBox="1"/>
          <p:nvPr/>
        </p:nvSpPr>
        <p:spPr>
          <a:xfrm>
            <a:off x="681075" y="4829275"/>
            <a:ext cx="2612100" cy="1131300"/>
          </a:xfrm>
          <a:prstGeom prst="rect">
            <a:avLst/>
          </a:prstGeom>
          <a:noFill/>
          <a:ln>
            <a:noFill/>
          </a:ln>
        </p:spPr>
        <p:txBody>
          <a:bodyPr anchorCtr="0" anchor="t" bIns="91425" lIns="91425" spcFirstLastPara="1" rIns="91425" wrap="square" tIns="91425">
            <a:noAutofit/>
          </a:bodyPr>
          <a:lstStyle/>
          <a:p>
            <a:pPr indent="-257808" lvl="0" marL="274320" rtl="0" algn="l">
              <a:spcBef>
                <a:spcPts val="0"/>
              </a:spcBef>
              <a:spcAft>
                <a:spcPts val="0"/>
              </a:spcAft>
              <a:buClr>
                <a:srgbClr val="434343"/>
              </a:buClr>
              <a:buSzPts val="1900"/>
              <a:buFont typeface="Barlow Condensed"/>
              <a:buChar char="●"/>
            </a:pPr>
            <a:r>
              <a:rPr lang="en" sz="2100">
                <a:solidFill>
                  <a:srgbClr val="434343"/>
                </a:solidFill>
                <a:latin typeface="Barlow Condensed"/>
                <a:ea typeface="Barlow Condensed"/>
                <a:cs typeface="Barlow Condensed"/>
                <a:sym typeface="Barlow Condensed"/>
              </a:rPr>
              <a:t>Soukayna AYOUJJIL</a:t>
            </a:r>
            <a:r>
              <a:rPr lang="en" sz="2100">
                <a:solidFill>
                  <a:srgbClr val="434343"/>
                </a:solidFill>
                <a:uFill>
                  <a:noFill/>
                </a:uFill>
                <a:latin typeface="Barlow Condensed"/>
                <a:ea typeface="Barlow Condensed"/>
                <a:cs typeface="Barlow Condensed"/>
                <a:sym typeface="Barlow Condensed"/>
                <a:hlinkClick r:id="rId3">
                  <a:extLst>
                    <a:ext uri="{A12FA001-AC4F-418D-AE19-62706E023703}">
                      <ahyp:hlinkClr val="tx"/>
                    </a:ext>
                  </a:extLst>
                </a:hlinkClick>
              </a:rPr>
              <a:t> </a:t>
            </a:r>
            <a:endParaRPr sz="2100">
              <a:solidFill>
                <a:srgbClr val="434343"/>
              </a:solidFill>
              <a:latin typeface="Barlow Condensed"/>
              <a:ea typeface="Barlow Condensed"/>
              <a:cs typeface="Barlow Condensed"/>
              <a:sym typeface="Barlow Condensed"/>
            </a:endParaRPr>
          </a:p>
          <a:p>
            <a:pPr indent="-257808" lvl="0" marL="274320" rtl="0" algn="l">
              <a:spcBef>
                <a:spcPts val="0"/>
              </a:spcBef>
              <a:spcAft>
                <a:spcPts val="0"/>
              </a:spcAft>
              <a:buClr>
                <a:srgbClr val="434343"/>
              </a:buClr>
              <a:buSzPts val="1900"/>
              <a:buFont typeface="Barlow Condensed"/>
              <a:buChar char="●"/>
            </a:pPr>
            <a:r>
              <a:rPr lang="en" sz="2100">
                <a:solidFill>
                  <a:srgbClr val="434343"/>
                </a:solidFill>
                <a:latin typeface="Barlow Condensed"/>
                <a:ea typeface="Barlow Condensed"/>
                <a:cs typeface="Barlow Condensed"/>
                <a:sym typeface="Barlow Condensed"/>
              </a:rPr>
              <a:t>Ilham IDRISSI</a:t>
            </a:r>
            <a:endParaRPr sz="2100">
              <a:solidFill>
                <a:srgbClr val="434343"/>
              </a:solidFill>
              <a:latin typeface="Barlow Condensed"/>
              <a:ea typeface="Barlow Condensed"/>
              <a:cs typeface="Barlow Condensed"/>
              <a:sym typeface="Barlow Condensed"/>
            </a:endParaRPr>
          </a:p>
          <a:p>
            <a:pPr indent="-257808" lvl="0" marL="274320" rtl="0" algn="l">
              <a:spcBef>
                <a:spcPts val="0"/>
              </a:spcBef>
              <a:spcAft>
                <a:spcPts val="0"/>
              </a:spcAft>
              <a:buClr>
                <a:srgbClr val="434343"/>
              </a:buClr>
              <a:buSzPts val="1900"/>
              <a:buFont typeface="Barlow Condensed"/>
              <a:buChar char="●"/>
            </a:pPr>
            <a:r>
              <a:rPr lang="en" sz="2100">
                <a:solidFill>
                  <a:srgbClr val="434343"/>
                </a:solidFill>
                <a:latin typeface="Barlow Condensed"/>
                <a:ea typeface="Barlow Condensed"/>
                <a:cs typeface="Barlow Condensed"/>
                <a:sym typeface="Barlow Condensed"/>
              </a:rPr>
              <a:t>Essadeq El AAMIRI</a:t>
            </a:r>
            <a:endParaRPr sz="2100">
              <a:solidFill>
                <a:srgbClr val="434343"/>
              </a:solidFill>
              <a:latin typeface="Barlow Condensed"/>
              <a:ea typeface="Barlow Condensed"/>
              <a:cs typeface="Barlow Condensed"/>
              <a:sym typeface="Barlow Condensed"/>
            </a:endParaRPr>
          </a:p>
        </p:txBody>
      </p:sp>
      <p:sp>
        <p:nvSpPr>
          <p:cNvPr id="640" name="Google Shape;640;g128a6760521_3_32"/>
          <p:cNvSpPr txBox="1"/>
          <p:nvPr/>
        </p:nvSpPr>
        <p:spPr>
          <a:xfrm>
            <a:off x="701071" y="4401175"/>
            <a:ext cx="3955800" cy="35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rgbClr val="0779A1"/>
                </a:solidFill>
                <a:latin typeface="Barlow Condensed"/>
                <a:ea typeface="Barlow Condensed"/>
                <a:cs typeface="Barlow Condensed"/>
                <a:sym typeface="Barlow Condensed"/>
              </a:rPr>
              <a:t>Preparé par :</a:t>
            </a:r>
            <a:endParaRPr sz="2100">
              <a:solidFill>
                <a:srgbClr val="0779A1"/>
              </a:solidFill>
              <a:latin typeface="Barlow Condensed"/>
              <a:ea typeface="Barlow Condensed"/>
              <a:cs typeface="Barlow Condensed"/>
              <a:sym typeface="Barlow Condensed"/>
            </a:endParaRPr>
          </a:p>
        </p:txBody>
      </p:sp>
      <p:sp>
        <p:nvSpPr>
          <p:cNvPr id="641" name="Google Shape;641;g128a6760521_3_32"/>
          <p:cNvSpPr txBox="1"/>
          <p:nvPr/>
        </p:nvSpPr>
        <p:spPr>
          <a:xfrm>
            <a:off x="3293175" y="4401175"/>
            <a:ext cx="2784300" cy="35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rgbClr val="0779A1"/>
                </a:solidFill>
                <a:latin typeface="Barlow Condensed"/>
                <a:ea typeface="Barlow Condensed"/>
                <a:cs typeface="Barlow Condensed"/>
                <a:sym typeface="Barlow Condensed"/>
              </a:rPr>
              <a:t>Encadré par:</a:t>
            </a:r>
            <a:endParaRPr sz="2100">
              <a:solidFill>
                <a:srgbClr val="0779A1"/>
              </a:solidFill>
              <a:latin typeface="Barlow Condensed"/>
              <a:ea typeface="Barlow Condensed"/>
              <a:cs typeface="Barlow Condensed"/>
              <a:sym typeface="Barlow Condensed"/>
            </a:endParaRPr>
          </a:p>
        </p:txBody>
      </p:sp>
      <p:sp>
        <p:nvSpPr>
          <p:cNvPr id="642" name="Google Shape;642;g128a6760521_3_32"/>
          <p:cNvSpPr txBox="1"/>
          <p:nvPr/>
        </p:nvSpPr>
        <p:spPr>
          <a:xfrm>
            <a:off x="47800" y="6240550"/>
            <a:ext cx="12144300" cy="4200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 sz="2100">
                <a:solidFill>
                  <a:srgbClr val="0779A1"/>
                </a:solidFill>
                <a:latin typeface="Barlow Condensed"/>
                <a:ea typeface="Barlow Condensed"/>
                <a:cs typeface="Barlow Condensed"/>
                <a:sym typeface="Barlow Condensed"/>
              </a:rPr>
              <a:t>Année universitaire: 2021/2022</a:t>
            </a:r>
            <a:endParaRPr sz="2100">
              <a:solidFill>
                <a:srgbClr val="0779A1"/>
              </a:solidFill>
              <a:latin typeface="Barlow Condensed"/>
              <a:ea typeface="Barlow Condensed"/>
              <a:cs typeface="Barlow Condensed"/>
              <a:sym typeface="Barlow Condensed"/>
            </a:endParaRPr>
          </a:p>
          <a:p>
            <a:pPr indent="0" lvl="0" marL="457200" rtl="0" algn="ctr">
              <a:spcBef>
                <a:spcPts val="0"/>
              </a:spcBef>
              <a:spcAft>
                <a:spcPts val="0"/>
              </a:spcAft>
              <a:buNone/>
            </a:pPr>
            <a:r>
              <a:t/>
            </a:r>
            <a:endParaRPr sz="1600">
              <a:solidFill>
                <a:srgbClr val="887571"/>
              </a:solidFill>
              <a:latin typeface="Barlow Condensed"/>
              <a:ea typeface="Barlow Condensed"/>
              <a:cs typeface="Barlow Condensed"/>
              <a:sym typeface="Barlow Condensed"/>
            </a:endParaRPr>
          </a:p>
        </p:txBody>
      </p:sp>
      <p:pic>
        <p:nvPicPr>
          <p:cNvPr id="643" name="Google Shape;643;g128a6760521_3_32"/>
          <p:cNvPicPr preferRelativeResize="0"/>
          <p:nvPr/>
        </p:nvPicPr>
        <p:blipFill>
          <a:blip r:embed="rId4">
            <a:alphaModFix/>
          </a:blip>
          <a:stretch>
            <a:fillRect/>
          </a:stretch>
        </p:blipFill>
        <p:spPr>
          <a:xfrm>
            <a:off x="2905425" y="155800"/>
            <a:ext cx="2784300" cy="669269"/>
          </a:xfrm>
          <a:prstGeom prst="rect">
            <a:avLst/>
          </a:prstGeom>
          <a:noFill/>
          <a:ln>
            <a:noFill/>
          </a:ln>
        </p:spPr>
      </p:pic>
      <p:sp>
        <p:nvSpPr>
          <p:cNvPr id="644" name="Google Shape;644;g128a6760521_3_32"/>
          <p:cNvSpPr txBox="1"/>
          <p:nvPr/>
        </p:nvSpPr>
        <p:spPr>
          <a:xfrm>
            <a:off x="3253525" y="4829275"/>
            <a:ext cx="3955800" cy="420000"/>
          </a:xfrm>
          <a:prstGeom prst="rect">
            <a:avLst/>
          </a:prstGeom>
          <a:noFill/>
          <a:ln>
            <a:noFill/>
          </a:ln>
        </p:spPr>
        <p:txBody>
          <a:bodyPr anchorCtr="0" anchor="t" bIns="91425" lIns="91425" spcFirstLastPara="1" rIns="91425" wrap="square" tIns="91425">
            <a:noAutofit/>
          </a:bodyPr>
          <a:lstStyle/>
          <a:p>
            <a:pPr indent="-257808" lvl="0" marL="274320" rtl="0" algn="l">
              <a:spcBef>
                <a:spcPts val="0"/>
              </a:spcBef>
              <a:spcAft>
                <a:spcPts val="0"/>
              </a:spcAft>
              <a:buClr>
                <a:srgbClr val="434343"/>
              </a:buClr>
              <a:buSzPts val="1900"/>
              <a:buFont typeface="Barlow Condensed"/>
              <a:buChar char="●"/>
            </a:pPr>
            <a:r>
              <a:rPr lang="en" sz="2100">
                <a:solidFill>
                  <a:srgbClr val="434343"/>
                </a:solidFill>
                <a:latin typeface="Barlow Condensed"/>
                <a:ea typeface="Barlow Condensed"/>
                <a:cs typeface="Barlow Condensed"/>
                <a:sym typeface="Barlow Condensed"/>
              </a:rPr>
              <a:t>M.Abdelmajid BOUSSELHAM</a:t>
            </a:r>
            <a:endParaRPr sz="2100">
              <a:solidFill>
                <a:srgbClr val="434343"/>
              </a:solidFill>
              <a:latin typeface="Barlow Condensed"/>
              <a:ea typeface="Barlow Condensed"/>
              <a:cs typeface="Barlow Condensed"/>
              <a:sym typeface="Barlow Condensed"/>
            </a:endParaRPr>
          </a:p>
        </p:txBody>
      </p:sp>
      <p:pic>
        <p:nvPicPr>
          <p:cNvPr id="645" name="Google Shape;645;g128a6760521_3_32"/>
          <p:cNvPicPr preferRelativeResize="0"/>
          <p:nvPr/>
        </p:nvPicPr>
        <p:blipFill>
          <a:blip r:embed="rId5">
            <a:alphaModFix/>
          </a:blip>
          <a:stretch>
            <a:fillRect/>
          </a:stretch>
        </p:blipFill>
        <p:spPr>
          <a:xfrm>
            <a:off x="6274500" y="1519900"/>
            <a:ext cx="5098301" cy="4908000"/>
          </a:xfrm>
          <a:prstGeom prst="rect">
            <a:avLst/>
          </a:prstGeom>
          <a:noFill/>
          <a:ln>
            <a:noFill/>
          </a:ln>
        </p:spPr>
      </p:pic>
      <p:sp>
        <p:nvSpPr>
          <p:cNvPr id="646" name="Google Shape;646;g128a6760521_3_32"/>
          <p:cNvSpPr/>
          <p:nvPr/>
        </p:nvSpPr>
        <p:spPr>
          <a:xfrm>
            <a:off x="47800" y="5734925"/>
            <a:ext cx="2271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2b1194df0c_0_0"/>
          <p:cNvSpPr txBox="1"/>
          <p:nvPr>
            <p:ph type="title"/>
          </p:nvPr>
        </p:nvSpPr>
        <p:spPr>
          <a:xfrm>
            <a:off x="1886850" y="576775"/>
            <a:ext cx="8490300" cy="881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C’est quoi Elasticsearch ?</a:t>
            </a:r>
            <a:endParaRPr/>
          </a:p>
        </p:txBody>
      </p:sp>
      <p:sp>
        <p:nvSpPr>
          <p:cNvPr id="320" name="Google Shape;320;g12b1194df0c_0_0"/>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fld id="{00000000-1234-1234-1234-123412341234}" type="slidenum">
              <a:rPr lang="en"/>
              <a:t>‹#›</a:t>
            </a:fld>
            <a:endParaRPr/>
          </a:p>
        </p:txBody>
      </p:sp>
      <p:sp>
        <p:nvSpPr>
          <p:cNvPr id="321" name="Google Shape;321;g12b1194df0c_0_0"/>
          <p:cNvSpPr txBox="1"/>
          <p:nvPr/>
        </p:nvSpPr>
        <p:spPr>
          <a:xfrm>
            <a:off x="5453600" y="2929350"/>
            <a:ext cx="44949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latin typeface="Roboto Condensed"/>
                <a:ea typeface="Roboto Condensed"/>
                <a:cs typeface="Roboto Condensed"/>
                <a:sym typeface="Roboto Condensed"/>
              </a:rPr>
              <a:t>Elasticsearch est un moteur de recherche et d'analyse distribué et open-source basé sur Apache Lucene et développé en Java. </a:t>
            </a:r>
            <a:endParaRPr sz="2200">
              <a:latin typeface="Roboto Condensed"/>
              <a:ea typeface="Roboto Condensed"/>
              <a:cs typeface="Roboto Condensed"/>
              <a:sym typeface="Roboto Condensed"/>
            </a:endParaRPr>
          </a:p>
        </p:txBody>
      </p:sp>
      <p:sp>
        <p:nvSpPr>
          <p:cNvPr id="322" name="Google Shape;322;g12b1194df0c_0_0"/>
          <p:cNvSpPr txBox="1"/>
          <p:nvPr/>
        </p:nvSpPr>
        <p:spPr>
          <a:xfrm>
            <a:off x="1986100" y="5817425"/>
            <a:ext cx="97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a:ea typeface="Roboto Condensed"/>
                <a:cs typeface="Roboto Condensed"/>
                <a:sym typeface="Roboto Condensed"/>
              </a:rPr>
              <a:t>https://www.elastic.co/guide/en/elasticsearch/reference/current/getting-started.html</a:t>
            </a:r>
            <a:endParaRPr>
              <a:latin typeface="Roboto Condensed"/>
              <a:ea typeface="Roboto Condensed"/>
              <a:cs typeface="Roboto Condensed"/>
              <a:sym typeface="Roboto Condensed"/>
            </a:endParaRPr>
          </a:p>
        </p:txBody>
      </p:sp>
      <p:pic>
        <p:nvPicPr>
          <p:cNvPr id="323" name="Google Shape;323;g12b1194df0c_0_0"/>
          <p:cNvPicPr preferRelativeResize="0"/>
          <p:nvPr/>
        </p:nvPicPr>
        <p:blipFill>
          <a:blip r:embed="rId3">
            <a:alphaModFix/>
          </a:blip>
          <a:stretch>
            <a:fillRect/>
          </a:stretch>
        </p:blipFill>
        <p:spPr>
          <a:xfrm>
            <a:off x="1651325" y="2160050"/>
            <a:ext cx="3331800" cy="333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12b1194df0c_0_10"/>
          <p:cNvSpPr txBox="1"/>
          <p:nvPr>
            <p:ph type="title"/>
          </p:nvPr>
        </p:nvSpPr>
        <p:spPr>
          <a:xfrm>
            <a:off x="1348625" y="611500"/>
            <a:ext cx="8490300" cy="881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4800"/>
              <a:t>C’est quoi Elasticsearch ?</a:t>
            </a:r>
            <a:endParaRPr sz="4800"/>
          </a:p>
        </p:txBody>
      </p:sp>
      <p:sp>
        <p:nvSpPr>
          <p:cNvPr id="329" name="Google Shape;329;g12b1194df0c_0_10"/>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fld id="{00000000-1234-1234-1234-123412341234}" type="slidenum">
              <a:rPr lang="en"/>
              <a:t>‹#›</a:t>
            </a:fld>
            <a:endParaRPr/>
          </a:p>
        </p:txBody>
      </p:sp>
      <p:sp>
        <p:nvSpPr>
          <p:cNvPr id="330" name="Google Shape;330;g12b1194df0c_0_10"/>
          <p:cNvSpPr/>
          <p:nvPr/>
        </p:nvSpPr>
        <p:spPr>
          <a:xfrm>
            <a:off x="2988195" y="1998625"/>
            <a:ext cx="1666800" cy="694500"/>
          </a:xfrm>
          <a:prstGeom prst="roundRect">
            <a:avLst>
              <a:gd fmla="val 16667" name="adj"/>
            </a:avLst>
          </a:prstGeom>
          <a:solidFill>
            <a:srgbClr val="0779A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rPr>
              <a:t>Stockage</a:t>
            </a:r>
            <a:endParaRPr b="1" sz="2000">
              <a:solidFill>
                <a:schemeClr val="dk2"/>
              </a:solidFill>
            </a:endParaRPr>
          </a:p>
        </p:txBody>
      </p:sp>
      <p:sp>
        <p:nvSpPr>
          <p:cNvPr id="331" name="Google Shape;331;g12b1194df0c_0_10"/>
          <p:cNvSpPr/>
          <p:nvPr/>
        </p:nvSpPr>
        <p:spPr>
          <a:xfrm>
            <a:off x="5016645" y="1998625"/>
            <a:ext cx="1666800" cy="694500"/>
          </a:xfrm>
          <a:prstGeom prst="roundRect">
            <a:avLst>
              <a:gd fmla="val 16667" name="adj"/>
            </a:avLst>
          </a:prstGeom>
          <a:solidFill>
            <a:srgbClr val="0779A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rPr>
              <a:t>Analyse</a:t>
            </a:r>
            <a:endParaRPr b="1" sz="2000">
              <a:solidFill>
                <a:schemeClr val="dk2"/>
              </a:solidFill>
            </a:endParaRPr>
          </a:p>
        </p:txBody>
      </p:sp>
      <p:sp>
        <p:nvSpPr>
          <p:cNvPr id="332" name="Google Shape;332;g12b1194df0c_0_10"/>
          <p:cNvSpPr/>
          <p:nvPr/>
        </p:nvSpPr>
        <p:spPr>
          <a:xfrm>
            <a:off x="6930345" y="1998625"/>
            <a:ext cx="1666800" cy="694500"/>
          </a:xfrm>
          <a:prstGeom prst="roundRect">
            <a:avLst>
              <a:gd fmla="val 16667" name="adj"/>
            </a:avLst>
          </a:prstGeom>
          <a:solidFill>
            <a:srgbClr val="0779A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rPr>
              <a:t>Recherche</a:t>
            </a:r>
            <a:endParaRPr b="1" sz="2000">
              <a:solidFill>
                <a:schemeClr val="dk2"/>
              </a:solidFill>
            </a:endParaRPr>
          </a:p>
        </p:txBody>
      </p:sp>
      <p:sp>
        <p:nvSpPr>
          <p:cNvPr id="333" name="Google Shape;333;g12b1194df0c_0_10"/>
          <p:cNvSpPr/>
          <p:nvPr/>
        </p:nvSpPr>
        <p:spPr>
          <a:xfrm>
            <a:off x="3562110" y="5345625"/>
            <a:ext cx="4479300" cy="6945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rPr>
              <a:t>Des données </a:t>
            </a:r>
            <a:r>
              <a:rPr b="1" lang="en" sz="2000">
                <a:solidFill>
                  <a:schemeClr val="dk2"/>
                </a:solidFill>
              </a:rPr>
              <a:t>volumineux</a:t>
            </a:r>
            <a:endParaRPr b="1" sz="2000">
              <a:solidFill>
                <a:schemeClr val="dk2"/>
              </a:solidFill>
            </a:endParaRPr>
          </a:p>
        </p:txBody>
      </p:sp>
      <p:pic>
        <p:nvPicPr>
          <p:cNvPr id="334" name="Google Shape;334;g12b1194df0c_0_10"/>
          <p:cNvPicPr preferRelativeResize="0"/>
          <p:nvPr/>
        </p:nvPicPr>
        <p:blipFill>
          <a:blip r:embed="rId3">
            <a:alphaModFix/>
          </a:blip>
          <a:stretch>
            <a:fillRect/>
          </a:stretch>
        </p:blipFill>
        <p:spPr>
          <a:xfrm>
            <a:off x="8546925" y="2949000"/>
            <a:ext cx="1890525" cy="1890525"/>
          </a:xfrm>
          <a:prstGeom prst="rect">
            <a:avLst/>
          </a:prstGeom>
          <a:noFill/>
          <a:ln>
            <a:noFill/>
          </a:ln>
        </p:spPr>
      </p:pic>
      <p:pic>
        <p:nvPicPr>
          <p:cNvPr id="335" name="Google Shape;335;g12b1194df0c_0_10"/>
          <p:cNvPicPr preferRelativeResize="0"/>
          <p:nvPr/>
        </p:nvPicPr>
        <p:blipFill>
          <a:blip r:embed="rId4">
            <a:alphaModFix/>
          </a:blip>
          <a:stretch>
            <a:fillRect/>
          </a:stretch>
        </p:blipFill>
        <p:spPr>
          <a:xfrm>
            <a:off x="1422675" y="3183425"/>
            <a:ext cx="1269276" cy="1269276"/>
          </a:xfrm>
          <a:prstGeom prst="rect">
            <a:avLst/>
          </a:prstGeom>
          <a:noFill/>
          <a:ln>
            <a:noFill/>
          </a:ln>
        </p:spPr>
      </p:pic>
      <p:cxnSp>
        <p:nvCxnSpPr>
          <p:cNvPr id="336" name="Google Shape;336;g12b1194df0c_0_10"/>
          <p:cNvCxnSpPr/>
          <p:nvPr/>
        </p:nvCxnSpPr>
        <p:spPr>
          <a:xfrm flipH="1" rot="10800000">
            <a:off x="2954450" y="3479295"/>
            <a:ext cx="5521200" cy="69300"/>
          </a:xfrm>
          <a:prstGeom prst="straightConnector1">
            <a:avLst/>
          </a:prstGeom>
          <a:noFill/>
          <a:ln cap="flat" cmpd="sng" w="38100">
            <a:solidFill>
              <a:schemeClr val="lt1"/>
            </a:solidFill>
            <a:prstDash val="solid"/>
            <a:round/>
            <a:headEnd len="med" w="med" type="none"/>
            <a:tailEnd len="med" w="med" type="triangle"/>
          </a:ln>
        </p:spPr>
      </p:cxnSp>
      <p:cxnSp>
        <p:nvCxnSpPr>
          <p:cNvPr id="337" name="Google Shape;337;g12b1194df0c_0_10"/>
          <p:cNvCxnSpPr/>
          <p:nvPr/>
        </p:nvCxnSpPr>
        <p:spPr>
          <a:xfrm flipH="1">
            <a:off x="2885075" y="4142775"/>
            <a:ext cx="5451600" cy="69600"/>
          </a:xfrm>
          <a:prstGeom prst="straightConnector1">
            <a:avLst/>
          </a:prstGeom>
          <a:noFill/>
          <a:ln cap="flat" cmpd="sng" w="38100">
            <a:solidFill>
              <a:schemeClr val="lt1"/>
            </a:solidFill>
            <a:prstDash val="solid"/>
            <a:round/>
            <a:headEnd len="med" w="med" type="none"/>
            <a:tailEnd len="med" w="med" type="triangle"/>
          </a:ln>
        </p:spPr>
      </p:cxnSp>
      <p:sp>
        <p:nvSpPr>
          <p:cNvPr id="338" name="Google Shape;338;g12b1194df0c_0_10"/>
          <p:cNvSpPr txBox="1"/>
          <p:nvPr/>
        </p:nvSpPr>
        <p:spPr>
          <a:xfrm>
            <a:off x="4880700" y="3602513"/>
            <a:ext cx="12693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Roboto Condensed"/>
                <a:ea typeface="Roboto Condensed"/>
                <a:cs typeface="Roboto Condensed"/>
                <a:sym typeface="Roboto Condensed"/>
              </a:rPr>
              <a:t>JSON</a:t>
            </a:r>
            <a:endParaRPr b="1" sz="1900">
              <a:latin typeface="Roboto Condensed"/>
              <a:ea typeface="Roboto Condensed"/>
              <a:cs typeface="Roboto Condensed"/>
              <a:sym typeface="Roboto Condensed"/>
            </a:endParaRPr>
          </a:p>
        </p:txBody>
      </p:sp>
      <p:sp>
        <p:nvSpPr>
          <p:cNvPr id="339" name="Google Shape;339;g12b1194df0c_0_10"/>
          <p:cNvSpPr txBox="1"/>
          <p:nvPr/>
        </p:nvSpPr>
        <p:spPr>
          <a:xfrm>
            <a:off x="1617550" y="4389700"/>
            <a:ext cx="88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Condensed"/>
                <a:ea typeface="Roboto Condensed"/>
                <a:cs typeface="Roboto Condensed"/>
                <a:sym typeface="Roboto Condensed"/>
              </a:rPr>
              <a:t>Client</a:t>
            </a:r>
            <a:endParaRPr b="1" sz="1800">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2ac74aca44_0_61"/>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1500"/>
              <a:buNone/>
            </a:pPr>
            <a:fld id="{00000000-1234-1234-1234-123412341234}" type="slidenum">
              <a:rPr lang="en"/>
              <a:t>‹#›</a:t>
            </a:fld>
            <a:endParaRPr/>
          </a:p>
        </p:txBody>
      </p:sp>
      <p:sp>
        <p:nvSpPr>
          <p:cNvPr id="345" name="Google Shape;345;g12ac74aca44_0_61"/>
          <p:cNvSpPr/>
          <p:nvPr/>
        </p:nvSpPr>
        <p:spPr>
          <a:xfrm>
            <a:off x="47800" y="5734925"/>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12ac74aca44_0_61"/>
          <p:cNvSpPr/>
          <p:nvPr/>
        </p:nvSpPr>
        <p:spPr>
          <a:xfrm>
            <a:off x="5060912" y="1777206"/>
            <a:ext cx="1767728" cy="1728159"/>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rgbClr val="0779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12ac74aca44_0_61"/>
          <p:cNvSpPr txBox="1"/>
          <p:nvPr/>
        </p:nvSpPr>
        <p:spPr>
          <a:xfrm>
            <a:off x="3188650" y="3392425"/>
            <a:ext cx="5801400" cy="196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779A1"/>
                </a:solidFill>
                <a:uFill>
                  <a:noFill/>
                </a:uFill>
                <a:latin typeface="Convergence"/>
                <a:ea typeface="Convergence"/>
                <a:cs typeface="Convergence"/>
                <a:sym typeface="Convergence"/>
                <a:hlinkClick r:id="rId3">
                  <a:extLst>
                    <a:ext uri="{A12FA001-AC4F-418D-AE19-62706E023703}">
                      <ahyp:hlinkClr val="tx"/>
                    </a:ext>
                  </a:extLst>
                </a:hlinkClick>
              </a:rPr>
              <a:t>Installation</a:t>
            </a:r>
            <a:r>
              <a:rPr b="1" lang="en" sz="4800">
                <a:solidFill>
                  <a:srgbClr val="0779A1"/>
                </a:solidFill>
                <a:uFill>
                  <a:noFill/>
                </a:uFill>
                <a:latin typeface="Convergence"/>
                <a:ea typeface="Convergence"/>
                <a:cs typeface="Convergence"/>
                <a:sym typeface="Convergence"/>
                <a:hlinkClick r:id="rId4">
                  <a:extLst>
                    <a:ext uri="{A12FA001-AC4F-418D-AE19-62706E023703}">
                      <ahyp:hlinkClr val="tx"/>
                    </a:ext>
                  </a:extLst>
                </a:hlinkClick>
              </a:rPr>
              <a:t> </a:t>
            </a:r>
            <a:r>
              <a:rPr b="1" lang="en" sz="4800">
                <a:solidFill>
                  <a:srgbClr val="887571"/>
                </a:solidFill>
                <a:uFill>
                  <a:noFill/>
                </a:uFill>
                <a:latin typeface="Convergence"/>
                <a:ea typeface="Convergence"/>
                <a:cs typeface="Convergence"/>
                <a:sym typeface="Convergence"/>
                <a:hlinkClick r:id="rId5">
                  <a:extLst>
                    <a:ext uri="{A12FA001-AC4F-418D-AE19-62706E023703}">
                      <ahyp:hlinkClr val="tx"/>
                    </a:ext>
                  </a:extLst>
                </a:hlinkClick>
              </a:rPr>
              <a:t>d’ElasticSearch</a:t>
            </a:r>
            <a:endParaRPr b="1" sz="4800">
              <a:solidFill>
                <a:srgbClr val="887571"/>
              </a:solidFill>
              <a:latin typeface="Convergence"/>
              <a:ea typeface="Convergence"/>
              <a:cs typeface="Convergence"/>
              <a:sym typeface="Convergence"/>
            </a:endParaRPr>
          </a:p>
        </p:txBody>
      </p:sp>
      <p:sp>
        <p:nvSpPr>
          <p:cNvPr id="348" name="Google Shape;348;g12ac74aca44_0_61"/>
          <p:cNvSpPr txBox="1"/>
          <p:nvPr/>
        </p:nvSpPr>
        <p:spPr>
          <a:xfrm>
            <a:off x="5167115" y="2042424"/>
            <a:ext cx="1555200" cy="11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0">
                <a:solidFill>
                  <a:srgbClr val="FFFFFF"/>
                </a:solidFill>
                <a:latin typeface="Convergence"/>
                <a:ea typeface="Convergence"/>
                <a:cs typeface="Convergence"/>
                <a:sym typeface="Convergence"/>
              </a:rPr>
              <a:t>2</a:t>
            </a:r>
            <a:endParaRPr b="1" sz="7500">
              <a:solidFill>
                <a:srgbClr val="FFFFFF"/>
              </a:solidFill>
              <a:latin typeface="Convergence"/>
              <a:ea typeface="Convergence"/>
              <a:cs typeface="Convergence"/>
              <a:sym typeface="Convergence"/>
            </a:endParaRPr>
          </a:p>
        </p:txBody>
      </p:sp>
      <p:sp>
        <p:nvSpPr>
          <p:cNvPr id="349" name="Google Shape;349;g12ac74aca44_0_61"/>
          <p:cNvSpPr txBox="1"/>
          <p:nvPr/>
        </p:nvSpPr>
        <p:spPr>
          <a:xfrm>
            <a:off x="3528150" y="5892475"/>
            <a:ext cx="5135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u="sng">
                <a:solidFill>
                  <a:schemeClr val="accent2"/>
                </a:solidFill>
                <a:latin typeface="Roboto Condensed"/>
                <a:ea typeface="Roboto Condensed"/>
                <a:cs typeface="Roboto Condensed"/>
                <a:sym typeface="Roboto Condensed"/>
                <a:hlinkClick r:id="rId6">
                  <a:extLst>
                    <a:ext uri="{A12FA001-AC4F-418D-AE19-62706E023703}">
                      <ahyp:hlinkClr val="tx"/>
                    </a:ext>
                  </a:extLst>
                </a:hlinkClick>
              </a:rPr>
              <a:t>Guide d’installation d’Elasticsearch et Elsaticsearch-head</a:t>
            </a:r>
            <a:endParaRPr sz="1600">
              <a:solidFill>
                <a:schemeClr val="accent2"/>
              </a:solidFill>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2b1194df0c_1_8"/>
          <p:cNvSpPr txBox="1"/>
          <p:nvPr>
            <p:ph idx="12" type="sldNum"/>
          </p:nvPr>
        </p:nvSpPr>
        <p:spPr>
          <a:xfrm>
            <a:off x="113728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1500"/>
              <a:buNone/>
            </a:pPr>
            <a:fld id="{00000000-1234-1234-1234-123412341234}" type="slidenum">
              <a:rPr lang="en"/>
              <a:t>‹#›</a:t>
            </a:fld>
            <a:endParaRPr/>
          </a:p>
        </p:txBody>
      </p:sp>
      <p:sp>
        <p:nvSpPr>
          <p:cNvPr id="355" name="Google Shape;355;g12b1194df0c_1_8"/>
          <p:cNvSpPr/>
          <p:nvPr/>
        </p:nvSpPr>
        <p:spPr>
          <a:xfrm>
            <a:off x="47800" y="5734925"/>
            <a:ext cx="167400" cy="1007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12b1194df0c_1_8"/>
          <p:cNvSpPr/>
          <p:nvPr/>
        </p:nvSpPr>
        <p:spPr>
          <a:xfrm>
            <a:off x="5060912" y="1777206"/>
            <a:ext cx="1767728" cy="1728159"/>
          </a:xfrm>
          <a:custGeom>
            <a:rect b="b" l="l" r="r" t="t"/>
            <a:pathLst>
              <a:path extrusionOk="0" h="4893" w="5005">
                <a:moveTo>
                  <a:pt x="2265" y="0"/>
                </a:moveTo>
                <a:cubicBezTo>
                  <a:pt x="2132" y="0"/>
                  <a:pt x="1999" y="11"/>
                  <a:pt x="1869" y="32"/>
                </a:cubicBezTo>
                <a:cubicBezTo>
                  <a:pt x="1662" y="72"/>
                  <a:pt x="1461" y="146"/>
                  <a:pt x="1273" y="246"/>
                </a:cubicBezTo>
                <a:cubicBezTo>
                  <a:pt x="1086" y="347"/>
                  <a:pt x="918" y="474"/>
                  <a:pt x="771" y="621"/>
                </a:cubicBezTo>
                <a:cubicBezTo>
                  <a:pt x="617" y="769"/>
                  <a:pt x="476" y="929"/>
                  <a:pt x="362" y="1104"/>
                </a:cubicBezTo>
                <a:cubicBezTo>
                  <a:pt x="262" y="1278"/>
                  <a:pt x="182" y="1465"/>
                  <a:pt x="128" y="1653"/>
                </a:cubicBezTo>
                <a:cubicBezTo>
                  <a:pt x="68" y="1847"/>
                  <a:pt x="28" y="2041"/>
                  <a:pt x="7" y="2242"/>
                </a:cubicBezTo>
                <a:cubicBezTo>
                  <a:pt x="1" y="2436"/>
                  <a:pt x="14" y="2637"/>
                  <a:pt x="54" y="2832"/>
                </a:cubicBezTo>
                <a:cubicBezTo>
                  <a:pt x="88" y="3026"/>
                  <a:pt x="141" y="3220"/>
                  <a:pt x="222" y="3401"/>
                </a:cubicBezTo>
                <a:cubicBezTo>
                  <a:pt x="309" y="3582"/>
                  <a:pt x="409" y="3749"/>
                  <a:pt x="537" y="3903"/>
                </a:cubicBezTo>
                <a:cubicBezTo>
                  <a:pt x="657" y="4057"/>
                  <a:pt x="798" y="4191"/>
                  <a:pt x="952" y="4319"/>
                </a:cubicBezTo>
                <a:cubicBezTo>
                  <a:pt x="1106" y="4452"/>
                  <a:pt x="1280" y="4566"/>
                  <a:pt x="1468" y="4660"/>
                </a:cubicBezTo>
                <a:cubicBezTo>
                  <a:pt x="1648" y="4747"/>
                  <a:pt x="1849" y="4814"/>
                  <a:pt x="2050" y="4854"/>
                </a:cubicBezTo>
                <a:cubicBezTo>
                  <a:pt x="2199" y="4879"/>
                  <a:pt x="2352" y="4893"/>
                  <a:pt x="2506" y="4893"/>
                </a:cubicBezTo>
                <a:cubicBezTo>
                  <a:pt x="2559" y="4893"/>
                  <a:pt x="2613" y="4891"/>
                  <a:pt x="2667" y="4888"/>
                </a:cubicBezTo>
                <a:cubicBezTo>
                  <a:pt x="2874" y="4868"/>
                  <a:pt x="3075" y="4828"/>
                  <a:pt x="3269" y="4761"/>
                </a:cubicBezTo>
                <a:cubicBezTo>
                  <a:pt x="3464" y="4707"/>
                  <a:pt x="3658" y="4627"/>
                  <a:pt x="3839" y="4526"/>
                </a:cubicBezTo>
                <a:cubicBezTo>
                  <a:pt x="4013" y="4426"/>
                  <a:pt x="4174" y="4298"/>
                  <a:pt x="4321" y="4151"/>
                </a:cubicBezTo>
                <a:cubicBezTo>
                  <a:pt x="4468" y="4004"/>
                  <a:pt x="4596" y="3843"/>
                  <a:pt x="4703" y="3669"/>
                </a:cubicBezTo>
                <a:cubicBezTo>
                  <a:pt x="4803" y="3488"/>
                  <a:pt x="4877" y="3294"/>
                  <a:pt x="4930" y="3093"/>
                </a:cubicBezTo>
                <a:cubicBezTo>
                  <a:pt x="4977" y="2885"/>
                  <a:pt x="5004" y="2671"/>
                  <a:pt x="4997" y="2456"/>
                </a:cubicBezTo>
                <a:cubicBezTo>
                  <a:pt x="4984" y="2249"/>
                  <a:pt x="4944" y="2035"/>
                  <a:pt x="4877" y="1834"/>
                </a:cubicBezTo>
                <a:cubicBezTo>
                  <a:pt x="4810" y="1633"/>
                  <a:pt x="4723" y="1438"/>
                  <a:pt x="4616" y="1258"/>
                </a:cubicBezTo>
                <a:cubicBezTo>
                  <a:pt x="4502" y="1077"/>
                  <a:pt x="4368" y="909"/>
                  <a:pt x="4214" y="762"/>
                </a:cubicBezTo>
                <a:cubicBezTo>
                  <a:pt x="4060" y="621"/>
                  <a:pt x="3886" y="494"/>
                  <a:pt x="3705" y="387"/>
                </a:cubicBezTo>
                <a:cubicBezTo>
                  <a:pt x="3517" y="286"/>
                  <a:pt x="3323" y="199"/>
                  <a:pt x="3122" y="139"/>
                </a:cubicBezTo>
                <a:cubicBezTo>
                  <a:pt x="2921" y="72"/>
                  <a:pt x="2713" y="32"/>
                  <a:pt x="2506" y="12"/>
                </a:cubicBezTo>
                <a:cubicBezTo>
                  <a:pt x="2425" y="4"/>
                  <a:pt x="2345" y="0"/>
                  <a:pt x="2265" y="0"/>
                </a:cubicBezTo>
                <a:close/>
              </a:path>
            </a:pathLst>
          </a:custGeom>
          <a:solidFill>
            <a:srgbClr val="0779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12b1194df0c_1_8"/>
          <p:cNvSpPr txBox="1"/>
          <p:nvPr/>
        </p:nvSpPr>
        <p:spPr>
          <a:xfrm>
            <a:off x="3188650" y="3316225"/>
            <a:ext cx="5801400" cy="196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779A1"/>
                </a:solidFill>
                <a:latin typeface="Convergence"/>
                <a:ea typeface="Convergence"/>
                <a:cs typeface="Convergence"/>
                <a:sym typeface="Convergence"/>
              </a:rPr>
              <a:t>Les concepts clés </a:t>
            </a:r>
            <a:r>
              <a:rPr b="1" lang="en" sz="4800">
                <a:solidFill>
                  <a:srgbClr val="887571"/>
                </a:solidFill>
                <a:latin typeface="Convergence"/>
                <a:ea typeface="Convergence"/>
                <a:cs typeface="Convergence"/>
                <a:sym typeface="Convergence"/>
              </a:rPr>
              <a:t>d’ElasticSearch</a:t>
            </a:r>
            <a:endParaRPr b="1" sz="4800">
              <a:solidFill>
                <a:srgbClr val="887571"/>
              </a:solidFill>
              <a:latin typeface="Convergence"/>
              <a:ea typeface="Convergence"/>
              <a:cs typeface="Convergence"/>
              <a:sym typeface="Convergence"/>
            </a:endParaRPr>
          </a:p>
        </p:txBody>
      </p:sp>
      <p:sp>
        <p:nvSpPr>
          <p:cNvPr id="358" name="Google Shape;358;g12b1194df0c_1_8"/>
          <p:cNvSpPr txBox="1"/>
          <p:nvPr/>
        </p:nvSpPr>
        <p:spPr>
          <a:xfrm>
            <a:off x="5167115" y="2042424"/>
            <a:ext cx="1555200" cy="11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500">
                <a:solidFill>
                  <a:srgbClr val="FFFFFF"/>
                </a:solidFill>
                <a:latin typeface="Convergence"/>
                <a:ea typeface="Convergence"/>
                <a:cs typeface="Convergence"/>
                <a:sym typeface="Convergence"/>
              </a:rPr>
              <a:t>3</a:t>
            </a:r>
            <a:endParaRPr b="1" sz="7500">
              <a:solidFill>
                <a:srgbClr val="FFFFFF"/>
              </a:solidFill>
              <a:latin typeface="Convergence"/>
              <a:ea typeface="Convergence"/>
              <a:cs typeface="Convergence"/>
              <a:sym typeface="Convergenc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2b1194df0c_0_23"/>
          <p:cNvSpPr txBox="1"/>
          <p:nvPr>
            <p:ph type="title"/>
          </p:nvPr>
        </p:nvSpPr>
        <p:spPr>
          <a:xfrm>
            <a:off x="0" y="495000"/>
            <a:ext cx="12251400" cy="948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4800"/>
              <a:t>Les conceptes logiques</a:t>
            </a:r>
            <a:endParaRPr sz="4800"/>
          </a:p>
        </p:txBody>
      </p:sp>
      <p:sp>
        <p:nvSpPr>
          <p:cNvPr id="364" name="Google Shape;364;g12b1194df0c_0_23"/>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fld id="{00000000-1234-1234-1234-123412341234}" type="slidenum">
              <a:rPr lang="en"/>
              <a:t>‹#›</a:t>
            </a:fld>
            <a:endParaRPr/>
          </a:p>
        </p:txBody>
      </p:sp>
      <p:sp>
        <p:nvSpPr>
          <p:cNvPr id="365" name="Google Shape;365;g12b1194df0c_0_23"/>
          <p:cNvSpPr/>
          <p:nvPr/>
        </p:nvSpPr>
        <p:spPr>
          <a:xfrm>
            <a:off x="1873900" y="1791663"/>
            <a:ext cx="29130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Documents</a:t>
            </a:r>
            <a:endParaRPr b="1" sz="1800">
              <a:solidFill>
                <a:schemeClr val="dk2"/>
              </a:solidFill>
            </a:endParaRPr>
          </a:p>
        </p:txBody>
      </p:sp>
      <p:sp>
        <p:nvSpPr>
          <p:cNvPr id="366" name="Google Shape;366;g12b1194df0c_0_23"/>
          <p:cNvSpPr txBox="1"/>
          <p:nvPr/>
        </p:nvSpPr>
        <p:spPr>
          <a:xfrm>
            <a:off x="1371600" y="2399475"/>
            <a:ext cx="9255300" cy="3091200"/>
          </a:xfrm>
          <a:prstGeom prst="rect">
            <a:avLst/>
          </a:prstGeom>
          <a:noFill/>
          <a:ln>
            <a:noFill/>
          </a:ln>
        </p:spPr>
        <p:txBody>
          <a:bodyPr anchorCtr="0" anchor="ctr" bIns="91425" lIns="91425" spcFirstLastPara="1" rIns="91425" wrap="square" tIns="91425">
            <a:noAutofit/>
          </a:bodyPr>
          <a:lstStyle/>
          <a:p>
            <a:pPr indent="0" lvl="0" marL="457200" rtl="0" algn="just">
              <a:lnSpc>
                <a:spcPct val="150000"/>
              </a:lnSpc>
              <a:spcBef>
                <a:spcPts val="0"/>
              </a:spcBef>
              <a:spcAft>
                <a:spcPts val="0"/>
              </a:spcAft>
              <a:buNone/>
            </a:pPr>
            <a:r>
              <a:rPr lang="en" sz="2100">
                <a:solidFill>
                  <a:srgbClr val="252525"/>
                </a:solidFill>
                <a:highlight>
                  <a:srgbClr val="FFFFFF"/>
                </a:highlight>
                <a:latin typeface="Roboto Condensed"/>
                <a:ea typeface="Roboto Condensed"/>
                <a:cs typeface="Roboto Condensed"/>
                <a:sym typeface="Roboto Condensed"/>
              </a:rPr>
              <a:t>Les documents sont l'unité de base des informations qui peuvent être indexées dans Elasticsearch, exprimées en JSON. On peut considérer un document comme une ligne (row) dans une base de données relationnelle, représentant une entité (entrée) donnée.</a:t>
            </a:r>
            <a:endParaRPr sz="2100">
              <a:solidFill>
                <a:srgbClr val="252525"/>
              </a:solidFill>
              <a:highlight>
                <a:srgbClr val="FFFFFF"/>
              </a:highlight>
              <a:latin typeface="Roboto Condensed"/>
              <a:ea typeface="Roboto Condensed"/>
              <a:cs typeface="Roboto Condensed"/>
              <a:sym typeface="Roboto Condensed"/>
            </a:endParaRPr>
          </a:p>
          <a:p>
            <a:pPr indent="0" lvl="0" marL="457200" rtl="0" algn="just">
              <a:lnSpc>
                <a:spcPct val="150000"/>
              </a:lnSpc>
              <a:spcBef>
                <a:spcPts val="0"/>
              </a:spcBef>
              <a:spcAft>
                <a:spcPts val="0"/>
              </a:spcAft>
              <a:buNone/>
            </a:pPr>
            <a:r>
              <a:rPr lang="en" sz="2100">
                <a:solidFill>
                  <a:srgbClr val="252525"/>
                </a:solidFill>
                <a:highlight>
                  <a:srgbClr val="FFFFFF"/>
                </a:highlight>
                <a:latin typeface="Roboto Condensed"/>
                <a:ea typeface="Roboto Condensed"/>
                <a:cs typeface="Roboto Condensed"/>
                <a:sym typeface="Roboto Condensed"/>
              </a:rPr>
              <a:t>Chaque document possède un identifiant unique et un type de données</a:t>
            </a:r>
            <a:r>
              <a:rPr b="1" lang="en" sz="2100">
                <a:solidFill>
                  <a:srgbClr val="252525"/>
                </a:solidFill>
                <a:highlight>
                  <a:srgbClr val="FFFFFF"/>
                </a:highlight>
                <a:latin typeface="Roboto Condensed"/>
                <a:ea typeface="Roboto Condensed"/>
                <a:cs typeface="Roboto Condensed"/>
                <a:sym typeface="Roboto Condensed"/>
              </a:rPr>
              <a:t>.</a:t>
            </a:r>
            <a:endParaRPr b="1" sz="2100">
              <a:solidFill>
                <a:srgbClr val="252525"/>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2b1194df0c_0_93"/>
          <p:cNvSpPr txBox="1"/>
          <p:nvPr>
            <p:ph type="title"/>
          </p:nvPr>
        </p:nvSpPr>
        <p:spPr>
          <a:xfrm>
            <a:off x="0" y="194825"/>
            <a:ext cx="12192000" cy="10077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sz="4800"/>
              <a:t>Les conceptes log</a:t>
            </a:r>
            <a:r>
              <a:rPr lang="en" sz="4800"/>
              <a:t>i</a:t>
            </a:r>
            <a:r>
              <a:rPr lang="en" sz="4800"/>
              <a:t>ques</a:t>
            </a:r>
            <a:endParaRPr sz="4800"/>
          </a:p>
        </p:txBody>
      </p:sp>
      <p:sp>
        <p:nvSpPr>
          <p:cNvPr id="372" name="Google Shape;372;g12b1194df0c_0_93"/>
          <p:cNvSpPr txBox="1"/>
          <p:nvPr>
            <p:ph idx="12" type="sldNum"/>
          </p:nvPr>
        </p:nvSpPr>
        <p:spPr>
          <a:xfrm>
            <a:off x="11372810" y="6217622"/>
            <a:ext cx="731700" cy="524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fld id="{00000000-1234-1234-1234-123412341234}" type="slidenum">
              <a:rPr lang="en"/>
              <a:t>‹#›</a:t>
            </a:fld>
            <a:endParaRPr/>
          </a:p>
        </p:txBody>
      </p:sp>
      <p:sp>
        <p:nvSpPr>
          <p:cNvPr id="373" name="Google Shape;373;g12b1194df0c_0_93"/>
          <p:cNvSpPr/>
          <p:nvPr/>
        </p:nvSpPr>
        <p:spPr>
          <a:xfrm>
            <a:off x="1698575" y="1617788"/>
            <a:ext cx="29130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Indices</a:t>
            </a:r>
            <a:endParaRPr b="1" sz="1800">
              <a:solidFill>
                <a:schemeClr val="dk2"/>
              </a:solidFill>
            </a:endParaRPr>
          </a:p>
        </p:txBody>
      </p:sp>
      <p:sp>
        <p:nvSpPr>
          <p:cNvPr id="374" name="Google Shape;374;g12b1194df0c_0_93"/>
          <p:cNvSpPr txBox="1"/>
          <p:nvPr/>
        </p:nvSpPr>
        <p:spPr>
          <a:xfrm>
            <a:off x="1132400" y="1931650"/>
            <a:ext cx="9653100" cy="4322400"/>
          </a:xfrm>
          <a:prstGeom prst="rect">
            <a:avLst/>
          </a:prstGeom>
          <a:noFill/>
          <a:ln>
            <a:noFill/>
          </a:ln>
        </p:spPr>
        <p:txBody>
          <a:bodyPr anchorCtr="0" anchor="ctr" bIns="91425" lIns="91425" spcFirstLastPara="1" rIns="91425" wrap="square" tIns="91425">
            <a:noAutofit/>
          </a:bodyPr>
          <a:lstStyle/>
          <a:p>
            <a:pPr indent="0" lvl="0" marL="457200" rtl="0" algn="just">
              <a:lnSpc>
                <a:spcPct val="150000"/>
              </a:lnSpc>
              <a:spcBef>
                <a:spcPts val="0"/>
              </a:spcBef>
              <a:spcAft>
                <a:spcPts val="0"/>
              </a:spcAft>
              <a:buNone/>
            </a:pPr>
            <a:r>
              <a:rPr lang="en" sz="1900">
                <a:solidFill>
                  <a:srgbClr val="252525"/>
                </a:solidFill>
                <a:highlight>
                  <a:srgbClr val="FFFFFF"/>
                </a:highlight>
                <a:latin typeface="Roboto Condensed"/>
                <a:ea typeface="Roboto Condensed"/>
                <a:cs typeface="Roboto Condensed"/>
                <a:sym typeface="Roboto Condensed"/>
              </a:rPr>
              <a:t>Un index est une collection de documents qui ont des caractéristiques similaires. Un index est l'entité de plus haut niveau sur laquelle vous pouvez effectuer des requêtes dans Elasticsearch. On peut considérer que l'index est similaire à une base de données dans un système de base de données relationnelle. Tous les documents d'un index sont généralement liés logiquement. Un index est identifié par un nom qui est utilisé pour faire référence à l'index lors des opérations d'indexation, de recherche, de mise à jour et de suppression des documents qu'il contient.</a:t>
            </a:r>
            <a:endParaRPr sz="1900">
              <a:solidFill>
                <a:srgbClr val="252525"/>
              </a:solidFill>
              <a:highlight>
                <a:srgbClr val="FFFFFF"/>
              </a:highlight>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Personnalisé 31">
      <a:dk1>
        <a:srgbClr val="595959"/>
      </a:dk1>
      <a:lt1>
        <a:srgbClr val="24BBB1"/>
      </a:lt1>
      <a:dk2>
        <a:srgbClr val="FFFFFF"/>
      </a:dk2>
      <a:lt2>
        <a:srgbClr val="00717D"/>
      </a:lt2>
      <a:accent1>
        <a:srgbClr val="FED10A"/>
      </a:accent1>
      <a:accent2>
        <a:srgbClr val="0779A1"/>
      </a:accent2>
      <a:accent3>
        <a:srgbClr val="EF5098"/>
      </a:accent3>
      <a:accent4>
        <a:srgbClr val="C58E0E"/>
      </a:accent4>
      <a:accent5>
        <a:srgbClr val="00717D"/>
      </a:accent5>
      <a:accent6>
        <a:srgbClr val="24BBB1"/>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