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 id="2147484032" r:id="rId2"/>
    <p:sldMasterId id="2147484047" r:id="rId3"/>
  </p:sldMasterIdLst>
  <p:notesMasterIdLst>
    <p:notesMasterId r:id="rId44"/>
  </p:notesMasterIdLst>
  <p:sldIdLst>
    <p:sldId id="513" r:id="rId4"/>
    <p:sldId id="628" r:id="rId5"/>
    <p:sldId id="1080" r:id="rId6"/>
    <p:sldId id="1085" r:id="rId7"/>
    <p:sldId id="1090" r:id="rId8"/>
    <p:sldId id="1092" r:id="rId9"/>
    <p:sldId id="1093" r:id="rId10"/>
    <p:sldId id="1095" r:id="rId11"/>
    <p:sldId id="1134" r:id="rId12"/>
    <p:sldId id="1100" r:id="rId13"/>
    <p:sldId id="1139" r:id="rId14"/>
    <p:sldId id="1104" r:id="rId15"/>
    <p:sldId id="1150" r:id="rId16"/>
    <p:sldId id="1105" r:id="rId17"/>
    <p:sldId id="1106" r:id="rId18"/>
    <p:sldId id="1124" r:id="rId19"/>
    <p:sldId id="1178" r:id="rId20"/>
    <p:sldId id="1130" r:id="rId21"/>
    <p:sldId id="1077" r:id="rId22"/>
    <p:sldId id="1189" r:id="rId23"/>
    <p:sldId id="1083" r:id="rId24"/>
    <p:sldId id="1089" r:id="rId25"/>
    <p:sldId id="1182" r:id="rId26"/>
    <p:sldId id="1096" r:id="rId27"/>
    <p:sldId id="1097" r:id="rId28"/>
    <p:sldId id="1098" r:id="rId29"/>
    <p:sldId id="1099" r:id="rId30"/>
    <p:sldId id="1101" r:id="rId31"/>
    <p:sldId id="1103" r:id="rId32"/>
    <p:sldId id="1107" r:id="rId33"/>
    <p:sldId id="1108" r:id="rId34"/>
    <p:sldId id="1109" r:id="rId35"/>
    <p:sldId id="1110" r:id="rId36"/>
    <p:sldId id="1205" r:id="rId37"/>
    <p:sldId id="1112" r:id="rId38"/>
    <p:sldId id="1113" r:id="rId39"/>
    <p:sldId id="1199" r:id="rId40"/>
    <p:sldId id="1201" r:id="rId41"/>
    <p:sldId id="1203" r:id="rId42"/>
    <p:sldId id="1119" r:id="rId43"/>
  </p:sldIdLst>
  <p:sldSz cx="9144000" cy="5143500" type="screen16x9"/>
  <p:notesSz cx="6858000" cy="9144000"/>
  <p:custDataLst>
    <p:tags r:id="rId4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4" clrIdx="3"/>
  <p:cmAuthor id="4" name="jagibbon" initials="jmg" lastIdx="3" clrIdx="4"/>
  <p:cmAuthor id="5" name="admin" initials="a" lastIdx="1" clrIdx="5"/>
  <p:cmAuthor id="6" name="Ravi Shankar" initials="RS" lastIdx="33"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CDCB20-9B90-4FE2-B352-E7874A92BA04}" v="26" dt="2023-03-06T09:48:41.2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14" autoAdjust="0"/>
    <p:restoredTop sz="89196" autoAdjust="0"/>
  </p:normalViewPr>
  <p:slideViewPr>
    <p:cSldViewPr snapToGrid="0" showGuides="1">
      <p:cViewPr varScale="1">
        <p:scale>
          <a:sx n="97" d="100"/>
          <a:sy n="97" d="100"/>
        </p:scale>
        <p:origin x="1310" y="62"/>
      </p:cViewPr>
      <p:guideLst>
        <p:guide orient="horz" pos="1620"/>
        <p:guide pos="336"/>
      </p:guideLst>
    </p:cSldViewPr>
  </p:slideViewPr>
  <p:outlineViewPr>
    <p:cViewPr>
      <p:scale>
        <a:sx n="33" d="100"/>
        <a:sy n="33" d="100"/>
      </p:scale>
      <p:origin x="0" y="-11982"/>
    </p:cViewPr>
  </p:outlineViewPr>
  <p:notesTextViewPr>
    <p:cViewPr>
      <p:scale>
        <a:sx n="1" d="1"/>
        <a:sy n="1" d="1"/>
      </p:scale>
      <p:origin x="0" y="0"/>
    </p:cViewPr>
  </p:notesTextViewPr>
  <p:sorterViewPr>
    <p:cViewPr>
      <p:scale>
        <a:sx n="111" d="100"/>
        <a:sy n="111" d="100"/>
      </p:scale>
      <p:origin x="0" y="-5120"/>
    </p:cViewPr>
  </p:sorterViewPr>
  <p:notesViewPr>
    <p:cSldViewPr snapToGrid="0">
      <p:cViewPr varScale="1">
        <p:scale>
          <a:sx n="55" d="100"/>
          <a:sy n="55" d="100"/>
        </p:scale>
        <p:origin x="212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51" Type="http://schemas.microsoft.com/office/2016/11/relationships/changesInfo" Target="changesInfos/changesInfo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commentAuthors" Target="commentAuthor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i Al-Mashaqbeh" userId="c2b34020-89dd-4a6b-a910-6362006b6f1d" providerId="ADAL" clId="{91CDCB20-9B90-4FE2-B352-E7874A92BA04}"/>
    <pc:docChg chg="undo custSel addSld delSld modSld modMainMaster">
      <pc:chgData name="Sami Al-Mashaqbeh" userId="c2b34020-89dd-4a6b-a910-6362006b6f1d" providerId="ADAL" clId="{91CDCB20-9B90-4FE2-B352-E7874A92BA04}" dt="2023-03-06T09:52:46.155" v="266" actId="6549"/>
      <pc:docMkLst>
        <pc:docMk/>
      </pc:docMkLst>
      <pc:sldChg chg="add del">
        <pc:chgData name="Sami Al-Mashaqbeh" userId="c2b34020-89dd-4a6b-a910-6362006b6f1d" providerId="ADAL" clId="{91CDCB20-9B90-4FE2-B352-E7874A92BA04}" dt="2023-03-06T09:42:27.254" v="161" actId="47"/>
        <pc:sldMkLst>
          <pc:docMk/>
          <pc:sldMk cId="4190828277" sldId="291"/>
        </pc:sldMkLst>
      </pc:sldChg>
      <pc:sldChg chg="addSp delSp modSp mod modNotesTx">
        <pc:chgData name="Sami Al-Mashaqbeh" userId="c2b34020-89dd-4a6b-a910-6362006b6f1d" providerId="ADAL" clId="{91CDCB20-9B90-4FE2-B352-E7874A92BA04}" dt="2023-03-06T09:18:58.603" v="25" actId="6549"/>
        <pc:sldMkLst>
          <pc:docMk/>
          <pc:sldMk cId="343650477" sldId="513"/>
        </pc:sldMkLst>
        <pc:spChg chg="add del mod">
          <ac:chgData name="Sami Al-Mashaqbeh" userId="c2b34020-89dd-4a6b-a910-6362006b6f1d" providerId="ADAL" clId="{91CDCB20-9B90-4FE2-B352-E7874A92BA04}" dt="2023-03-06T09:17:32.275" v="4" actId="478"/>
          <ac:spMkLst>
            <pc:docMk/>
            <pc:sldMk cId="343650477" sldId="513"/>
            <ac:spMk id="3" creationId="{BC4D42AF-BF25-E7C9-68D3-4F84FD32F9A5}"/>
          </ac:spMkLst>
        </pc:spChg>
        <pc:spChg chg="del">
          <ac:chgData name="Sami Al-Mashaqbeh" userId="c2b34020-89dd-4a6b-a910-6362006b6f1d" providerId="ADAL" clId="{91CDCB20-9B90-4FE2-B352-E7874A92BA04}" dt="2023-03-06T09:16:21.317" v="3" actId="478"/>
          <ac:spMkLst>
            <pc:docMk/>
            <pc:sldMk cId="343650477" sldId="513"/>
            <ac:spMk id="5" creationId="{00000000-0000-0000-0000-000000000000}"/>
          </ac:spMkLst>
        </pc:spChg>
        <pc:spChg chg="mod">
          <ac:chgData name="Sami Al-Mashaqbeh" userId="c2b34020-89dd-4a6b-a910-6362006b6f1d" providerId="ADAL" clId="{91CDCB20-9B90-4FE2-B352-E7874A92BA04}" dt="2023-03-06T09:18:36.207" v="13" actId="1076"/>
          <ac:spMkLst>
            <pc:docMk/>
            <pc:sldMk cId="343650477" sldId="513"/>
            <ac:spMk id="6" creationId="{00000000-0000-0000-0000-000000000000}"/>
          </ac:spMkLst>
        </pc:spChg>
        <pc:spChg chg="del">
          <ac:chgData name="Sami Al-Mashaqbeh" userId="c2b34020-89dd-4a6b-a910-6362006b6f1d" providerId="ADAL" clId="{91CDCB20-9B90-4FE2-B352-E7874A92BA04}" dt="2023-03-06T09:17:35.934" v="5" actId="478"/>
          <ac:spMkLst>
            <pc:docMk/>
            <pc:sldMk cId="343650477" sldId="513"/>
            <ac:spMk id="10" creationId="{04FD2489-00FA-4598-BB9B-1B5ABC733DAB}"/>
          </ac:spMkLst>
        </pc:spChg>
      </pc:sldChg>
      <pc:sldChg chg="add del modNotesTx">
        <pc:chgData name="Sami Al-Mashaqbeh" userId="c2b34020-89dd-4a6b-a910-6362006b6f1d" providerId="ADAL" clId="{91CDCB20-9B90-4FE2-B352-E7874A92BA04}" dt="2023-03-06T09:47:52.978" v="186" actId="2696"/>
        <pc:sldMkLst>
          <pc:docMk/>
          <pc:sldMk cId="2342478232" sldId="628"/>
        </pc:sldMkLst>
      </pc:sldChg>
      <pc:sldChg chg="modSp add mod">
        <pc:chgData name="Sami Al-Mashaqbeh" userId="c2b34020-89dd-4a6b-a910-6362006b6f1d" providerId="ADAL" clId="{91CDCB20-9B90-4FE2-B352-E7874A92BA04}" dt="2023-03-06T09:49:48.555" v="214" actId="6549"/>
        <pc:sldMkLst>
          <pc:docMk/>
          <pc:sldMk cId="2383256931" sldId="628"/>
        </pc:sldMkLst>
        <pc:spChg chg="mod">
          <ac:chgData name="Sami Al-Mashaqbeh" userId="c2b34020-89dd-4a6b-a910-6362006b6f1d" providerId="ADAL" clId="{91CDCB20-9B90-4FE2-B352-E7874A92BA04}" dt="2023-03-06T09:49:48.555" v="214" actId="6549"/>
          <ac:spMkLst>
            <pc:docMk/>
            <pc:sldMk cId="2383256931" sldId="628"/>
            <ac:spMk id="6" creationId="{A7E249FF-01FC-487E-B05D-F7C27AD56CB5}"/>
          </ac:spMkLst>
        </pc:spChg>
      </pc:sldChg>
      <pc:sldChg chg="add del">
        <pc:chgData name="Sami Al-Mashaqbeh" userId="c2b34020-89dd-4a6b-a910-6362006b6f1d" providerId="ADAL" clId="{91CDCB20-9B90-4FE2-B352-E7874A92BA04}" dt="2023-03-06T09:41:22.797" v="136" actId="47"/>
        <pc:sldMkLst>
          <pc:docMk/>
          <pc:sldMk cId="3599581950" sldId="730"/>
        </pc:sldMkLst>
      </pc:sldChg>
      <pc:sldChg chg="add del">
        <pc:chgData name="Sami Al-Mashaqbeh" userId="c2b34020-89dd-4a6b-a910-6362006b6f1d" providerId="ADAL" clId="{91CDCB20-9B90-4FE2-B352-E7874A92BA04}" dt="2023-03-06T09:41:31.006" v="144" actId="47"/>
        <pc:sldMkLst>
          <pc:docMk/>
          <pc:sldMk cId="673099643" sldId="759"/>
        </pc:sldMkLst>
      </pc:sldChg>
      <pc:sldChg chg="add del">
        <pc:chgData name="Sami Al-Mashaqbeh" userId="c2b34020-89dd-4a6b-a910-6362006b6f1d" providerId="ADAL" clId="{91CDCB20-9B90-4FE2-B352-E7874A92BA04}" dt="2023-03-06T09:41:28.477" v="142" actId="47"/>
        <pc:sldMkLst>
          <pc:docMk/>
          <pc:sldMk cId="1989389863" sldId="876"/>
        </pc:sldMkLst>
      </pc:sldChg>
      <pc:sldChg chg="add del">
        <pc:chgData name="Sami Al-Mashaqbeh" userId="c2b34020-89dd-4a6b-a910-6362006b6f1d" providerId="ADAL" clId="{91CDCB20-9B90-4FE2-B352-E7874A92BA04}" dt="2023-03-06T09:41:24.869" v="138" actId="47"/>
        <pc:sldMkLst>
          <pc:docMk/>
          <pc:sldMk cId="1533357529" sldId="880"/>
        </pc:sldMkLst>
      </pc:sldChg>
      <pc:sldChg chg="add del">
        <pc:chgData name="Sami Al-Mashaqbeh" userId="c2b34020-89dd-4a6b-a910-6362006b6f1d" providerId="ADAL" clId="{91CDCB20-9B90-4FE2-B352-E7874A92BA04}" dt="2023-03-06T09:41:26.365" v="139" actId="47"/>
        <pc:sldMkLst>
          <pc:docMk/>
          <pc:sldMk cId="794653849" sldId="924"/>
        </pc:sldMkLst>
      </pc:sldChg>
      <pc:sldChg chg="add del">
        <pc:chgData name="Sami Al-Mashaqbeh" userId="c2b34020-89dd-4a6b-a910-6362006b6f1d" providerId="ADAL" clId="{91CDCB20-9B90-4FE2-B352-E7874A92BA04}" dt="2023-03-06T09:41:29.072" v="143" actId="47"/>
        <pc:sldMkLst>
          <pc:docMk/>
          <pc:sldMk cId="3381894665" sldId="925"/>
        </pc:sldMkLst>
      </pc:sldChg>
      <pc:sldChg chg="add del">
        <pc:chgData name="Sami Al-Mashaqbeh" userId="c2b34020-89dd-4a6b-a910-6362006b6f1d" providerId="ADAL" clId="{91CDCB20-9B90-4FE2-B352-E7874A92BA04}" dt="2023-03-06T09:42:25.014" v="158" actId="47"/>
        <pc:sldMkLst>
          <pc:docMk/>
          <pc:sldMk cId="3792951178" sldId="1044"/>
        </pc:sldMkLst>
      </pc:sldChg>
      <pc:sldChg chg="add del">
        <pc:chgData name="Sami Al-Mashaqbeh" userId="c2b34020-89dd-4a6b-a910-6362006b6f1d" providerId="ADAL" clId="{91CDCB20-9B90-4FE2-B352-E7874A92BA04}" dt="2023-03-06T09:42:26.151" v="160" actId="47"/>
        <pc:sldMkLst>
          <pc:docMk/>
          <pc:sldMk cId="3399497809" sldId="1050"/>
        </pc:sldMkLst>
      </pc:sldChg>
      <pc:sldChg chg="add del">
        <pc:chgData name="Sami Al-Mashaqbeh" userId="c2b34020-89dd-4a6b-a910-6362006b6f1d" providerId="ADAL" clId="{91CDCB20-9B90-4FE2-B352-E7874A92BA04}" dt="2023-03-06T09:41:26.798" v="140" actId="47"/>
        <pc:sldMkLst>
          <pc:docMk/>
          <pc:sldMk cId="1199766135" sldId="1052"/>
        </pc:sldMkLst>
      </pc:sldChg>
      <pc:sldChg chg="add del">
        <pc:chgData name="Sami Al-Mashaqbeh" userId="c2b34020-89dd-4a6b-a910-6362006b6f1d" providerId="ADAL" clId="{91CDCB20-9B90-4FE2-B352-E7874A92BA04}" dt="2023-03-06T09:41:27.242" v="141" actId="47"/>
        <pc:sldMkLst>
          <pc:docMk/>
          <pc:sldMk cId="4051986856" sldId="1054"/>
        </pc:sldMkLst>
      </pc:sldChg>
      <pc:sldChg chg="add del">
        <pc:chgData name="Sami Al-Mashaqbeh" userId="c2b34020-89dd-4a6b-a910-6362006b6f1d" providerId="ADAL" clId="{91CDCB20-9B90-4FE2-B352-E7874A92BA04}" dt="2023-03-06T09:41:24.120" v="137" actId="47"/>
        <pc:sldMkLst>
          <pc:docMk/>
          <pc:sldMk cId="122153960" sldId="1070"/>
        </pc:sldMkLst>
      </pc:sldChg>
      <pc:sldChg chg="add del">
        <pc:chgData name="Sami Al-Mashaqbeh" userId="c2b34020-89dd-4a6b-a910-6362006b6f1d" providerId="ADAL" clId="{91CDCB20-9B90-4FE2-B352-E7874A92BA04}" dt="2023-03-06T09:24:08.208" v="87" actId="47"/>
        <pc:sldMkLst>
          <pc:docMk/>
          <pc:sldMk cId="1127314352" sldId="1074"/>
        </pc:sldMkLst>
      </pc:sldChg>
      <pc:sldChg chg="add del">
        <pc:chgData name="Sami Al-Mashaqbeh" userId="c2b34020-89dd-4a6b-a910-6362006b6f1d" providerId="ADAL" clId="{91CDCB20-9B90-4FE2-B352-E7874A92BA04}" dt="2023-03-06T09:24:09.170" v="88" actId="47"/>
        <pc:sldMkLst>
          <pc:docMk/>
          <pc:sldMk cId="2069660058" sldId="1075"/>
        </pc:sldMkLst>
      </pc:sldChg>
      <pc:sldChg chg="add del">
        <pc:chgData name="Sami Al-Mashaqbeh" userId="c2b34020-89dd-4a6b-a910-6362006b6f1d" providerId="ADAL" clId="{91CDCB20-9B90-4FE2-B352-E7874A92BA04}" dt="2023-03-06T09:23:09.088" v="78"/>
        <pc:sldMkLst>
          <pc:docMk/>
          <pc:sldMk cId="2689237075" sldId="1076"/>
        </pc:sldMkLst>
      </pc:sldChg>
      <pc:sldChg chg="modSp mod modNotesTx">
        <pc:chgData name="Sami Al-Mashaqbeh" userId="c2b34020-89dd-4a6b-a910-6362006b6f1d" providerId="ADAL" clId="{91CDCB20-9B90-4FE2-B352-E7874A92BA04}" dt="2023-03-06T09:46:37.992" v="182" actId="6549"/>
        <pc:sldMkLst>
          <pc:docMk/>
          <pc:sldMk cId="4206621804" sldId="1077"/>
        </pc:sldMkLst>
        <pc:spChg chg="mod">
          <ac:chgData name="Sami Al-Mashaqbeh" userId="c2b34020-89dd-4a6b-a910-6362006b6f1d" providerId="ADAL" clId="{91CDCB20-9B90-4FE2-B352-E7874A92BA04}" dt="2023-03-06T09:46:37.992" v="182" actId="6549"/>
          <ac:spMkLst>
            <pc:docMk/>
            <pc:sldMk cId="4206621804" sldId="1077"/>
            <ac:spMk id="6" creationId="{A7E249FF-01FC-487E-B05D-F7C27AD56CB5}"/>
          </ac:spMkLst>
        </pc:spChg>
      </pc:sldChg>
      <pc:sldChg chg="add del">
        <pc:chgData name="Sami Al-Mashaqbeh" userId="c2b34020-89dd-4a6b-a910-6362006b6f1d" providerId="ADAL" clId="{91CDCB20-9B90-4FE2-B352-E7874A92BA04}" dt="2023-03-06T09:24:13.482" v="90" actId="47"/>
        <pc:sldMkLst>
          <pc:docMk/>
          <pc:sldMk cId="3381894665" sldId="1079"/>
        </pc:sldMkLst>
      </pc:sldChg>
      <pc:sldChg chg="add del modNotesTx">
        <pc:chgData name="Sami Al-Mashaqbeh" userId="c2b34020-89dd-4a6b-a910-6362006b6f1d" providerId="ADAL" clId="{91CDCB20-9B90-4FE2-B352-E7874A92BA04}" dt="2023-03-06T09:47:52.978" v="186" actId="2696"/>
        <pc:sldMkLst>
          <pc:docMk/>
          <pc:sldMk cId="1561698506" sldId="1080"/>
        </pc:sldMkLst>
      </pc:sldChg>
      <pc:sldChg chg="add del">
        <pc:chgData name="Sami Al-Mashaqbeh" userId="c2b34020-89dd-4a6b-a910-6362006b6f1d" providerId="ADAL" clId="{91CDCB20-9B90-4FE2-B352-E7874A92BA04}" dt="2023-03-06T09:23:59.536" v="80"/>
        <pc:sldMkLst>
          <pc:docMk/>
          <pc:sldMk cId="2068014351" sldId="1080"/>
        </pc:sldMkLst>
      </pc:sldChg>
      <pc:sldChg chg="modSp add mod">
        <pc:chgData name="Sami Al-Mashaqbeh" userId="c2b34020-89dd-4a6b-a910-6362006b6f1d" providerId="ADAL" clId="{91CDCB20-9B90-4FE2-B352-E7874A92BA04}" dt="2023-03-06T09:49:57.708" v="239" actId="6549"/>
        <pc:sldMkLst>
          <pc:docMk/>
          <pc:sldMk cId="3264031196" sldId="1080"/>
        </pc:sldMkLst>
        <pc:spChg chg="mod">
          <ac:chgData name="Sami Al-Mashaqbeh" userId="c2b34020-89dd-4a6b-a910-6362006b6f1d" providerId="ADAL" clId="{91CDCB20-9B90-4FE2-B352-E7874A92BA04}" dt="2023-03-06T09:49:57.708" v="239" actId="6549"/>
          <ac:spMkLst>
            <pc:docMk/>
            <pc:sldMk cId="3264031196" sldId="1080"/>
            <ac:spMk id="6" creationId="{A7E249FF-01FC-487E-B05D-F7C27AD56CB5}"/>
          </ac:spMkLst>
        </pc:spChg>
      </pc:sldChg>
      <pc:sldChg chg="add del">
        <pc:chgData name="Sami Al-Mashaqbeh" userId="c2b34020-89dd-4a6b-a910-6362006b6f1d" providerId="ADAL" clId="{91CDCB20-9B90-4FE2-B352-E7874A92BA04}" dt="2023-03-06T09:23:59.536" v="80"/>
        <pc:sldMkLst>
          <pc:docMk/>
          <pc:sldMk cId="2627623145" sldId="1081"/>
        </pc:sldMkLst>
      </pc:sldChg>
      <pc:sldChg chg="add del">
        <pc:chgData name="Sami Al-Mashaqbeh" userId="c2b34020-89dd-4a6b-a910-6362006b6f1d" providerId="ADAL" clId="{91CDCB20-9B90-4FE2-B352-E7874A92BA04}" dt="2023-03-06T09:24:18.398" v="92" actId="47"/>
        <pc:sldMkLst>
          <pc:docMk/>
          <pc:sldMk cId="2702400123" sldId="1081"/>
        </pc:sldMkLst>
      </pc:sldChg>
      <pc:sldChg chg="del">
        <pc:chgData name="Sami Al-Mashaqbeh" userId="c2b34020-89dd-4a6b-a910-6362006b6f1d" providerId="ADAL" clId="{91CDCB20-9B90-4FE2-B352-E7874A92BA04}" dt="2023-03-06T09:19:18.811" v="28" actId="47"/>
        <pc:sldMkLst>
          <pc:docMk/>
          <pc:sldMk cId="2224678911" sldId="1082"/>
        </pc:sldMkLst>
      </pc:sldChg>
      <pc:sldChg chg="add del">
        <pc:chgData name="Sami Al-Mashaqbeh" userId="c2b34020-89dd-4a6b-a910-6362006b6f1d" providerId="ADAL" clId="{91CDCB20-9B90-4FE2-B352-E7874A92BA04}" dt="2023-03-06T09:23:59.536" v="80"/>
        <pc:sldMkLst>
          <pc:docMk/>
          <pc:sldMk cId="2760411397" sldId="1082"/>
        </pc:sldMkLst>
      </pc:sldChg>
      <pc:sldChg chg="add del">
        <pc:chgData name="Sami Al-Mashaqbeh" userId="c2b34020-89dd-4a6b-a910-6362006b6f1d" providerId="ADAL" clId="{91CDCB20-9B90-4FE2-B352-E7874A92BA04}" dt="2023-03-06T09:24:19.113" v="93" actId="47"/>
        <pc:sldMkLst>
          <pc:docMk/>
          <pc:sldMk cId="3124867281" sldId="1082"/>
        </pc:sldMkLst>
      </pc:sldChg>
      <pc:sldChg chg="modNotesTx">
        <pc:chgData name="Sami Al-Mashaqbeh" userId="c2b34020-89dd-4a6b-a910-6362006b6f1d" providerId="ADAL" clId="{91CDCB20-9B90-4FE2-B352-E7874A92BA04}" dt="2023-03-06T09:19:31.797" v="30" actId="6549"/>
        <pc:sldMkLst>
          <pc:docMk/>
          <pc:sldMk cId="1256669159" sldId="1083"/>
        </pc:sldMkLst>
      </pc:sldChg>
      <pc:sldChg chg="add del">
        <pc:chgData name="Sami Al-Mashaqbeh" userId="c2b34020-89dd-4a6b-a910-6362006b6f1d" providerId="ADAL" clId="{91CDCB20-9B90-4FE2-B352-E7874A92BA04}" dt="2023-03-06T09:23:59.536" v="80"/>
        <pc:sldMkLst>
          <pc:docMk/>
          <pc:sldMk cId="1706882859" sldId="1084"/>
        </pc:sldMkLst>
      </pc:sldChg>
      <pc:sldChg chg="del modNotesTx">
        <pc:chgData name="Sami Al-Mashaqbeh" userId="c2b34020-89dd-4a6b-a910-6362006b6f1d" providerId="ADAL" clId="{91CDCB20-9B90-4FE2-B352-E7874A92BA04}" dt="2023-03-06T09:20:20.600" v="32" actId="47"/>
        <pc:sldMkLst>
          <pc:docMk/>
          <pc:sldMk cId="2285507745" sldId="1084"/>
        </pc:sldMkLst>
      </pc:sldChg>
      <pc:sldChg chg="add del">
        <pc:chgData name="Sami Al-Mashaqbeh" userId="c2b34020-89dd-4a6b-a910-6362006b6f1d" providerId="ADAL" clId="{91CDCB20-9B90-4FE2-B352-E7874A92BA04}" dt="2023-03-06T09:24:20.968" v="95" actId="47"/>
        <pc:sldMkLst>
          <pc:docMk/>
          <pc:sldMk cId="3458328605" sldId="1084"/>
        </pc:sldMkLst>
      </pc:sldChg>
      <pc:sldChg chg="add del modNotesTx">
        <pc:chgData name="Sami Al-Mashaqbeh" userId="c2b34020-89dd-4a6b-a910-6362006b6f1d" providerId="ADAL" clId="{91CDCB20-9B90-4FE2-B352-E7874A92BA04}" dt="2023-03-06T09:47:52.978" v="186" actId="2696"/>
        <pc:sldMkLst>
          <pc:docMk/>
          <pc:sldMk cId="436059916" sldId="1085"/>
        </pc:sldMkLst>
      </pc:sldChg>
      <pc:sldChg chg="del">
        <pc:chgData name="Sami Al-Mashaqbeh" userId="c2b34020-89dd-4a6b-a910-6362006b6f1d" providerId="ADAL" clId="{91CDCB20-9B90-4FE2-B352-E7874A92BA04}" dt="2023-03-06T09:20:37.644" v="33" actId="47"/>
        <pc:sldMkLst>
          <pc:docMk/>
          <pc:sldMk cId="2147889786" sldId="1085"/>
        </pc:sldMkLst>
      </pc:sldChg>
      <pc:sldChg chg="add del">
        <pc:chgData name="Sami Al-Mashaqbeh" userId="c2b34020-89dd-4a6b-a910-6362006b6f1d" providerId="ADAL" clId="{91CDCB20-9B90-4FE2-B352-E7874A92BA04}" dt="2023-03-06T09:23:59.536" v="80"/>
        <pc:sldMkLst>
          <pc:docMk/>
          <pc:sldMk cId="3448390245" sldId="1085"/>
        </pc:sldMkLst>
      </pc:sldChg>
      <pc:sldChg chg="modSp add mod">
        <pc:chgData name="Sami Al-Mashaqbeh" userId="c2b34020-89dd-4a6b-a910-6362006b6f1d" providerId="ADAL" clId="{91CDCB20-9B90-4FE2-B352-E7874A92BA04}" dt="2023-03-06T09:51:30.421" v="264" actId="6549"/>
        <pc:sldMkLst>
          <pc:docMk/>
          <pc:sldMk cId="3964191133" sldId="1085"/>
        </pc:sldMkLst>
        <pc:spChg chg="mod">
          <ac:chgData name="Sami Al-Mashaqbeh" userId="c2b34020-89dd-4a6b-a910-6362006b6f1d" providerId="ADAL" clId="{91CDCB20-9B90-4FE2-B352-E7874A92BA04}" dt="2023-03-06T09:51:30.421" v="264" actId="6549"/>
          <ac:spMkLst>
            <pc:docMk/>
            <pc:sldMk cId="3964191133" sldId="1085"/>
            <ac:spMk id="4" creationId="{00000000-0000-0000-0000-000000000000}"/>
          </ac:spMkLst>
        </pc:spChg>
      </pc:sldChg>
      <pc:sldChg chg="add del">
        <pc:chgData name="Sami Al-Mashaqbeh" userId="c2b34020-89dd-4a6b-a910-6362006b6f1d" providerId="ADAL" clId="{91CDCB20-9B90-4FE2-B352-E7874A92BA04}" dt="2023-03-06T09:23:59.536" v="80"/>
        <pc:sldMkLst>
          <pc:docMk/>
          <pc:sldMk cId="1521282068" sldId="1086"/>
        </pc:sldMkLst>
      </pc:sldChg>
      <pc:sldChg chg="add del">
        <pc:chgData name="Sami Al-Mashaqbeh" userId="c2b34020-89dd-4a6b-a910-6362006b6f1d" providerId="ADAL" clId="{91CDCB20-9B90-4FE2-B352-E7874A92BA04}" dt="2023-03-06T09:24:22.861" v="96" actId="47"/>
        <pc:sldMkLst>
          <pc:docMk/>
          <pc:sldMk cId="1782797462" sldId="1086"/>
        </pc:sldMkLst>
      </pc:sldChg>
      <pc:sldChg chg="del">
        <pc:chgData name="Sami Al-Mashaqbeh" userId="c2b34020-89dd-4a6b-a910-6362006b6f1d" providerId="ADAL" clId="{91CDCB20-9B90-4FE2-B352-E7874A92BA04}" dt="2023-03-06T09:20:38.678" v="34" actId="47"/>
        <pc:sldMkLst>
          <pc:docMk/>
          <pc:sldMk cId="3291642663" sldId="1086"/>
        </pc:sldMkLst>
      </pc:sldChg>
      <pc:sldChg chg="del">
        <pc:chgData name="Sami Al-Mashaqbeh" userId="c2b34020-89dd-4a6b-a910-6362006b6f1d" providerId="ADAL" clId="{91CDCB20-9B90-4FE2-B352-E7874A92BA04}" dt="2023-03-06T09:20:39.251" v="35" actId="47"/>
        <pc:sldMkLst>
          <pc:docMk/>
          <pc:sldMk cId="1153450012" sldId="1087"/>
        </pc:sldMkLst>
      </pc:sldChg>
      <pc:sldChg chg="add del">
        <pc:chgData name="Sami Al-Mashaqbeh" userId="c2b34020-89dd-4a6b-a910-6362006b6f1d" providerId="ADAL" clId="{91CDCB20-9B90-4FE2-B352-E7874A92BA04}" dt="2023-03-06T09:23:59.536" v="80"/>
        <pc:sldMkLst>
          <pc:docMk/>
          <pc:sldMk cId="1215384808" sldId="1087"/>
        </pc:sldMkLst>
      </pc:sldChg>
      <pc:sldChg chg="add del">
        <pc:chgData name="Sami Al-Mashaqbeh" userId="c2b34020-89dd-4a6b-a910-6362006b6f1d" providerId="ADAL" clId="{91CDCB20-9B90-4FE2-B352-E7874A92BA04}" dt="2023-03-06T09:24:23.250" v="97" actId="47"/>
        <pc:sldMkLst>
          <pc:docMk/>
          <pc:sldMk cId="3956090790" sldId="1087"/>
        </pc:sldMkLst>
      </pc:sldChg>
      <pc:sldChg chg="del">
        <pc:chgData name="Sami Al-Mashaqbeh" userId="c2b34020-89dd-4a6b-a910-6362006b6f1d" providerId="ADAL" clId="{91CDCB20-9B90-4FE2-B352-E7874A92BA04}" dt="2023-03-06T09:20:41.508" v="37" actId="47"/>
        <pc:sldMkLst>
          <pc:docMk/>
          <pc:sldMk cId="283217764" sldId="1088"/>
        </pc:sldMkLst>
      </pc:sldChg>
      <pc:sldChg chg="add del">
        <pc:chgData name="Sami Al-Mashaqbeh" userId="c2b34020-89dd-4a6b-a910-6362006b6f1d" providerId="ADAL" clId="{91CDCB20-9B90-4FE2-B352-E7874A92BA04}" dt="2023-03-06T09:23:59.536" v="80"/>
        <pc:sldMkLst>
          <pc:docMk/>
          <pc:sldMk cId="4113875480" sldId="1088"/>
        </pc:sldMkLst>
      </pc:sldChg>
      <pc:sldChg chg="add del">
        <pc:chgData name="Sami Al-Mashaqbeh" userId="c2b34020-89dd-4a6b-a910-6362006b6f1d" providerId="ADAL" clId="{91CDCB20-9B90-4FE2-B352-E7874A92BA04}" dt="2023-03-06T09:24:23.878" v="98" actId="47"/>
        <pc:sldMkLst>
          <pc:docMk/>
          <pc:sldMk cId="4154287863" sldId="1088"/>
        </pc:sldMkLst>
      </pc:sldChg>
      <pc:sldChg chg="modNotesTx">
        <pc:chgData name="Sami Al-Mashaqbeh" userId="c2b34020-89dd-4a6b-a910-6362006b6f1d" providerId="ADAL" clId="{91CDCB20-9B90-4FE2-B352-E7874A92BA04}" dt="2023-03-06T09:20:46.173" v="39" actId="6549"/>
        <pc:sldMkLst>
          <pc:docMk/>
          <pc:sldMk cId="1967976711" sldId="1089"/>
        </pc:sldMkLst>
      </pc:sldChg>
      <pc:sldChg chg="add del">
        <pc:chgData name="Sami Al-Mashaqbeh" userId="c2b34020-89dd-4a6b-a910-6362006b6f1d" providerId="ADAL" clId="{91CDCB20-9B90-4FE2-B352-E7874A92BA04}" dt="2023-03-06T09:23:59.536" v="80"/>
        <pc:sldMkLst>
          <pc:docMk/>
          <pc:sldMk cId="191560182" sldId="1090"/>
        </pc:sldMkLst>
      </pc:sldChg>
      <pc:sldChg chg="del">
        <pc:chgData name="Sami Al-Mashaqbeh" userId="c2b34020-89dd-4a6b-a910-6362006b6f1d" providerId="ADAL" clId="{91CDCB20-9B90-4FE2-B352-E7874A92BA04}" dt="2023-03-06T09:20:42.215" v="38" actId="47"/>
        <pc:sldMkLst>
          <pc:docMk/>
          <pc:sldMk cId="1867496022" sldId="1090"/>
        </pc:sldMkLst>
      </pc:sldChg>
      <pc:sldChg chg="add">
        <pc:chgData name="Sami Al-Mashaqbeh" userId="c2b34020-89dd-4a6b-a910-6362006b6f1d" providerId="ADAL" clId="{91CDCB20-9B90-4FE2-B352-E7874A92BA04}" dt="2023-03-06T09:48:41.294" v="187"/>
        <pc:sldMkLst>
          <pc:docMk/>
          <pc:sldMk cId="3619862143" sldId="1090"/>
        </pc:sldMkLst>
      </pc:sldChg>
      <pc:sldChg chg="add del modNotesTx">
        <pc:chgData name="Sami Al-Mashaqbeh" userId="c2b34020-89dd-4a6b-a910-6362006b6f1d" providerId="ADAL" clId="{91CDCB20-9B90-4FE2-B352-E7874A92BA04}" dt="2023-03-06T09:47:52.978" v="186" actId="2696"/>
        <pc:sldMkLst>
          <pc:docMk/>
          <pc:sldMk cId="3902518815" sldId="1090"/>
        </pc:sldMkLst>
      </pc:sldChg>
      <pc:sldChg chg="del">
        <pc:chgData name="Sami Al-Mashaqbeh" userId="c2b34020-89dd-4a6b-a910-6362006b6f1d" providerId="ADAL" clId="{91CDCB20-9B90-4FE2-B352-E7874A92BA04}" dt="2023-03-06T09:20:54.602" v="41" actId="47"/>
        <pc:sldMkLst>
          <pc:docMk/>
          <pc:sldMk cId="1888365016" sldId="1092"/>
        </pc:sldMkLst>
      </pc:sldChg>
      <pc:sldChg chg="add del modNotesTx">
        <pc:chgData name="Sami Al-Mashaqbeh" userId="c2b34020-89dd-4a6b-a910-6362006b6f1d" providerId="ADAL" clId="{91CDCB20-9B90-4FE2-B352-E7874A92BA04}" dt="2023-03-06T09:47:52.978" v="186" actId="2696"/>
        <pc:sldMkLst>
          <pc:docMk/>
          <pc:sldMk cId="2347381642" sldId="1092"/>
        </pc:sldMkLst>
      </pc:sldChg>
      <pc:sldChg chg="add">
        <pc:chgData name="Sami Al-Mashaqbeh" userId="c2b34020-89dd-4a6b-a910-6362006b6f1d" providerId="ADAL" clId="{91CDCB20-9B90-4FE2-B352-E7874A92BA04}" dt="2023-03-06T09:48:41.294" v="187"/>
        <pc:sldMkLst>
          <pc:docMk/>
          <pc:sldMk cId="3728496971" sldId="1092"/>
        </pc:sldMkLst>
      </pc:sldChg>
      <pc:sldChg chg="add del">
        <pc:chgData name="Sami Al-Mashaqbeh" userId="c2b34020-89dd-4a6b-a910-6362006b6f1d" providerId="ADAL" clId="{91CDCB20-9B90-4FE2-B352-E7874A92BA04}" dt="2023-03-06T09:23:59.536" v="80"/>
        <pc:sldMkLst>
          <pc:docMk/>
          <pc:sldMk cId="4027229608" sldId="1092"/>
        </pc:sldMkLst>
      </pc:sldChg>
      <pc:sldChg chg="add">
        <pc:chgData name="Sami Al-Mashaqbeh" userId="c2b34020-89dd-4a6b-a910-6362006b6f1d" providerId="ADAL" clId="{91CDCB20-9B90-4FE2-B352-E7874A92BA04}" dt="2023-03-06T09:48:41.294" v="187"/>
        <pc:sldMkLst>
          <pc:docMk/>
          <pc:sldMk cId="615494938" sldId="1093"/>
        </pc:sldMkLst>
      </pc:sldChg>
      <pc:sldChg chg="add del modNotesTx">
        <pc:chgData name="Sami Al-Mashaqbeh" userId="c2b34020-89dd-4a6b-a910-6362006b6f1d" providerId="ADAL" clId="{91CDCB20-9B90-4FE2-B352-E7874A92BA04}" dt="2023-03-06T09:47:52.978" v="186" actId="2696"/>
        <pc:sldMkLst>
          <pc:docMk/>
          <pc:sldMk cId="1044031919" sldId="1093"/>
        </pc:sldMkLst>
      </pc:sldChg>
      <pc:sldChg chg="add del">
        <pc:chgData name="Sami Al-Mashaqbeh" userId="c2b34020-89dd-4a6b-a910-6362006b6f1d" providerId="ADAL" clId="{91CDCB20-9B90-4FE2-B352-E7874A92BA04}" dt="2023-03-06T09:23:59.536" v="80"/>
        <pc:sldMkLst>
          <pc:docMk/>
          <pc:sldMk cId="1588454500" sldId="1093"/>
        </pc:sldMkLst>
      </pc:sldChg>
      <pc:sldChg chg="del">
        <pc:chgData name="Sami Al-Mashaqbeh" userId="c2b34020-89dd-4a6b-a910-6362006b6f1d" providerId="ADAL" clId="{91CDCB20-9B90-4FE2-B352-E7874A92BA04}" dt="2023-03-06T09:20:56.037" v="42" actId="47"/>
        <pc:sldMkLst>
          <pc:docMk/>
          <pc:sldMk cId="485477095" sldId="1094"/>
        </pc:sldMkLst>
      </pc:sldChg>
      <pc:sldChg chg="add del">
        <pc:chgData name="Sami Al-Mashaqbeh" userId="c2b34020-89dd-4a6b-a910-6362006b6f1d" providerId="ADAL" clId="{91CDCB20-9B90-4FE2-B352-E7874A92BA04}" dt="2023-03-06T09:23:59.536" v="80"/>
        <pc:sldMkLst>
          <pc:docMk/>
          <pc:sldMk cId="1263466785" sldId="1094"/>
        </pc:sldMkLst>
      </pc:sldChg>
      <pc:sldChg chg="add del">
        <pc:chgData name="Sami Al-Mashaqbeh" userId="c2b34020-89dd-4a6b-a910-6362006b6f1d" providerId="ADAL" clId="{91CDCB20-9B90-4FE2-B352-E7874A92BA04}" dt="2023-03-06T09:24:48.213" v="100" actId="47"/>
        <pc:sldMkLst>
          <pc:docMk/>
          <pc:sldMk cId="3872846521" sldId="1094"/>
        </pc:sldMkLst>
      </pc:sldChg>
      <pc:sldChg chg="add del modNotesTx">
        <pc:chgData name="Sami Al-Mashaqbeh" userId="c2b34020-89dd-4a6b-a910-6362006b6f1d" providerId="ADAL" clId="{91CDCB20-9B90-4FE2-B352-E7874A92BA04}" dt="2023-03-06T09:47:52.978" v="186" actId="2696"/>
        <pc:sldMkLst>
          <pc:docMk/>
          <pc:sldMk cId="1556169761" sldId="1095"/>
        </pc:sldMkLst>
      </pc:sldChg>
      <pc:sldChg chg="add del">
        <pc:chgData name="Sami Al-Mashaqbeh" userId="c2b34020-89dd-4a6b-a910-6362006b6f1d" providerId="ADAL" clId="{91CDCB20-9B90-4FE2-B352-E7874A92BA04}" dt="2023-03-06T09:23:59.536" v="80"/>
        <pc:sldMkLst>
          <pc:docMk/>
          <pc:sldMk cId="2372950668" sldId="1095"/>
        </pc:sldMkLst>
      </pc:sldChg>
      <pc:sldChg chg="add">
        <pc:chgData name="Sami Al-Mashaqbeh" userId="c2b34020-89dd-4a6b-a910-6362006b6f1d" providerId="ADAL" clId="{91CDCB20-9B90-4FE2-B352-E7874A92BA04}" dt="2023-03-06T09:48:41.294" v="187"/>
        <pc:sldMkLst>
          <pc:docMk/>
          <pc:sldMk cId="4095591716" sldId="1095"/>
        </pc:sldMkLst>
      </pc:sldChg>
      <pc:sldChg chg="modNotesTx">
        <pc:chgData name="Sami Al-Mashaqbeh" userId="c2b34020-89dd-4a6b-a910-6362006b6f1d" providerId="ADAL" clId="{91CDCB20-9B90-4FE2-B352-E7874A92BA04}" dt="2023-03-06T09:20:59.980" v="43" actId="6549"/>
        <pc:sldMkLst>
          <pc:docMk/>
          <pc:sldMk cId="2403361818" sldId="1096"/>
        </pc:sldMkLst>
      </pc:sldChg>
      <pc:sldChg chg="modNotesTx">
        <pc:chgData name="Sami Al-Mashaqbeh" userId="c2b34020-89dd-4a6b-a910-6362006b6f1d" providerId="ADAL" clId="{91CDCB20-9B90-4FE2-B352-E7874A92BA04}" dt="2023-03-06T09:21:04.023" v="44" actId="6549"/>
        <pc:sldMkLst>
          <pc:docMk/>
          <pc:sldMk cId="4123112229" sldId="1097"/>
        </pc:sldMkLst>
      </pc:sldChg>
      <pc:sldChg chg="modNotesTx">
        <pc:chgData name="Sami Al-Mashaqbeh" userId="c2b34020-89dd-4a6b-a910-6362006b6f1d" providerId="ADAL" clId="{91CDCB20-9B90-4FE2-B352-E7874A92BA04}" dt="2023-03-06T09:21:08.815" v="45" actId="6549"/>
        <pc:sldMkLst>
          <pc:docMk/>
          <pc:sldMk cId="3188491236" sldId="1098"/>
        </pc:sldMkLst>
      </pc:sldChg>
      <pc:sldChg chg="delSp mod modNotesTx">
        <pc:chgData name="Sami Al-Mashaqbeh" userId="c2b34020-89dd-4a6b-a910-6362006b6f1d" providerId="ADAL" clId="{91CDCB20-9B90-4FE2-B352-E7874A92BA04}" dt="2023-03-06T09:47:09.836" v="185" actId="478"/>
        <pc:sldMkLst>
          <pc:docMk/>
          <pc:sldMk cId="3736499490" sldId="1099"/>
        </pc:sldMkLst>
        <pc:spChg chg="del">
          <ac:chgData name="Sami Al-Mashaqbeh" userId="c2b34020-89dd-4a6b-a910-6362006b6f1d" providerId="ADAL" clId="{91CDCB20-9B90-4FE2-B352-E7874A92BA04}" dt="2023-03-06T09:47:09.836" v="185" actId="478"/>
          <ac:spMkLst>
            <pc:docMk/>
            <pc:sldMk cId="3736499490" sldId="1099"/>
            <ac:spMk id="3" creationId="{00000000-0000-0000-0000-000000000000}"/>
          </ac:spMkLst>
        </pc:spChg>
      </pc:sldChg>
      <pc:sldChg chg="del">
        <pc:chgData name="Sami Al-Mashaqbeh" userId="c2b34020-89dd-4a6b-a910-6362006b6f1d" providerId="ADAL" clId="{91CDCB20-9B90-4FE2-B352-E7874A92BA04}" dt="2023-03-06T09:21:16.621" v="47" actId="47"/>
        <pc:sldMkLst>
          <pc:docMk/>
          <pc:sldMk cId="1071608370" sldId="1100"/>
        </pc:sldMkLst>
      </pc:sldChg>
      <pc:sldChg chg="add">
        <pc:chgData name="Sami Al-Mashaqbeh" userId="c2b34020-89dd-4a6b-a910-6362006b6f1d" providerId="ADAL" clId="{91CDCB20-9B90-4FE2-B352-E7874A92BA04}" dt="2023-03-06T09:48:41.294" v="187"/>
        <pc:sldMkLst>
          <pc:docMk/>
          <pc:sldMk cId="2372112232" sldId="1100"/>
        </pc:sldMkLst>
      </pc:sldChg>
      <pc:sldChg chg="add del modNotesTx">
        <pc:chgData name="Sami Al-Mashaqbeh" userId="c2b34020-89dd-4a6b-a910-6362006b6f1d" providerId="ADAL" clId="{91CDCB20-9B90-4FE2-B352-E7874A92BA04}" dt="2023-03-06T09:47:52.978" v="186" actId="2696"/>
        <pc:sldMkLst>
          <pc:docMk/>
          <pc:sldMk cId="4237550081" sldId="1100"/>
        </pc:sldMkLst>
      </pc:sldChg>
      <pc:sldChg chg="modNotesTx">
        <pc:chgData name="Sami Al-Mashaqbeh" userId="c2b34020-89dd-4a6b-a910-6362006b6f1d" providerId="ADAL" clId="{91CDCB20-9B90-4FE2-B352-E7874A92BA04}" dt="2023-03-06T09:21:19.210" v="48" actId="6549"/>
        <pc:sldMkLst>
          <pc:docMk/>
          <pc:sldMk cId="1451208240" sldId="1101"/>
        </pc:sldMkLst>
      </pc:sldChg>
      <pc:sldChg chg="add del">
        <pc:chgData name="Sami Al-Mashaqbeh" userId="c2b34020-89dd-4a6b-a910-6362006b6f1d" providerId="ADAL" clId="{91CDCB20-9B90-4FE2-B352-E7874A92BA04}" dt="2023-03-06T09:36:25.644" v="108" actId="47"/>
        <pc:sldMkLst>
          <pc:docMk/>
          <pc:sldMk cId="1519078832" sldId="1102"/>
        </pc:sldMkLst>
      </pc:sldChg>
      <pc:sldChg chg="modNotesTx">
        <pc:chgData name="Sami Al-Mashaqbeh" userId="c2b34020-89dd-4a6b-a910-6362006b6f1d" providerId="ADAL" clId="{91CDCB20-9B90-4FE2-B352-E7874A92BA04}" dt="2023-03-06T09:21:23.090" v="49" actId="6549"/>
        <pc:sldMkLst>
          <pc:docMk/>
          <pc:sldMk cId="1810498711" sldId="1103"/>
        </pc:sldMkLst>
      </pc:sldChg>
      <pc:sldChg chg="add del modNotesTx">
        <pc:chgData name="Sami Al-Mashaqbeh" userId="c2b34020-89dd-4a6b-a910-6362006b6f1d" providerId="ADAL" clId="{91CDCB20-9B90-4FE2-B352-E7874A92BA04}" dt="2023-03-06T09:47:52.978" v="186" actId="2696"/>
        <pc:sldMkLst>
          <pc:docMk/>
          <pc:sldMk cId="1064356246" sldId="1104"/>
        </pc:sldMkLst>
      </pc:sldChg>
      <pc:sldChg chg="add">
        <pc:chgData name="Sami Al-Mashaqbeh" userId="c2b34020-89dd-4a6b-a910-6362006b6f1d" providerId="ADAL" clId="{91CDCB20-9B90-4FE2-B352-E7874A92BA04}" dt="2023-03-06T09:48:41.294" v="187"/>
        <pc:sldMkLst>
          <pc:docMk/>
          <pc:sldMk cId="3709880795" sldId="1104"/>
        </pc:sldMkLst>
      </pc:sldChg>
      <pc:sldChg chg="add del modNotesTx">
        <pc:chgData name="Sami Al-Mashaqbeh" userId="c2b34020-89dd-4a6b-a910-6362006b6f1d" providerId="ADAL" clId="{91CDCB20-9B90-4FE2-B352-E7874A92BA04}" dt="2023-03-06T09:47:52.978" v="186" actId="2696"/>
        <pc:sldMkLst>
          <pc:docMk/>
          <pc:sldMk cId="1240018139" sldId="1105"/>
        </pc:sldMkLst>
      </pc:sldChg>
      <pc:sldChg chg="add">
        <pc:chgData name="Sami Al-Mashaqbeh" userId="c2b34020-89dd-4a6b-a910-6362006b6f1d" providerId="ADAL" clId="{91CDCB20-9B90-4FE2-B352-E7874A92BA04}" dt="2023-03-06T09:48:41.294" v="187"/>
        <pc:sldMkLst>
          <pc:docMk/>
          <pc:sldMk cId="3621264099" sldId="1105"/>
        </pc:sldMkLst>
      </pc:sldChg>
      <pc:sldChg chg="del">
        <pc:chgData name="Sami Al-Mashaqbeh" userId="c2b34020-89dd-4a6b-a910-6362006b6f1d" providerId="ADAL" clId="{91CDCB20-9B90-4FE2-B352-E7874A92BA04}" dt="2023-03-06T09:21:27.915" v="51" actId="47"/>
        <pc:sldMkLst>
          <pc:docMk/>
          <pc:sldMk cId="3622394013" sldId="1105"/>
        </pc:sldMkLst>
      </pc:sldChg>
      <pc:sldChg chg="add">
        <pc:chgData name="Sami Al-Mashaqbeh" userId="c2b34020-89dd-4a6b-a910-6362006b6f1d" providerId="ADAL" clId="{91CDCB20-9B90-4FE2-B352-E7874A92BA04}" dt="2023-03-06T09:48:41.294" v="187"/>
        <pc:sldMkLst>
          <pc:docMk/>
          <pc:sldMk cId="787021570" sldId="1106"/>
        </pc:sldMkLst>
      </pc:sldChg>
      <pc:sldChg chg="del">
        <pc:chgData name="Sami Al-Mashaqbeh" userId="c2b34020-89dd-4a6b-a910-6362006b6f1d" providerId="ADAL" clId="{91CDCB20-9B90-4FE2-B352-E7874A92BA04}" dt="2023-03-06T09:21:29.352" v="52" actId="47"/>
        <pc:sldMkLst>
          <pc:docMk/>
          <pc:sldMk cId="983585148" sldId="1106"/>
        </pc:sldMkLst>
      </pc:sldChg>
      <pc:sldChg chg="add del modNotesTx">
        <pc:chgData name="Sami Al-Mashaqbeh" userId="c2b34020-89dd-4a6b-a910-6362006b6f1d" providerId="ADAL" clId="{91CDCB20-9B90-4FE2-B352-E7874A92BA04}" dt="2023-03-06T09:47:52.978" v="186" actId="2696"/>
        <pc:sldMkLst>
          <pc:docMk/>
          <pc:sldMk cId="2022985956" sldId="1106"/>
        </pc:sldMkLst>
      </pc:sldChg>
      <pc:sldChg chg="modNotesTx">
        <pc:chgData name="Sami Al-Mashaqbeh" userId="c2b34020-89dd-4a6b-a910-6362006b6f1d" providerId="ADAL" clId="{91CDCB20-9B90-4FE2-B352-E7874A92BA04}" dt="2023-03-06T09:21:31.669" v="53" actId="6549"/>
        <pc:sldMkLst>
          <pc:docMk/>
          <pc:sldMk cId="3404126147" sldId="1107"/>
        </pc:sldMkLst>
      </pc:sldChg>
      <pc:sldChg chg="modNotesTx">
        <pc:chgData name="Sami Al-Mashaqbeh" userId="c2b34020-89dd-4a6b-a910-6362006b6f1d" providerId="ADAL" clId="{91CDCB20-9B90-4FE2-B352-E7874A92BA04}" dt="2023-03-06T09:21:37.223" v="54" actId="6549"/>
        <pc:sldMkLst>
          <pc:docMk/>
          <pc:sldMk cId="2701846262" sldId="1108"/>
        </pc:sldMkLst>
      </pc:sldChg>
      <pc:sldChg chg="modNotesTx">
        <pc:chgData name="Sami Al-Mashaqbeh" userId="c2b34020-89dd-4a6b-a910-6362006b6f1d" providerId="ADAL" clId="{91CDCB20-9B90-4FE2-B352-E7874A92BA04}" dt="2023-03-06T09:21:41.221" v="55" actId="6549"/>
        <pc:sldMkLst>
          <pc:docMk/>
          <pc:sldMk cId="1042879928" sldId="1109"/>
        </pc:sldMkLst>
      </pc:sldChg>
      <pc:sldChg chg="modNotesTx">
        <pc:chgData name="Sami Al-Mashaqbeh" userId="c2b34020-89dd-4a6b-a910-6362006b6f1d" providerId="ADAL" clId="{91CDCB20-9B90-4FE2-B352-E7874A92BA04}" dt="2023-03-06T09:21:44.522" v="56" actId="6549"/>
        <pc:sldMkLst>
          <pc:docMk/>
          <pc:sldMk cId="3976518320" sldId="1110"/>
        </pc:sldMkLst>
      </pc:sldChg>
      <pc:sldChg chg="del">
        <pc:chgData name="Sami Al-Mashaqbeh" userId="c2b34020-89dd-4a6b-a910-6362006b6f1d" providerId="ADAL" clId="{91CDCB20-9B90-4FE2-B352-E7874A92BA04}" dt="2023-03-06T09:21:47.770" v="57" actId="47"/>
        <pc:sldMkLst>
          <pc:docMk/>
          <pc:sldMk cId="2070373360" sldId="1111"/>
        </pc:sldMkLst>
      </pc:sldChg>
      <pc:sldChg chg="modNotesTx">
        <pc:chgData name="Sami Al-Mashaqbeh" userId="c2b34020-89dd-4a6b-a910-6362006b6f1d" providerId="ADAL" clId="{91CDCB20-9B90-4FE2-B352-E7874A92BA04}" dt="2023-03-06T09:21:50.080" v="58" actId="6549"/>
        <pc:sldMkLst>
          <pc:docMk/>
          <pc:sldMk cId="3055198721" sldId="1112"/>
        </pc:sldMkLst>
      </pc:sldChg>
      <pc:sldChg chg="modNotesTx">
        <pc:chgData name="Sami Al-Mashaqbeh" userId="c2b34020-89dd-4a6b-a910-6362006b6f1d" providerId="ADAL" clId="{91CDCB20-9B90-4FE2-B352-E7874A92BA04}" dt="2023-03-06T09:21:53.528" v="59" actId="6549"/>
        <pc:sldMkLst>
          <pc:docMk/>
          <pc:sldMk cId="2900077451" sldId="1113"/>
        </pc:sldMkLst>
      </pc:sldChg>
      <pc:sldChg chg="del">
        <pc:chgData name="Sami Al-Mashaqbeh" userId="c2b34020-89dd-4a6b-a910-6362006b6f1d" providerId="ADAL" clId="{91CDCB20-9B90-4FE2-B352-E7874A92BA04}" dt="2023-03-06T09:21:57.992" v="60" actId="47"/>
        <pc:sldMkLst>
          <pc:docMk/>
          <pc:sldMk cId="1485034297" sldId="1114"/>
        </pc:sldMkLst>
      </pc:sldChg>
      <pc:sldChg chg="del">
        <pc:chgData name="Sami Al-Mashaqbeh" userId="c2b34020-89dd-4a6b-a910-6362006b6f1d" providerId="ADAL" clId="{91CDCB20-9B90-4FE2-B352-E7874A92BA04}" dt="2023-03-06T09:22:00.683" v="61" actId="47"/>
        <pc:sldMkLst>
          <pc:docMk/>
          <pc:sldMk cId="2731421094" sldId="1115"/>
        </pc:sldMkLst>
      </pc:sldChg>
      <pc:sldChg chg="del">
        <pc:chgData name="Sami Al-Mashaqbeh" userId="c2b34020-89dd-4a6b-a910-6362006b6f1d" providerId="ADAL" clId="{91CDCB20-9B90-4FE2-B352-E7874A92BA04}" dt="2023-03-06T09:22:02.438" v="62" actId="47"/>
        <pc:sldMkLst>
          <pc:docMk/>
          <pc:sldMk cId="2504098861" sldId="1116"/>
        </pc:sldMkLst>
      </pc:sldChg>
      <pc:sldChg chg="del">
        <pc:chgData name="Sami Al-Mashaqbeh" userId="c2b34020-89dd-4a6b-a910-6362006b6f1d" providerId="ADAL" clId="{91CDCB20-9B90-4FE2-B352-E7874A92BA04}" dt="2023-03-06T09:22:03.402" v="63" actId="47"/>
        <pc:sldMkLst>
          <pc:docMk/>
          <pc:sldMk cId="3205632725" sldId="1117"/>
        </pc:sldMkLst>
      </pc:sldChg>
      <pc:sldChg chg="del">
        <pc:chgData name="Sami Al-Mashaqbeh" userId="c2b34020-89dd-4a6b-a910-6362006b6f1d" providerId="ADAL" clId="{91CDCB20-9B90-4FE2-B352-E7874A92BA04}" dt="2023-03-06T09:22:04.469" v="64" actId="47"/>
        <pc:sldMkLst>
          <pc:docMk/>
          <pc:sldMk cId="1645843906" sldId="1118"/>
        </pc:sldMkLst>
      </pc:sldChg>
      <pc:sldChg chg="modNotesTx">
        <pc:chgData name="Sami Al-Mashaqbeh" userId="c2b34020-89dd-4a6b-a910-6362006b6f1d" providerId="ADAL" clId="{91CDCB20-9B90-4FE2-B352-E7874A92BA04}" dt="2023-03-06T09:22:11.483" v="65" actId="6549"/>
        <pc:sldMkLst>
          <pc:docMk/>
          <pc:sldMk cId="2666186427" sldId="1119"/>
        </pc:sldMkLst>
      </pc:sldChg>
      <pc:sldChg chg="add del modNotesTx">
        <pc:chgData name="Sami Al-Mashaqbeh" userId="c2b34020-89dd-4a6b-a910-6362006b6f1d" providerId="ADAL" clId="{91CDCB20-9B90-4FE2-B352-E7874A92BA04}" dt="2023-03-06T09:22:27.994" v="69" actId="47"/>
        <pc:sldMkLst>
          <pc:docMk/>
          <pc:sldMk cId="699736474" sldId="1120"/>
        </pc:sldMkLst>
      </pc:sldChg>
      <pc:sldChg chg="add del">
        <pc:chgData name="Sami Al-Mashaqbeh" userId="c2b34020-89dd-4a6b-a910-6362006b6f1d" providerId="ADAL" clId="{91CDCB20-9B90-4FE2-B352-E7874A92BA04}" dt="2023-03-06T09:23:09.088" v="78"/>
        <pc:sldMkLst>
          <pc:docMk/>
          <pc:sldMk cId="1120554665" sldId="1120"/>
        </pc:sldMkLst>
      </pc:sldChg>
      <pc:sldChg chg="add del">
        <pc:chgData name="Sami Al-Mashaqbeh" userId="c2b34020-89dd-4a6b-a910-6362006b6f1d" providerId="ADAL" clId="{91CDCB20-9B90-4FE2-B352-E7874A92BA04}" dt="2023-03-06T09:42:24.391" v="157" actId="47"/>
        <pc:sldMkLst>
          <pc:docMk/>
          <pc:sldMk cId="737538417" sldId="1121"/>
        </pc:sldMkLst>
      </pc:sldChg>
      <pc:sldChg chg="del">
        <pc:chgData name="Sami Al-Mashaqbeh" userId="c2b34020-89dd-4a6b-a910-6362006b6f1d" providerId="ADAL" clId="{91CDCB20-9B90-4FE2-B352-E7874A92BA04}" dt="2023-03-06T09:22:32.785" v="72" actId="47"/>
        <pc:sldMkLst>
          <pc:docMk/>
          <pc:sldMk cId="943584548" sldId="1122"/>
        </pc:sldMkLst>
      </pc:sldChg>
      <pc:sldChg chg="add del">
        <pc:chgData name="Sami Al-Mashaqbeh" userId="c2b34020-89dd-4a6b-a910-6362006b6f1d" providerId="ADAL" clId="{91CDCB20-9B90-4FE2-B352-E7874A92BA04}" dt="2023-03-06T09:23:09.088" v="78"/>
        <pc:sldMkLst>
          <pc:docMk/>
          <pc:sldMk cId="1059266240" sldId="1123"/>
        </pc:sldMkLst>
      </pc:sldChg>
      <pc:sldChg chg="del">
        <pc:chgData name="Sami Al-Mashaqbeh" userId="c2b34020-89dd-4a6b-a910-6362006b6f1d" providerId="ADAL" clId="{91CDCB20-9B90-4FE2-B352-E7874A92BA04}" dt="2023-03-06T09:18:41.950" v="20" actId="47"/>
        <pc:sldMkLst>
          <pc:docMk/>
          <pc:sldMk cId="3672372862" sldId="1123"/>
        </pc:sldMkLst>
      </pc:sldChg>
      <pc:sldChg chg="del">
        <pc:chgData name="Sami Al-Mashaqbeh" userId="c2b34020-89dd-4a6b-a910-6362006b6f1d" providerId="ADAL" clId="{91CDCB20-9B90-4FE2-B352-E7874A92BA04}" dt="2023-03-06T09:20:40.593" v="36" actId="47"/>
        <pc:sldMkLst>
          <pc:docMk/>
          <pc:sldMk cId="150896362" sldId="1124"/>
        </pc:sldMkLst>
      </pc:sldChg>
      <pc:sldChg chg="delSp add del mod modNotesTx">
        <pc:chgData name="Sami Al-Mashaqbeh" userId="c2b34020-89dd-4a6b-a910-6362006b6f1d" providerId="ADAL" clId="{91CDCB20-9B90-4FE2-B352-E7874A92BA04}" dt="2023-03-06T09:47:52.978" v="186" actId="2696"/>
        <pc:sldMkLst>
          <pc:docMk/>
          <pc:sldMk cId="2569916288" sldId="1124"/>
        </pc:sldMkLst>
        <pc:spChg chg="del">
          <ac:chgData name="Sami Al-Mashaqbeh" userId="c2b34020-89dd-4a6b-a910-6362006b6f1d" providerId="ADAL" clId="{91CDCB20-9B90-4FE2-B352-E7874A92BA04}" dt="2023-03-06T09:46:20.638" v="180" actId="478"/>
          <ac:spMkLst>
            <pc:docMk/>
            <pc:sldMk cId="2569916288" sldId="1124"/>
            <ac:spMk id="3" creationId="{00000000-0000-0000-0000-000000000000}"/>
          </ac:spMkLst>
        </pc:spChg>
      </pc:sldChg>
      <pc:sldChg chg="modSp add mod">
        <pc:chgData name="Sami Al-Mashaqbeh" userId="c2b34020-89dd-4a6b-a910-6362006b6f1d" providerId="ADAL" clId="{91CDCB20-9B90-4FE2-B352-E7874A92BA04}" dt="2023-03-06T09:52:35.462" v="265" actId="6549"/>
        <pc:sldMkLst>
          <pc:docMk/>
          <pc:sldMk cId="2819884926" sldId="1124"/>
        </pc:sldMkLst>
        <pc:spChg chg="mod">
          <ac:chgData name="Sami Al-Mashaqbeh" userId="c2b34020-89dd-4a6b-a910-6362006b6f1d" providerId="ADAL" clId="{91CDCB20-9B90-4FE2-B352-E7874A92BA04}" dt="2023-03-06T09:52:35.462" v="265" actId="6549"/>
          <ac:spMkLst>
            <pc:docMk/>
            <pc:sldMk cId="2819884926" sldId="1124"/>
            <ac:spMk id="6" creationId="{A7E249FF-01FC-487E-B05D-F7C27AD56CB5}"/>
          </ac:spMkLst>
        </pc:spChg>
      </pc:sldChg>
      <pc:sldChg chg="del">
        <pc:chgData name="Sami Al-Mashaqbeh" userId="c2b34020-89dd-4a6b-a910-6362006b6f1d" providerId="ADAL" clId="{91CDCB20-9B90-4FE2-B352-E7874A92BA04}" dt="2023-03-06T09:20:53.748" v="40" actId="47"/>
        <pc:sldMkLst>
          <pc:docMk/>
          <pc:sldMk cId="2576583474" sldId="1127"/>
        </pc:sldMkLst>
      </pc:sldChg>
      <pc:sldChg chg="del">
        <pc:chgData name="Sami Al-Mashaqbeh" userId="c2b34020-89dd-4a6b-a910-6362006b6f1d" providerId="ADAL" clId="{91CDCB20-9B90-4FE2-B352-E7874A92BA04}" dt="2023-03-06T09:21:25.751" v="50" actId="47"/>
        <pc:sldMkLst>
          <pc:docMk/>
          <pc:sldMk cId="978139700" sldId="1128"/>
        </pc:sldMkLst>
      </pc:sldChg>
      <pc:sldChg chg="modSp mod modNotesTx">
        <pc:chgData name="Sami Al-Mashaqbeh" userId="c2b34020-89dd-4a6b-a910-6362006b6f1d" providerId="ADAL" clId="{91CDCB20-9B90-4FE2-B352-E7874A92BA04}" dt="2023-03-06T09:46:32.831" v="181" actId="6549"/>
        <pc:sldMkLst>
          <pc:docMk/>
          <pc:sldMk cId="799117839" sldId="1130"/>
        </pc:sldMkLst>
        <pc:spChg chg="mod">
          <ac:chgData name="Sami Al-Mashaqbeh" userId="c2b34020-89dd-4a6b-a910-6362006b6f1d" providerId="ADAL" clId="{91CDCB20-9B90-4FE2-B352-E7874A92BA04}" dt="2023-03-06T09:46:32.831" v="181" actId="6549"/>
          <ac:spMkLst>
            <pc:docMk/>
            <pc:sldMk cId="799117839" sldId="1130"/>
            <ac:spMk id="6" creationId="{A7E249FF-01FC-487E-B05D-F7C27AD56CB5}"/>
          </ac:spMkLst>
        </pc:spChg>
      </pc:sldChg>
      <pc:sldChg chg="add del">
        <pc:chgData name="Sami Al-Mashaqbeh" userId="c2b34020-89dd-4a6b-a910-6362006b6f1d" providerId="ADAL" clId="{91CDCB20-9B90-4FE2-B352-E7874A92BA04}" dt="2023-03-06T09:24:05.314" v="82" actId="47"/>
        <pc:sldMkLst>
          <pc:docMk/>
          <pc:sldMk cId="253862694" sldId="1131"/>
        </pc:sldMkLst>
      </pc:sldChg>
      <pc:sldChg chg="add del">
        <pc:chgData name="Sami Al-Mashaqbeh" userId="c2b34020-89dd-4a6b-a910-6362006b6f1d" providerId="ADAL" clId="{91CDCB20-9B90-4FE2-B352-E7874A92BA04}" dt="2023-03-06T09:23:09.088" v="78"/>
        <pc:sldMkLst>
          <pc:docMk/>
          <pc:sldMk cId="378437456" sldId="1131"/>
        </pc:sldMkLst>
      </pc:sldChg>
      <pc:sldChg chg="add del">
        <pc:chgData name="Sami Al-Mashaqbeh" userId="c2b34020-89dd-4a6b-a910-6362006b6f1d" providerId="ADAL" clId="{91CDCB20-9B90-4FE2-B352-E7874A92BA04}" dt="2023-03-06T09:22:56.787" v="76"/>
        <pc:sldMkLst>
          <pc:docMk/>
          <pc:sldMk cId="1584431460" sldId="1131"/>
        </pc:sldMkLst>
      </pc:sldChg>
      <pc:sldChg chg="del">
        <pc:chgData name="Sami Al-Mashaqbeh" userId="c2b34020-89dd-4a6b-a910-6362006b6f1d" providerId="ADAL" clId="{91CDCB20-9B90-4FE2-B352-E7874A92BA04}" dt="2023-03-06T09:19:17.719" v="27" actId="47"/>
        <pc:sldMkLst>
          <pc:docMk/>
          <pc:sldMk cId="2763261505" sldId="1131"/>
        </pc:sldMkLst>
      </pc:sldChg>
      <pc:sldChg chg="add del">
        <pc:chgData name="Sami Al-Mashaqbeh" userId="c2b34020-89dd-4a6b-a910-6362006b6f1d" providerId="ADAL" clId="{91CDCB20-9B90-4FE2-B352-E7874A92BA04}" dt="2023-03-06T09:23:59.536" v="80"/>
        <pc:sldMkLst>
          <pc:docMk/>
          <pc:sldMk cId="2786681875" sldId="1131"/>
        </pc:sldMkLst>
      </pc:sldChg>
      <pc:sldChg chg="add del">
        <pc:chgData name="Sami Al-Mashaqbeh" userId="c2b34020-89dd-4a6b-a910-6362006b6f1d" providerId="ADAL" clId="{91CDCB20-9B90-4FE2-B352-E7874A92BA04}" dt="2023-03-06T09:23:59.536" v="80"/>
        <pc:sldMkLst>
          <pc:docMk/>
          <pc:sldMk cId="1358775386" sldId="1132"/>
        </pc:sldMkLst>
      </pc:sldChg>
      <pc:sldChg chg="del">
        <pc:chgData name="Sami Al-Mashaqbeh" userId="c2b34020-89dd-4a6b-a910-6362006b6f1d" providerId="ADAL" clId="{91CDCB20-9B90-4FE2-B352-E7874A92BA04}" dt="2023-03-06T09:18:42.366" v="21" actId="47"/>
        <pc:sldMkLst>
          <pc:docMk/>
          <pc:sldMk cId="2204218472" sldId="1132"/>
        </pc:sldMkLst>
      </pc:sldChg>
      <pc:sldChg chg="add del">
        <pc:chgData name="Sami Al-Mashaqbeh" userId="c2b34020-89dd-4a6b-a910-6362006b6f1d" providerId="ADAL" clId="{91CDCB20-9B90-4FE2-B352-E7874A92BA04}" dt="2023-03-06T09:24:19.827" v="94" actId="47"/>
        <pc:sldMkLst>
          <pc:docMk/>
          <pc:sldMk cId="3876707122" sldId="1132"/>
        </pc:sldMkLst>
      </pc:sldChg>
      <pc:sldChg chg="add del">
        <pc:chgData name="Sami Al-Mashaqbeh" userId="c2b34020-89dd-4a6b-a910-6362006b6f1d" providerId="ADAL" clId="{91CDCB20-9B90-4FE2-B352-E7874A92BA04}" dt="2023-03-06T09:23:09.088" v="78"/>
        <pc:sldMkLst>
          <pc:docMk/>
          <pc:sldMk cId="4264862209" sldId="1132"/>
        </pc:sldMkLst>
      </pc:sldChg>
      <pc:sldChg chg="add del">
        <pc:chgData name="Sami Al-Mashaqbeh" userId="c2b34020-89dd-4a6b-a910-6362006b6f1d" providerId="ADAL" clId="{91CDCB20-9B90-4FE2-B352-E7874A92BA04}" dt="2023-03-06T09:23:59.536" v="80"/>
        <pc:sldMkLst>
          <pc:docMk/>
          <pc:sldMk cId="194353682" sldId="1133"/>
        </pc:sldMkLst>
      </pc:sldChg>
      <pc:sldChg chg="add del">
        <pc:chgData name="Sami Al-Mashaqbeh" userId="c2b34020-89dd-4a6b-a910-6362006b6f1d" providerId="ADAL" clId="{91CDCB20-9B90-4FE2-B352-E7874A92BA04}" dt="2023-03-06T09:24:26.734" v="99" actId="47"/>
        <pc:sldMkLst>
          <pc:docMk/>
          <pc:sldMk cId="1768845086" sldId="1133"/>
        </pc:sldMkLst>
      </pc:sldChg>
      <pc:sldChg chg="add del">
        <pc:chgData name="Sami Al-Mashaqbeh" userId="c2b34020-89dd-4a6b-a910-6362006b6f1d" providerId="ADAL" clId="{91CDCB20-9B90-4FE2-B352-E7874A92BA04}" dt="2023-03-06T09:23:09.088" v="78"/>
        <pc:sldMkLst>
          <pc:docMk/>
          <pc:sldMk cId="3677579861" sldId="1133"/>
        </pc:sldMkLst>
      </pc:sldChg>
      <pc:sldChg chg="add">
        <pc:chgData name="Sami Al-Mashaqbeh" userId="c2b34020-89dd-4a6b-a910-6362006b6f1d" providerId="ADAL" clId="{91CDCB20-9B90-4FE2-B352-E7874A92BA04}" dt="2023-03-06T09:48:41.294" v="187"/>
        <pc:sldMkLst>
          <pc:docMk/>
          <pc:sldMk cId="891899240" sldId="1134"/>
        </pc:sldMkLst>
      </pc:sldChg>
      <pc:sldChg chg="add del">
        <pc:chgData name="Sami Al-Mashaqbeh" userId="c2b34020-89dd-4a6b-a910-6362006b6f1d" providerId="ADAL" clId="{91CDCB20-9B90-4FE2-B352-E7874A92BA04}" dt="2023-03-06T09:23:09.088" v="78"/>
        <pc:sldMkLst>
          <pc:docMk/>
          <pc:sldMk cId="1807318480" sldId="1134"/>
        </pc:sldMkLst>
      </pc:sldChg>
      <pc:sldChg chg="add del">
        <pc:chgData name="Sami Al-Mashaqbeh" userId="c2b34020-89dd-4a6b-a910-6362006b6f1d" providerId="ADAL" clId="{91CDCB20-9B90-4FE2-B352-E7874A92BA04}" dt="2023-03-06T09:23:59.536" v="80"/>
        <pc:sldMkLst>
          <pc:docMk/>
          <pc:sldMk cId="3196104699" sldId="1134"/>
        </pc:sldMkLst>
      </pc:sldChg>
      <pc:sldChg chg="modSp add del mod modNotesTx">
        <pc:chgData name="Sami Al-Mashaqbeh" userId="c2b34020-89dd-4a6b-a910-6362006b6f1d" providerId="ADAL" clId="{91CDCB20-9B90-4FE2-B352-E7874A92BA04}" dt="2023-03-06T09:47:52.978" v="186" actId="2696"/>
        <pc:sldMkLst>
          <pc:docMk/>
          <pc:sldMk cId="4197616032" sldId="1134"/>
        </pc:sldMkLst>
        <pc:spChg chg="mod">
          <ac:chgData name="Sami Al-Mashaqbeh" userId="c2b34020-89dd-4a6b-a910-6362006b6f1d" providerId="ADAL" clId="{91CDCB20-9B90-4FE2-B352-E7874A92BA04}" dt="2023-03-06T09:36:18.766" v="106" actId="20577"/>
          <ac:spMkLst>
            <pc:docMk/>
            <pc:sldMk cId="4197616032" sldId="1134"/>
            <ac:spMk id="2" creationId="{00000000-0000-0000-0000-000000000000}"/>
          </ac:spMkLst>
        </pc:spChg>
      </pc:sldChg>
      <pc:sldChg chg="add del">
        <pc:chgData name="Sami Al-Mashaqbeh" userId="c2b34020-89dd-4a6b-a910-6362006b6f1d" providerId="ADAL" clId="{91CDCB20-9B90-4FE2-B352-E7874A92BA04}" dt="2023-03-06T09:35:56.514" v="101" actId="47"/>
        <pc:sldMkLst>
          <pc:docMk/>
          <pc:sldMk cId="1613887567" sldId="1135"/>
        </pc:sldMkLst>
      </pc:sldChg>
      <pc:sldChg chg="add del">
        <pc:chgData name="Sami Al-Mashaqbeh" userId="c2b34020-89dd-4a6b-a910-6362006b6f1d" providerId="ADAL" clId="{91CDCB20-9B90-4FE2-B352-E7874A92BA04}" dt="2023-03-06T09:23:59.536" v="80"/>
        <pc:sldMkLst>
          <pc:docMk/>
          <pc:sldMk cId="2379070635" sldId="1135"/>
        </pc:sldMkLst>
      </pc:sldChg>
      <pc:sldChg chg="add del">
        <pc:chgData name="Sami Al-Mashaqbeh" userId="c2b34020-89dd-4a6b-a910-6362006b6f1d" providerId="ADAL" clId="{91CDCB20-9B90-4FE2-B352-E7874A92BA04}" dt="2023-03-06T09:23:09.088" v="78"/>
        <pc:sldMkLst>
          <pc:docMk/>
          <pc:sldMk cId="3733639245" sldId="1135"/>
        </pc:sldMkLst>
      </pc:sldChg>
      <pc:sldChg chg="add del">
        <pc:chgData name="Sami Al-Mashaqbeh" userId="c2b34020-89dd-4a6b-a910-6362006b6f1d" providerId="ADAL" clId="{91CDCB20-9B90-4FE2-B352-E7874A92BA04}" dt="2023-03-06T09:35:57.778" v="102" actId="47"/>
        <pc:sldMkLst>
          <pc:docMk/>
          <pc:sldMk cId="949213634" sldId="1136"/>
        </pc:sldMkLst>
      </pc:sldChg>
      <pc:sldChg chg="add del">
        <pc:chgData name="Sami Al-Mashaqbeh" userId="c2b34020-89dd-4a6b-a910-6362006b6f1d" providerId="ADAL" clId="{91CDCB20-9B90-4FE2-B352-E7874A92BA04}" dt="2023-03-06T09:23:09.088" v="78"/>
        <pc:sldMkLst>
          <pc:docMk/>
          <pc:sldMk cId="3058779903" sldId="1136"/>
        </pc:sldMkLst>
      </pc:sldChg>
      <pc:sldChg chg="add del">
        <pc:chgData name="Sami Al-Mashaqbeh" userId="c2b34020-89dd-4a6b-a910-6362006b6f1d" providerId="ADAL" clId="{91CDCB20-9B90-4FE2-B352-E7874A92BA04}" dt="2023-03-06T09:23:59.536" v="80"/>
        <pc:sldMkLst>
          <pc:docMk/>
          <pc:sldMk cId="3357069442" sldId="1136"/>
        </pc:sldMkLst>
      </pc:sldChg>
      <pc:sldChg chg="add del">
        <pc:chgData name="Sami Al-Mashaqbeh" userId="c2b34020-89dd-4a6b-a910-6362006b6f1d" providerId="ADAL" clId="{91CDCB20-9B90-4FE2-B352-E7874A92BA04}" dt="2023-03-06T09:35:59.375" v="103" actId="47"/>
        <pc:sldMkLst>
          <pc:docMk/>
          <pc:sldMk cId="3054834718" sldId="1137"/>
        </pc:sldMkLst>
      </pc:sldChg>
      <pc:sldChg chg="add del">
        <pc:chgData name="Sami Al-Mashaqbeh" userId="c2b34020-89dd-4a6b-a910-6362006b6f1d" providerId="ADAL" clId="{91CDCB20-9B90-4FE2-B352-E7874A92BA04}" dt="2023-03-06T09:23:09.088" v="78"/>
        <pc:sldMkLst>
          <pc:docMk/>
          <pc:sldMk cId="3450688564" sldId="1137"/>
        </pc:sldMkLst>
      </pc:sldChg>
      <pc:sldChg chg="add del">
        <pc:chgData name="Sami Al-Mashaqbeh" userId="c2b34020-89dd-4a6b-a910-6362006b6f1d" providerId="ADAL" clId="{91CDCB20-9B90-4FE2-B352-E7874A92BA04}" dt="2023-03-06T09:36:24.331" v="107" actId="47"/>
        <pc:sldMkLst>
          <pc:docMk/>
          <pc:sldMk cId="4078809179" sldId="1138"/>
        </pc:sldMkLst>
      </pc:sldChg>
      <pc:sldChg chg="add">
        <pc:chgData name="Sami Al-Mashaqbeh" userId="c2b34020-89dd-4a6b-a910-6362006b6f1d" providerId="ADAL" clId="{91CDCB20-9B90-4FE2-B352-E7874A92BA04}" dt="2023-03-06T09:48:41.294" v="187"/>
        <pc:sldMkLst>
          <pc:docMk/>
          <pc:sldMk cId="359795042" sldId="1139"/>
        </pc:sldMkLst>
      </pc:sldChg>
      <pc:sldChg chg="add del">
        <pc:chgData name="Sami Al-Mashaqbeh" userId="c2b34020-89dd-4a6b-a910-6362006b6f1d" providerId="ADAL" clId="{91CDCB20-9B90-4FE2-B352-E7874A92BA04}" dt="2023-03-06T09:23:09.088" v="78"/>
        <pc:sldMkLst>
          <pc:docMk/>
          <pc:sldMk cId="407410701" sldId="1139"/>
        </pc:sldMkLst>
      </pc:sldChg>
      <pc:sldChg chg="add del modNotesTx">
        <pc:chgData name="Sami Al-Mashaqbeh" userId="c2b34020-89dd-4a6b-a910-6362006b6f1d" providerId="ADAL" clId="{91CDCB20-9B90-4FE2-B352-E7874A92BA04}" dt="2023-03-06T09:47:52.978" v="186" actId="2696"/>
        <pc:sldMkLst>
          <pc:docMk/>
          <pc:sldMk cId="4138245012" sldId="1139"/>
        </pc:sldMkLst>
      </pc:sldChg>
      <pc:sldChg chg="add del">
        <pc:chgData name="Sami Al-Mashaqbeh" userId="c2b34020-89dd-4a6b-a910-6362006b6f1d" providerId="ADAL" clId="{91CDCB20-9B90-4FE2-B352-E7874A92BA04}" dt="2023-03-06T09:23:09.088" v="78"/>
        <pc:sldMkLst>
          <pc:docMk/>
          <pc:sldMk cId="3589377032" sldId="1141"/>
        </pc:sldMkLst>
      </pc:sldChg>
      <pc:sldChg chg="add del">
        <pc:chgData name="Sami Al-Mashaqbeh" userId="c2b34020-89dd-4a6b-a910-6362006b6f1d" providerId="ADAL" clId="{91CDCB20-9B90-4FE2-B352-E7874A92BA04}" dt="2023-03-06T09:23:09.088" v="78"/>
        <pc:sldMkLst>
          <pc:docMk/>
          <pc:sldMk cId="2218597731" sldId="1142"/>
        </pc:sldMkLst>
      </pc:sldChg>
      <pc:sldChg chg="add del">
        <pc:chgData name="Sami Al-Mashaqbeh" userId="c2b34020-89dd-4a6b-a910-6362006b6f1d" providerId="ADAL" clId="{91CDCB20-9B90-4FE2-B352-E7874A92BA04}" dt="2023-03-06T09:23:09.088" v="78"/>
        <pc:sldMkLst>
          <pc:docMk/>
          <pc:sldMk cId="2119793773" sldId="1143"/>
        </pc:sldMkLst>
      </pc:sldChg>
      <pc:sldChg chg="add del">
        <pc:chgData name="Sami Al-Mashaqbeh" userId="c2b34020-89dd-4a6b-a910-6362006b6f1d" providerId="ADAL" clId="{91CDCB20-9B90-4FE2-B352-E7874A92BA04}" dt="2023-03-06T09:23:09.088" v="78"/>
        <pc:sldMkLst>
          <pc:docMk/>
          <pc:sldMk cId="1802425309" sldId="1145"/>
        </pc:sldMkLst>
      </pc:sldChg>
      <pc:sldChg chg="add del">
        <pc:chgData name="Sami Al-Mashaqbeh" userId="c2b34020-89dd-4a6b-a910-6362006b6f1d" providerId="ADAL" clId="{91CDCB20-9B90-4FE2-B352-E7874A92BA04}" dt="2023-03-06T09:23:09.088" v="78"/>
        <pc:sldMkLst>
          <pc:docMk/>
          <pc:sldMk cId="1408812427" sldId="1146"/>
        </pc:sldMkLst>
      </pc:sldChg>
      <pc:sldChg chg="add del">
        <pc:chgData name="Sami Al-Mashaqbeh" userId="c2b34020-89dd-4a6b-a910-6362006b6f1d" providerId="ADAL" clId="{91CDCB20-9B90-4FE2-B352-E7874A92BA04}" dt="2023-03-06T09:23:09.088" v="78"/>
        <pc:sldMkLst>
          <pc:docMk/>
          <pc:sldMk cId="2500834962" sldId="1147"/>
        </pc:sldMkLst>
      </pc:sldChg>
      <pc:sldChg chg="add del">
        <pc:chgData name="Sami Al-Mashaqbeh" userId="c2b34020-89dd-4a6b-a910-6362006b6f1d" providerId="ADAL" clId="{91CDCB20-9B90-4FE2-B352-E7874A92BA04}" dt="2023-03-06T09:23:09.088" v="78"/>
        <pc:sldMkLst>
          <pc:docMk/>
          <pc:sldMk cId="3129313231" sldId="1148"/>
        </pc:sldMkLst>
      </pc:sldChg>
      <pc:sldChg chg="add del">
        <pc:chgData name="Sami Al-Mashaqbeh" userId="c2b34020-89dd-4a6b-a910-6362006b6f1d" providerId="ADAL" clId="{91CDCB20-9B90-4FE2-B352-E7874A92BA04}" dt="2023-03-06T09:36:43.848" v="112" actId="47"/>
        <pc:sldMkLst>
          <pc:docMk/>
          <pc:sldMk cId="838668903" sldId="1149"/>
        </pc:sldMkLst>
      </pc:sldChg>
      <pc:sldChg chg="add del">
        <pc:chgData name="Sami Al-Mashaqbeh" userId="c2b34020-89dd-4a6b-a910-6362006b6f1d" providerId="ADAL" clId="{91CDCB20-9B90-4FE2-B352-E7874A92BA04}" dt="2023-03-06T09:23:09.088" v="78"/>
        <pc:sldMkLst>
          <pc:docMk/>
          <pc:sldMk cId="4047775440" sldId="1149"/>
        </pc:sldMkLst>
      </pc:sldChg>
      <pc:sldChg chg="add">
        <pc:chgData name="Sami Al-Mashaqbeh" userId="c2b34020-89dd-4a6b-a910-6362006b6f1d" providerId="ADAL" clId="{91CDCB20-9B90-4FE2-B352-E7874A92BA04}" dt="2023-03-06T09:48:41.294" v="187"/>
        <pc:sldMkLst>
          <pc:docMk/>
          <pc:sldMk cId="57480487" sldId="1150"/>
        </pc:sldMkLst>
      </pc:sldChg>
      <pc:sldChg chg="add del modNotesTx">
        <pc:chgData name="Sami Al-Mashaqbeh" userId="c2b34020-89dd-4a6b-a910-6362006b6f1d" providerId="ADAL" clId="{91CDCB20-9B90-4FE2-B352-E7874A92BA04}" dt="2023-03-06T09:47:52.978" v="186" actId="2696"/>
        <pc:sldMkLst>
          <pc:docMk/>
          <pc:sldMk cId="2528265823" sldId="1150"/>
        </pc:sldMkLst>
      </pc:sldChg>
      <pc:sldChg chg="add del">
        <pc:chgData name="Sami Al-Mashaqbeh" userId="c2b34020-89dd-4a6b-a910-6362006b6f1d" providerId="ADAL" clId="{91CDCB20-9B90-4FE2-B352-E7874A92BA04}" dt="2023-03-06T09:23:09.088" v="78"/>
        <pc:sldMkLst>
          <pc:docMk/>
          <pc:sldMk cId="3064014435" sldId="1150"/>
        </pc:sldMkLst>
      </pc:sldChg>
      <pc:sldChg chg="add del">
        <pc:chgData name="Sami Al-Mashaqbeh" userId="c2b34020-89dd-4a6b-a910-6362006b6f1d" providerId="ADAL" clId="{91CDCB20-9B90-4FE2-B352-E7874A92BA04}" dt="2023-03-06T09:36:37.550" v="109" actId="47"/>
        <pc:sldMkLst>
          <pc:docMk/>
          <pc:sldMk cId="43019903" sldId="1151"/>
        </pc:sldMkLst>
      </pc:sldChg>
      <pc:sldChg chg="add del">
        <pc:chgData name="Sami Al-Mashaqbeh" userId="c2b34020-89dd-4a6b-a910-6362006b6f1d" providerId="ADAL" clId="{91CDCB20-9B90-4FE2-B352-E7874A92BA04}" dt="2023-03-06T09:41:21.801" v="135" actId="47"/>
        <pc:sldMkLst>
          <pc:docMk/>
          <pc:sldMk cId="574379575" sldId="1151"/>
        </pc:sldMkLst>
      </pc:sldChg>
      <pc:sldChg chg="add del">
        <pc:chgData name="Sami Al-Mashaqbeh" userId="c2b34020-89dd-4a6b-a910-6362006b6f1d" providerId="ADAL" clId="{91CDCB20-9B90-4FE2-B352-E7874A92BA04}" dt="2023-03-06T09:23:09.088" v="78"/>
        <pc:sldMkLst>
          <pc:docMk/>
          <pc:sldMk cId="2434386812" sldId="1151"/>
        </pc:sldMkLst>
      </pc:sldChg>
      <pc:sldChg chg="add del">
        <pc:chgData name="Sami Al-Mashaqbeh" userId="c2b34020-89dd-4a6b-a910-6362006b6f1d" providerId="ADAL" clId="{91CDCB20-9B90-4FE2-B352-E7874A92BA04}" dt="2023-03-06T09:41:11.562" v="133"/>
        <pc:sldMkLst>
          <pc:docMk/>
          <pc:sldMk cId="3334262480" sldId="1151"/>
        </pc:sldMkLst>
      </pc:sldChg>
      <pc:sldChg chg="add del">
        <pc:chgData name="Sami Al-Mashaqbeh" userId="c2b34020-89dd-4a6b-a910-6362006b6f1d" providerId="ADAL" clId="{91CDCB20-9B90-4FE2-B352-E7874A92BA04}" dt="2023-03-06T09:36:40.345" v="110" actId="47"/>
        <pc:sldMkLst>
          <pc:docMk/>
          <pc:sldMk cId="1241004907" sldId="1152"/>
        </pc:sldMkLst>
      </pc:sldChg>
      <pc:sldChg chg="add del">
        <pc:chgData name="Sami Al-Mashaqbeh" userId="c2b34020-89dd-4a6b-a910-6362006b6f1d" providerId="ADAL" clId="{91CDCB20-9B90-4FE2-B352-E7874A92BA04}" dt="2023-03-06T09:23:09.088" v="78"/>
        <pc:sldMkLst>
          <pc:docMk/>
          <pc:sldMk cId="4274534333" sldId="1152"/>
        </pc:sldMkLst>
      </pc:sldChg>
      <pc:sldChg chg="add del">
        <pc:chgData name="Sami Al-Mashaqbeh" userId="c2b34020-89dd-4a6b-a910-6362006b6f1d" providerId="ADAL" clId="{91CDCB20-9B90-4FE2-B352-E7874A92BA04}" dt="2023-03-06T09:36:43.178" v="111" actId="47"/>
        <pc:sldMkLst>
          <pc:docMk/>
          <pc:sldMk cId="2923671671" sldId="1153"/>
        </pc:sldMkLst>
      </pc:sldChg>
      <pc:sldChg chg="add del">
        <pc:chgData name="Sami Al-Mashaqbeh" userId="c2b34020-89dd-4a6b-a910-6362006b6f1d" providerId="ADAL" clId="{91CDCB20-9B90-4FE2-B352-E7874A92BA04}" dt="2023-03-06T09:23:09.088" v="78"/>
        <pc:sldMkLst>
          <pc:docMk/>
          <pc:sldMk cId="3453800036" sldId="1153"/>
        </pc:sldMkLst>
      </pc:sldChg>
      <pc:sldChg chg="add del">
        <pc:chgData name="Sami Al-Mashaqbeh" userId="c2b34020-89dd-4a6b-a910-6362006b6f1d" providerId="ADAL" clId="{91CDCB20-9B90-4FE2-B352-E7874A92BA04}" dt="2023-03-06T09:23:09.088" v="78"/>
        <pc:sldMkLst>
          <pc:docMk/>
          <pc:sldMk cId="2014481127" sldId="1154"/>
        </pc:sldMkLst>
      </pc:sldChg>
      <pc:sldChg chg="add del">
        <pc:chgData name="Sami Al-Mashaqbeh" userId="c2b34020-89dd-4a6b-a910-6362006b6f1d" providerId="ADAL" clId="{91CDCB20-9B90-4FE2-B352-E7874A92BA04}" dt="2023-03-06T09:23:09.088" v="78"/>
        <pc:sldMkLst>
          <pc:docMk/>
          <pc:sldMk cId="3009300068" sldId="1155"/>
        </pc:sldMkLst>
      </pc:sldChg>
      <pc:sldChg chg="add del">
        <pc:chgData name="Sami Al-Mashaqbeh" userId="c2b34020-89dd-4a6b-a910-6362006b6f1d" providerId="ADAL" clId="{91CDCB20-9B90-4FE2-B352-E7874A92BA04}" dt="2023-03-06T09:23:09.088" v="78"/>
        <pc:sldMkLst>
          <pc:docMk/>
          <pc:sldMk cId="395944203" sldId="1156"/>
        </pc:sldMkLst>
      </pc:sldChg>
      <pc:sldChg chg="add del">
        <pc:chgData name="Sami Al-Mashaqbeh" userId="c2b34020-89dd-4a6b-a910-6362006b6f1d" providerId="ADAL" clId="{91CDCB20-9B90-4FE2-B352-E7874A92BA04}" dt="2023-03-06T09:23:09.088" v="78"/>
        <pc:sldMkLst>
          <pc:docMk/>
          <pc:sldMk cId="3202589483" sldId="1157"/>
        </pc:sldMkLst>
      </pc:sldChg>
      <pc:sldChg chg="add del">
        <pc:chgData name="Sami Al-Mashaqbeh" userId="c2b34020-89dd-4a6b-a910-6362006b6f1d" providerId="ADAL" clId="{91CDCB20-9B90-4FE2-B352-E7874A92BA04}" dt="2023-03-06T09:23:09.088" v="78"/>
        <pc:sldMkLst>
          <pc:docMk/>
          <pc:sldMk cId="275057049" sldId="1158"/>
        </pc:sldMkLst>
      </pc:sldChg>
      <pc:sldChg chg="add del">
        <pc:chgData name="Sami Al-Mashaqbeh" userId="c2b34020-89dd-4a6b-a910-6362006b6f1d" providerId="ADAL" clId="{91CDCB20-9B90-4FE2-B352-E7874A92BA04}" dt="2023-03-06T09:23:09.088" v="78"/>
        <pc:sldMkLst>
          <pc:docMk/>
          <pc:sldMk cId="2811413997" sldId="1159"/>
        </pc:sldMkLst>
      </pc:sldChg>
      <pc:sldChg chg="add del">
        <pc:chgData name="Sami Al-Mashaqbeh" userId="c2b34020-89dd-4a6b-a910-6362006b6f1d" providerId="ADAL" clId="{91CDCB20-9B90-4FE2-B352-E7874A92BA04}" dt="2023-03-06T09:23:09.088" v="78"/>
        <pc:sldMkLst>
          <pc:docMk/>
          <pc:sldMk cId="444381977" sldId="1160"/>
        </pc:sldMkLst>
      </pc:sldChg>
      <pc:sldChg chg="add del">
        <pc:chgData name="Sami Al-Mashaqbeh" userId="c2b34020-89dd-4a6b-a910-6362006b6f1d" providerId="ADAL" clId="{91CDCB20-9B90-4FE2-B352-E7874A92BA04}" dt="2023-03-06T09:23:09.088" v="78"/>
        <pc:sldMkLst>
          <pc:docMk/>
          <pc:sldMk cId="641285740" sldId="1162"/>
        </pc:sldMkLst>
      </pc:sldChg>
      <pc:sldChg chg="add del">
        <pc:chgData name="Sami Al-Mashaqbeh" userId="c2b34020-89dd-4a6b-a910-6362006b6f1d" providerId="ADAL" clId="{91CDCB20-9B90-4FE2-B352-E7874A92BA04}" dt="2023-03-06T09:23:09.088" v="78"/>
        <pc:sldMkLst>
          <pc:docMk/>
          <pc:sldMk cId="2267483401" sldId="1163"/>
        </pc:sldMkLst>
      </pc:sldChg>
      <pc:sldChg chg="add del">
        <pc:chgData name="Sami Al-Mashaqbeh" userId="c2b34020-89dd-4a6b-a910-6362006b6f1d" providerId="ADAL" clId="{91CDCB20-9B90-4FE2-B352-E7874A92BA04}" dt="2023-03-06T09:23:09.088" v="78"/>
        <pc:sldMkLst>
          <pc:docMk/>
          <pc:sldMk cId="3949859312" sldId="1164"/>
        </pc:sldMkLst>
      </pc:sldChg>
      <pc:sldChg chg="add del">
        <pc:chgData name="Sami Al-Mashaqbeh" userId="c2b34020-89dd-4a6b-a910-6362006b6f1d" providerId="ADAL" clId="{91CDCB20-9B90-4FE2-B352-E7874A92BA04}" dt="2023-03-06T09:23:09.088" v="78"/>
        <pc:sldMkLst>
          <pc:docMk/>
          <pc:sldMk cId="4226969148" sldId="1165"/>
        </pc:sldMkLst>
      </pc:sldChg>
      <pc:sldChg chg="add del">
        <pc:chgData name="Sami Al-Mashaqbeh" userId="c2b34020-89dd-4a6b-a910-6362006b6f1d" providerId="ADAL" clId="{91CDCB20-9B90-4FE2-B352-E7874A92BA04}" dt="2023-03-06T09:23:09.088" v="78"/>
        <pc:sldMkLst>
          <pc:docMk/>
          <pc:sldMk cId="3340766086" sldId="1167"/>
        </pc:sldMkLst>
      </pc:sldChg>
      <pc:sldChg chg="add del">
        <pc:chgData name="Sami Al-Mashaqbeh" userId="c2b34020-89dd-4a6b-a910-6362006b6f1d" providerId="ADAL" clId="{91CDCB20-9B90-4FE2-B352-E7874A92BA04}" dt="2023-03-06T09:23:09.088" v="78"/>
        <pc:sldMkLst>
          <pc:docMk/>
          <pc:sldMk cId="2559738323" sldId="1168"/>
        </pc:sldMkLst>
      </pc:sldChg>
      <pc:sldChg chg="add del">
        <pc:chgData name="Sami Al-Mashaqbeh" userId="c2b34020-89dd-4a6b-a910-6362006b6f1d" providerId="ADAL" clId="{91CDCB20-9B90-4FE2-B352-E7874A92BA04}" dt="2023-03-06T09:23:09.088" v="78"/>
        <pc:sldMkLst>
          <pc:docMk/>
          <pc:sldMk cId="3253478490" sldId="1169"/>
        </pc:sldMkLst>
      </pc:sldChg>
      <pc:sldChg chg="add del">
        <pc:chgData name="Sami Al-Mashaqbeh" userId="c2b34020-89dd-4a6b-a910-6362006b6f1d" providerId="ADAL" clId="{91CDCB20-9B90-4FE2-B352-E7874A92BA04}" dt="2023-03-06T09:23:09.088" v="78"/>
        <pc:sldMkLst>
          <pc:docMk/>
          <pc:sldMk cId="1857684777" sldId="1170"/>
        </pc:sldMkLst>
      </pc:sldChg>
      <pc:sldChg chg="add del">
        <pc:chgData name="Sami Al-Mashaqbeh" userId="c2b34020-89dd-4a6b-a910-6362006b6f1d" providerId="ADAL" clId="{91CDCB20-9B90-4FE2-B352-E7874A92BA04}" dt="2023-03-06T09:23:09.088" v="78"/>
        <pc:sldMkLst>
          <pc:docMk/>
          <pc:sldMk cId="3501968387" sldId="1171"/>
        </pc:sldMkLst>
      </pc:sldChg>
      <pc:sldChg chg="add del">
        <pc:chgData name="Sami Al-Mashaqbeh" userId="c2b34020-89dd-4a6b-a910-6362006b6f1d" providerId="ADAL" clId="{91CDCB20-9B90-4FE2-B352-E7874A92BA04}" dt="2023-03-06T09:23:09.088" v="78"/>
        <pc:sldMkLst>
          <pc:docMk/>
          <pc:sldMk cId="261958249" sldId="1172"/>
        </pc:sldMkLst>
      </pc:sldChg>
      <pc:sldChg chg="add del">
        <pc:chgData name="Sami Al-Mashaqbeh" userId="c2b34020-89dd-4a6b-a910-6362006b6f1d" providerId="ADAL" clId="{91CDCB20-9B90-4FE2-B352-E7874A92BA04}" dt="2023-03-06T09:23:09.088" v="78"/>
        <pc:sldMkLst>
          <pc:docMk/>
          <pc:sldMk cId="3320157501" sldId="1173"/>
        </pc:sldMkLst>
      </pc:sldChg>
      <pc:sldChg chg="add del">
        <pc:chgData name="Sami Al-Mashaqbeh" userId="c2b34020-89dd-4a6b-a910-6362006b6f1d" providerId="ADAL" clId="{91CDCB20-9B90-4FE2-B352-E7874A92BA04}" dt="2023-03-06T09:23:09.088" v="78"/>
        <pc:sldMkLst>
          <pc:docMk/>
          <pc:sldMk cId="1307330195" sldId="1174"/>
        </pc:sldMkLst>
      </pc:sldChg>
      <pc:sldChg chg="add del">
        <pc:chgData name="Sami Al-Mashaqbeh" userId="c2b34020-89dd-4a6b-a910-6362006b6f1d" providerId="ADAL" clId="{91CDCB20-9B90-4FE2-B352-E7874A92BA04}" dt="2023-03-06T09:23:09.088" v="78"/>
        <pc:sldMkLst>
          <pc:docMk/>
          <pc:sldMk cId="2472122810" sldId="1175"/>
        </pc:sldMkLst>
      </pc:sldChg>
      <pc:sldChg chg="add del">
        <pc:chgData name="Sami Al-Mashaqbeh" userId="c2b34020-89dd-4a6b-a910-6362006b6f1d" providerId="ADAL" clId="{91CDCB20-9B90-4FE2-B352-E7874A92BA04}" dt="2023-03-06T09:23:09.088" v="78"/>
        <pc:sldMkLst>
          <pc:docMk/>
          <pc:sldMk cId="1230841017" sldId="1176"/>
        </pc:sldMkLst>
      </pc:sldChg>
      <pc:sldChg chg="add del">
        <pc:chgData name="Sami Al-Mashaqbeh" userId="c2b34020-89dd-4a6b-a910-6362006b6f1d" providerId="ADAL" clId="{91CDCB20-9B90-4FE2-B352-E7874A92BA04}" dt="2023-03-06T09:42:25.576" v="159" actId="47"/>
        <pc:sldMkLst>
          <pc:docMk/>
          <pc:sldMk cId="289244573" sldId="1177"/>
        </pc:sldMkLst>
      </pc:sldChg>
      <pc:sldChg chg="add del">
        <pc:chgData name="Sami Al-Mashaqbeh" userId="c2b34020-89dd-4a6b-a910-6362006b6f1d" providerId="ADAL" clId="{91CDCB20-9B90-4FE2-B352-E7874A92BA04}" dt="2023-03-06T09:23:09.088" v="78"/>
        <pc:sldMkLst>
          <pc:docMk/>
          <pc:sldMk cId="660120934" sldId="1177"/>
        </pc:sldMkLst>
      </pc:sldChg>
      <pc:sldChg chg="modSp add mod">
        <pc:chgData name="Sami Al-Mashaqbeh" userId="c2b34020-89dd-4a6b-a910-6362006b6f1d" providerId="ADAL" clId="{91CDCB20-9B90-4FE2-B352-E7874A92BA04}" dt="2023-03-06T09:52:46.155" v="266" actId="6549"/>
        <pc:sldMkLst>
          <pc:docMk/>
          <pc:sldMk cId="1544081733" sldId="1178"/>
        </pc:sldMkLst>
        <pc:spChg chg="mod">
          <ac:chgData name="Sami Al-Mashaqbeh" userId="c2b34020-89dd-4a6b-a910-6362006b6f1d" providerId="ADAL" clId="{91CDCB20-9B90-4FE2-B352-E7874A92BA04}" dt="2023-03-06T09:52:46.155" v="266" actId="6549"/>
          <ac:spMkLst>
            <pc:docMk/>
            <pc:sldMk cId="1544081733" sldId="1178"/>
            <ac:spMk id="6" creationId="{A7E249FF-01FC-487E-B05D-F7C27AD56CB5}"/>
          </ac:spMkLst>
        </pc:spChg>
      </pc:sldChg>
      <pc:sldChg chg="add del modNotesTx">
        <pc:chgData name="Sami Al-Mashaqbeh" userId="c2b34020-89dd-4a6b-a910-6362006b6f1d" providerId="ADAL" clId="{91CDCB20-9B90-4FE2-B352-E7874A92BA04}" dt="2023-03-06T09:47:52.978" v="186" actId="2696"/>
        <pc:sldMkLst>
          <pc:docMk/>
          <pc:sldMk cId="2557537394" sldId="1178"/>
        </pc:sldMkLst>
      </pc:sldChg>
      <pc:sldChg chg="add del">
        <pc:chgData name="Sami Al-Mashaqbeh" userId="c2b34020-89dd-4a6b-a910-6362006b6f1d" providerId="ADAL" clId="{91CDCB20-9B90-4FE2-B352-E7874A92BA04}" dt="2023-03-06T09:23:09.088" v="78"/>
        <pc:sldMkLst>
          <pc:docMk/>
          <pc:sldMk cId="3660046932" sldId="1178"/>
        </pc:sldMkLst>
      </pc:sldChg>
      <pc:sldChg chg="add del">
        <pc:chgData name="Sami Al-Mashaqbeh" userId="c2b34020-89dd-4a6b-a910-6362006b6f1d" providerId="ADAL" clId="{91CDCB20-9B90-4FE2-B352-E7874A92BA04}" dt="2023-03-06T09:23:09.088" v="78"/>
        <pc:sldMkLst>
          <pc:docMk/>
          <pc:sldMk cId="721641617" sldId="1179"/>
        </pc:sldMkLst>
      </pc:sldChg>
      <pc:sldChg chg="add del">
        <pc:chgData name="Sami Al-Mashaqbeh" userId="c2b34020-89dd-4a6b-a910-6362006b6f1d" providerId="ADAL" clId="{91CDCB20-9B90-4FE2-B352-E7874A92BA04}" dt="2023-03-06T09:23:09.088" v="78"/>
        <pc:sldMkLst>
          <pc:docMk/>
          <pc:sldMk cId="3894818057" sldId="1180"/>
        </pc:sldMkLst>
      </pc:sldChg>
      <pc:sldChg chg="add del">
        <pc:chgData name="Sami Al-Mashaqbeh" userId="c2b34020-89dd-4a6b-a910-6362006b6f1d" providerId="ADAL" clId="{91CDCB20-9B90-4FE2-B352-E7874A92BA04}" dt="2023-03-06T09:23:09.088" v="78"/>
        <pc:sldMkLst>
          <pc:docMk/>
          <pc:sldMk cId="3923928865" sldId="1181"/>
        </pc:sldMkLst>
      </pc:sldChg>
      <pc:sldChg chg="modSp add mod">
        <pc:chgData name="Sami Al-Mashaqbeh" userId="c2b34020-89dd-4a6b-a910-6362006b6f1d" providerId="ADAL" clId="{91CDCB20-9B90-4FE2-B352-E7874A92BA04}" dt="2023-03-06T09:46:55.433" v="184" actId="6549"/>
        <pc:sldMkLst>
          <pc:docMk/>
          <pc:sldMk cId="428366053" sldId="1182"/>
        </pc:sldMkLst>
        <pc:spChg chg="mod">
          <ac:chgData name="Sami Al-Mashaqbeh" userId="c2b34020-89dd-4a6b-a910-6362006b6f1d" providerId="ADAL" clId="{91CDCB20-9B90-4FE2-B352-E7874A92BA04}" dt="2023-03-06T09:46:55.433" v="184" actId="6549"/>
          <ac:spMkLst>
            <pc:docMk/>
            <pc:sldMk cId="428366053" sldId="1182"/>
            <ac:spMk id="6" creationId="{A7E249FF-01FC-487E-B05D-F7C27AD56CB5}"/>
          </ac:spMkLst>
        </pc:spChg>
      </pc:sldChg>
      <pc:sldChg chg="add del modNotesTx">
        <pc:chgData name="Sami Al-Mashaqbeh" userId="c2b34020-89dd-4a6b-a910-6362006b6f1d" providerId="ADAL" clId="{91CDCB20-9B90-4FE2-B352-E7874A92BA04}" dt="2023-03-06T09:45:42.277" v="178" actId="2696"/>
        <pc:sldMkLst>
          <pc:docMk/>
          <pc:sldMk cId="3513444088" sldId="1182"/>
        </pc:sldMkLst>
      </pc:sldChg>
      <pc:sldChg chg="add del">
        <pc:chgData name="Sami Al-Mashaqbeh" userId="c2b34020-89dd-4a6b-a910-6362006b6f1d" providerId="ADAL" clId="{91CDCB20-9B90-4FE2-B352-E7874A92BA04}" dt="2023-03-06T09:41:48.527" v="145" actId="47"/>
        <pc:sldMkLst>
          <pc:docMk/>
          <pc:sldMk cId="2290599345" sldId="1183"/>
        </pc:sldMkLst>
      </pc:sldChg>
      <pc:sldChg chg="add del">
        <pc:chgData name="Sami Al-Mashaqbeh" userId="c2b34020-89dd-4a6b-a910-6362006b6f1d" providerId="ADAL" clId="{91CDCB20-9B90-4FE2-B352-E7874A92BA04}" dt="2023-03-06T09:41:50.330" v="146" actId="47"/>
        <pc:sldMkLst>
          <pc:docMk/>
          <pc:sldMk cId="1117823482" sldId="1184"/>
        </pc:sldMkLst>
      </pc:sldChg>
      <pc:sldChg chg="add del">
        <pc:chgData name="Sami Al-Mashaqbeh" userId="c2b34020-89dd-4a6b-a910-6362006b6f1d" providerId="ADAL" clId="{91CDCB20-9B90-4FE2-B352-E7874A92BA04}" dt="2023-03-06T09:41:51.526" v="147" actId="47"/>
        <pc:sldMkLst>
          <pc:docMk/>
          <pc:sldMk cId="2640699526" sldId="1185"/>
        </pc:sldMkLst>
      </pc:sldChg>
      <pc:sldChg chg="add del">
        <pc:chgData name="Sami Al-Mashaqbeh" userId="c2b34020-89dd-4a6b-a910-6362006b6f1d" providerId="ADAL" clId="{91CDCB20-9B90-4FE2-B352-E7874A92BA04}" dt="2023-03-06T09:41:54.921" v="148" actId="47"/>
        <pc:sldMkLst>
          <pc:docMk/>
          <pc:sldMk cId="1237307285" sldId="1188"/>
        </pc:sldMkLst>
      </pc:sldChg>
      <pc:sldChg chg="add del modNotesTx">
        <pc:chgData name="Sami Al-Mashaqbeh" userId="c2b34020-89dd-4a6b-a910-6362006b6f1d" providerId="ADAL" clId="{91CDCB20-9B90-4FE2-B352-E7874A92BA04}" dt="2023-03-06T09:45:23.705" v="176" actId="2696"/>
        <pc:sldMkLst>
          <pc:docMk/>
          <pc:sldMk cId="1450361010" sldId="1189"/>
        </pc:sldMkLst>
      </pc:sldChg>
      <pc:sldChg chg="modSp add mod">
        <pc:chgData name="Sami Al-Mashaqbeh" userId="c2b34020-89dd-4a6b-a910-6362006b6f1d" providerId="ADAL" clId="{91CDCB20-9B90-4FE2-B352-E7874A92BA04}" dt="2023-03-06T09:46:42.908" v="183" actId="6549"/>
        <pc:sldMkLst>
          <pc:docMk/>
          <pc:sldMk cId="3639182992" sldId="1189"/>
        </pc:sldMkLst>
        <pc:spChg chg="mod">
          <ac:chgData name="Sami Al-Mashaqbeh" userId="c2b34020-89dd-4a6b-a910-6362006b6f1d" providerId="ADAL" clId="{91CDCB20-9B90-4FE2-B352-E7874A92BA04}" dt="2023-03-06T09:46:42.908" v="183" actId="6549"/>
          <ac:spMkLst>
            <pc:docMk/>
            <pc:sldMk cId="3639182992" sldId="1189"/>
            <ac:spMk id="6" creationId="{A7E249FF-01FC-487E-B05D-F7C27AD56CB5}"/>
          </ac:spMkLst>
        </pc:spChg>
      </pc:sldChg>
      <pc:sldChg chg="add del">
        <pc:chgData name="Sami Al-Mashaqbeh" userId="c2b34020-89dd-4a6b-a910-6362006b6f1d" providerId="ADAL" clId="{91CDCB20-9B90-4FE2-B352-E7874A92BA04}" dt="2023-03-06T09:42:01.264" v="149" actId="47"/>
        <pc:sldMkLst>
          <pc:docMk/>
          <pc:sldMk cId="2906021499" sldId="1194"/>
        </pc:sldMkLst>
      </pc:sldChg>
      <pc:sldChg chg="add del">
        <pc:chgData name="Sami Al-Mashaqbeh" userId="c2b34020-89dd-4a6b-a910-6362006b6f1d" providerId="ADAL" clId="{91CDCB20-9B90-4FE2-B352-E7874A92BA04}" dt="2023-03-06T09:42:02.209" v="150" actId="47"/>
        <pc:sldMkLst>
          <pc:docMk/>
          <pc:sldMk cId="1880007029" sldId="1195"/>
        </pc:sldMkLst>
      </pc:sldChg>
      <pc:sldChg chg="add del">
        <pc:chgData name="Sami Al-Mashaqbeh" userId="c2b34020-89dd-4a6b-a910-6362006b6f1d" providerId="ADAL" clId="{91CDCB20-9B90-4FE2-B352-E7874A92BA04}" dt="2023-03-06T09:42:09.767" v="151" actId="47"/>
        <pc:sldMkLst>
          <pc:docMk/>
          <pc:sldMk cId="88827677" sldId="1196"/>
        </pc:sldMkLst>
      </pc:sldChg>
      <pc:sldChg chg="add del">
        <pc:chgData name="Sami Al-Mashaqbeh" userId="c2b34020-89dd-4a6b-a910-6362006b6f1d" providerId="ADAL" clId="{91CDCB20-9B90-4FE2-B352-E7874A92BA04}" dt="2023-03-06T09:42:10.931" v="152" actId="47"/>
        <pc:sldMkLst>
          <pc:docMk/>
          <pc:sldMk cId="1919281042" sldId="1197"/>
        </pc:sldMkLst>
      </pc:sldChg>
      <pc:sldChg chg="add">
        <pc:chgData name="Sami Al-Mashaqbeh" userId="c2b34020-89dd-4a6b-a910-6362006b6f1d" providerId="ADAL" clId="{91CDCB20-9B90-4FE2-B352-E7874A92BA04}" dt="2023-03-06T09:45:15.449" v="175"/>
        <pc:sldMkLst>
          <pc:docMk/>
          <pc:sldMk cId="3091348239" sldId="1199"/>
        </pc:sldMkLst>
      </pc:sldChg>
      <pc:sldChg chg="add del modNotesTx">
        <pc:chgData name="Sami Al-Mashaqbeh" userId="c2b34020-89dd-4a6b-a910-6362006b6f1d" providerId="ADAL" clId="{91CDCB20-9B90-4FE2-B352-E7874A92BA04}" dt="2023-03-06T09:45:02.826" v="174" actId="2696"/>
        <pc:sldMkLst>
          <pc:docMk/>
          <pc:sldMk cId="3567031790" sldId="1199"/>
        </pc:sldMkLst>
      </pc:sldChg>
      <pc:sldChg chg="add del modNotesTx">
        <pc:chgData name="Sami Al-Mashaqbeh" userId="c2b34020-89dd-4a6b-a910-6362006b6f1d" providerId="ADAL" clId="{91CDCB20-9B90-4FE2-B352-E7874A92BA04}" dt="2023-03-06T09:45:02.826" v="174" actId="2696"/>
        <pc:sldMkLst>
          <pc:docMk/>
          <pc:sldMk cId="2392810785" sldId="1201"/>
        </pc:sldMkLst>
      </pc:sldChg>
      <pc:sldChg chg="add">
        <pc:chgData name="Sami Al-Mashaqbeh" userId="c2b34020-89dd-4a6b-a910-6362006b6f1d" providerId="ADAL" clId="{91CDCB20-9B90-4FE2-B352-E7874A92BA04}" dt="2023-03-06T09:45:15.449" v="175"/>
        <pc:sldMkLst>
          <pc:docMk/>
          <pc:sldMk cId="3677425588" sldId="1201"/>
        </pc:sldMkLst>
      </pc:sldChg>
      <pc:sldChg chg="add">
        <pc:chgData name="Sami Al-Mashaqbeh" userId="c2b34020-89dd-4a6b-a910-6362006b6f1d" providerId="ADAL" clId="{91CDCB20-9B90-4FE2-B352-E7874A92BA04}" dt="2023-03-06T09:45:15.449" v="175"/>
        <pc:sldMkLst>
          <pc:docMk/>
          <pc:sldMk cId="517688756" sldId="1203"/>
        </pc:sldMkLst>
      </pc:sldChg>
      <pc:sldChg chg="add del modNotesTx">
        <pc:chgData name="Sami Al-Mashaqbeh" userId="c2b34020-89dd-4a6b-a910-6362006b6f1d" providerId="ADAL" clId="{91CDCB20-9B90-4FE2-B352-E7874A92BA04}" dt="2023-03-06T09:45:02.826" v="174" actId="2696"/>
        <pc:sldMkLst>
          <pc:docMk/>
          <pc:sldMk cId="2151519747" sldId="1203"/>
        </pc:sldMkLst>
      </pc:sldChg>
      <pc:sldChg chg="add del modNotesTx">
        <pc:chgData name="Sami Al-Mashaqbeh" userId="c2b34020-89dd-4a6b-a910-6362006b6f1d" providerId="ADAL" clId="{91CDCB20-9B90-4FE2-B352-E7874A92BA04}" dt="2023-03-06T09:44:30.433" v="172" actId="2696"/>
        <pc:sldMkLst>
          <pc:docMk/>
          <pc:sldMk cId="767959694" sldId="1205"/>
        </pc:sldMkLst>
      </pc:sldChg>
      <pc:sldChg chg="add">
        <pc:chgData name="Sami Al-Mashaqbeh" userId="c2b34020-89dd-4a6b-a910-6362006b6f1d" providerId="ADAL" clId="{91CDCB20-9B90-4FE2-B352-E7874A92BA04}" dt="2023-03-06T09:44:48.350" v="173"/>
        <pc:sldMkLst>
          <pc:docMk/>
          <pc:sldMk cId="3143800729" sldId="1205"/>
        </pc:sldMkLst>
      </pc:sldChg>
      <pc:sldChg chg="add del">
        <pc:chgData name="Sami Al-Mashaqbeh" userId="c2b34020-89dd-4a6b-a910-6362006b6f1d" providerId="ADAL" clId="{91CDCB20-9B90-4FE2-B352-E7874A92BA04}" dt="2023-03-06T09:42:20.677" v="153" actId="47"/>
        <pc:sldMkLst>
          <pc:docMk/>
          <pc:sldMk cId="2160411512" sldId="1208"/>
        </pc:sldMkLst>
      </pc:sldChg>
      <pc:sldChg chg="add del">
        <pc:chgData name="Sami Al-Mashaqbeh" userId="c2b34020-89dd-4a6b-a910-6362006b6f1d" providerId="ADAL" clId="{91CDCB20-9B90-4FE2-B352-E7874A92BA04}" dt="2023-03-06T09:42:21.268" v="154" actId="47"/>
        <pc:sldMkLst>
          <pc:docMk/>
          <pc:sldMk cId="1218223687" sldId="1210"/>
        </pc:sldMkLst>
      </pc:sldChg>
      <pc:sldChg chg="add del">
        <pc:chgData name="Sami Al-Mashaqbeh" userId="c2b34020-89dd-4a6b-a910-6362006b6f1d" providerId="ADAL" clId="{91CDCB20-9B90-4FE2-B352-E7874A92BA04}" dt="2023-03-06T09:42:22.044" v="155" actId="47"/>
        <pc:sldMkLst>
          <pc:docMk/>
          <pc:sldMk cId="2123307424" sldId="1212"/>
        </pc:sldMkLst>
      </pc:sldChg>
      <pc:sldChg chg="add del">
        <pc:chgData name="Sami Al-Mashaqbeh" userId="c2b34020-89dd-4a6b-a910-6362006b6f1d" providerId="ADAL" clId="{91CDCB20-9B90-4FE2-B352-E7874A92BA04}" dt="2023-03-06T09:42:23.129" v="156" actId="47"/>
        <pc:sldMkLst>
          <pc:docMk/>
          <pc:sldMk cId="1816946357" sldId="1213"/>
        </pc:sldMkLst>
      </pc:sldChg>
      <pc:sldMasterChg chg="delSp mod modSldLayout">
        <pc:chgData name="Sami Al-Mashaqbeh" userId="c2b34020-89dd-4a6b-a910-6362006b6f1d" providerId="ADAL" clId="{91CDCB20-9B90-4FE2-B352-E7874A92BA04}" dt="2023-03-06T09:18:22.532" v="12" actId="478"/>
        <pc:sldMasterMkLst>
          <pc:docMk/>
          <pc:sldMasterMk cId="0" sldId="2147483700"/>
        </pc:sldMasterMkLst>
        <pc:spChg chg="del">
          <ac:chgData name="Sami Al-Mashaqbeh" userId="c2b34020-89dd-4a6b-a910-6362006b6f1d" providerId="ADAL" clId="{91CDCB20-9B90-4FE2-B352-E7874A92BA04}" dt="2023-03-06T09:17:56.596" v="8" actId="478"/>
          <ac:spMkLst>
            <pc:docMk/>
            <pc:sldMasterMk cId="0" sldId="2147483700"/>
            <ac:spMk id="13" creationId="{00000000-0000-0000-0000-000000000000}"/>
          </ac:spMkLst>
        </pc:spChg>
        <pc:grpChg chg="del">
          <ac:chgData name="Sami Al-Mashaqbeh" userId="c2b34020-89dd-4a6b-a910-6362006b6f1d" providerId="ADAL" clId="{91CDCB20-9B90-4FE2-B352-E7874A92BA04}" dt="2023-03-06T09:17:52.831" v="7" actId="478"/>
          <ac:grpSpMkLst>
            <pc:docMk/>
            <pc:sldMasterMk cId="0" sldId="2147483700"/>
            <ac:grpSpMk id="6" creationId="{00000000-0000-0000-0000-000000000000}"/>
          </ac:grpSpMkLst>
        </pc:grpChg>
        <pc:sldLayoutChg chg="delSp">
          <pc:chgData name="Sami Al-Mashaqbeh" userId="c2b34020-89dd-4a6b-a910-6362006b6f1d" providerId="ADAL" clId="{91CDCB20-9B90-4FE2-B352-E7874A92BA04}" dt="2023-03-06T09:17:46.283" v="6" actId="478"/>
          <pc:sldLayoutMkLst>
            <pc:docMk/>
            <pc:sldMasterMk cId="0" sldId="2147483700"/>
            <pc:sldLayoutMk cId="3086725553" sldId="2147483962"/>
          </pc:sldLayoutMkLst>
          <pc:grpChg chg="del">
            <ac:chgData name="Sami Al-Mashaqbeh" userId="c2b34020-89dd-4a6b-a910-6362006b6f1d" providerId="ADAL" clId="{91CDCB20-9B90-4FE2-B352-E7874A92BA04}" dt="2023-03-06T09:17:46.283" v="6" actId="478"/>
            <ac:grpSpMkLst>
              <pc:docMk/>
              <pc:sldMasterMk cId="0" sldId="2147483700"/>
              <pc:sldLayoutMk cId="3086725553" sldId="2147483962"/>
              <ac:grpSpMk id="6" creationId="{00000000-0000-0000-0000-000000000000}"/>
            </ac:grpSpMkLst>
          </pc:grpChg>
        </pc:sldLayoutChg>
        <pc:sldLayoutChg chg="delSp mod">
          <pc:chgData name="Sami Al-Mashaqbeh" userId="c2b34020-89dd-4a6b-a910-6362006b6f1d" providerId="ADAL" clId="{91CDCB20-9B90-4FE2-B352-E7874A92BA04}" dt="2023-03-06T09:18:22.532" v="12" actId="478"/>
          <pc:sldLayoutMkLst>
            <pc:docMk/>
            <pc:sldMasterMk cId="0" sldId="2147483700"/>
            <pc:sldLayoutMk cId="1890854121" sldId="2147483965"/>
          </pc:sldLayoutMkLst>
          <pc:spChg chg="del">
            <ac:chgData name="Sami Al-Mashaqbeh" userId="c2b34020-89dd-4a6b-a910-6362006b6f1d" providerId="ADAL" clId="{91CDCB20-9B90-4FE2-B352-E7874A92BA04}" dt="2023-03-06T09:18:22.532" v="12" actId="478"/>
            <ac:spMkLst>
              <pc:docMk/>
              <pc:sldMasterMk cId="0" sldId="2147483700"/>
              <pc:sldLayoutMk cId="1890854121" sldId="2147483965"/>
              <ac:spMk id="9" creationId="{00000000-0000-0000-0000-000000000000}"/>
            </ac:spMkLst>
          </pc:spChg>
          <pc:grpChg chg="del">
            <ac:chgData name="Sami Al-Mashaqbeh" userId="c2b34020-89dd-4a6b-a910-6362006b6f1d" providerId="ADAL" clId="{91CDCB20-9B90-4FE2-B352-E7874A92BA04}" dt="2023-03-06T09:18:17.304" v="11" actId="478"/>
            <ac:grpSpMkLst>
              <pc:docMk/>
              <pc:sldMasterMk cId="0" sldId="2147483700"/>
              <pc:sldLayoutMk cId="1890854121" sldId="2147483965"/>
              <ac:grpSpMk id="11" creationId="{00000000-0000-0000-0000-000000000000}"/>
            </ac:grpSpMkLst>
          </pc:grpChg>
        </pc:sldLayoutChg>
        <pc:sldLayoutChg chg="delSp">
          <pc:chgData name="Sami Al-Mashaqbeh" userId="c2b34020-89dd-4a6b-a910-6362006b6f1d" providerId="ADAL" clId="{91CDCB20-9B90-4FE2-B352-E7874A92BA04}" dt="2023-03-06T09:18:03.666" v="9" actId="478"/>
          <pc:sldLayoutMkLst>
            <pc:docMk/>
            <pc:sldMasterMk cId="0" sldId="2147483700"/>
            <pc:sldLayoutMk cId="3653042546" sldId="2147484013"/>
          </pc:sldLayoutMkLst>
          <pc:grpChg chg="del">
            <ac:chgData name="Sami Al-Mashaqbeh" userId="c2b34020-89dd-4a6b-a910-6362006b6f1d" providerId="ADAL" clId="{91CDCB20-9B90-4FE2-B352-E7874A92BA04}" dt="2023-03-06T09:18:03.666" v="9" actId="478"/>
            <ac:grpSpMkLst>
              <pc:docMk/>
              <pc:sldMasterMk cId="0" sldId="2147483700"/>
              <pc:sldLayoutMk cId="3653042546" sldId="2147484013"/>
              <ac:grpSpMk id="6" creationId="{00000000-0000-0000-0000-000000000000}"/>
            </ac:grpSpMkLst>
          </pc:grpChg>
        </pc:sldLayoutChg>
        <pc:sldLayoutChg chg="delSp">
          <pc:chgData name="Sami Al-Mashaqbeh" userId="c2b34020-89dd-4a6b-a910-6362006b6f1d" providerId="ADAL" clId="{91CDCB20-9B90-4FE2-B352-E7874A92BA04}" dt="2023-03-06T09:18:09.738" v="10" actId="478"/>
          <pc:sldLayoutMkLst>
            <pc:docMk/>
            <pc:sldMasterMk cId="0" sldId="2147483700"/>
            <pc:sldLayoutMk cId="1974617842" sldId="2147484014"/>
          </pc:sldLayoutMkLst>
          <pc:grpChg chg="del">
            <ac:chgData name="Sami Al-Mashaqbeh" userId="c2b34020-89dd-4a6b-a910-6362006b6f1d" providerId="ADAL" clId="{91CDCB20-9B90-4FE2-B352-E7874A92BA04}" dt="2023-03-06T09:18:09.738" v="10" actId="478"/>
            <ac:grpSpMkLst>
              <pc:docMk/>
              <pc:sldMasterMk cId="0" sldId="2147483700"/>
              <pc:sldLayoutMk cId="1974617842" sldId="2147484014"/>
              <ac:grpSpMk id="6" creationId="{00000000-0000-0000-0000-000000000000}"/>
            </ac:grpSpMkLst>
          </pc:grpChg>
        </pc:sldLayoutChg>
      </pc:sldMasterChg>
      <pc:sldMasterChg chg="delSp mod delSldLayout modSldLayout">
        <pc:chgData name="Sami Al-Mashaqbeh" userId="c2b34020-89dd-4a6b-a910-6362006b6f1d" providerId="ADAL" clId="{91CDCB20-9B90-4FE2-B352-E7874A92BA04}" dt="2023-03-06T09:47:52.978" v="186" actId="2696"/>
        <pc:sldMasterMkLst>
          <pc:docMk/>
          <pc:sldMasterMk cId="2815124931" sldId="2147484032"/>
        </pc:sldMasterMkLst>
        <pc:spChg chg="del">
          <ac:chgData name="Sami Al-Mashaqbeh" userId="c2b34020-89dd-4a6b-a910-6362006b6f1d" providerId="ADAL" clId="{91CDCB20-9B90-4FE2-B352-E7874A92BA04}" dt="2023-03-06T09:39:31.458" v="131" actId="478"/>
          <ac:spMkLst>
            <pc:docMk/>
            <pc:sldMasterMk cId="2815124931" sldId="2147484032"/>
            <ac:spMk id="13" creationId="{00000000-0000-0000-0000-000000000000}"/>
          </ac:spMkLst>
        </pc:spChg>
        <pc:grpChg chg="del">
          <ac:chgData name="Sami Al-Mashaqbeh" userId="c2b34020-89dd-4a6b-a910-6362006b6f1d" providerId="ADAL" clId="{91CDCB20-9B90-4FE2-B352-E7874A92BA04}" dt="2023-03-06T09:39:28.250" v="130" actId="478"/>
          <ac:grpSpMkLst>
            <pc:docMk/>
            <pc:sldMasterMk cId="2815124931" sldId="2147484032"/>
            <ac:grpSpMk id="6" creationId="{00000000-0000-0000-0000-000000000000}"/>
          </ac:grpSpMkLst>
        </pc:grpChg>
        <pc:sldLayoutChg chg="delSp mod">
          <pc:chgData name="Sami Al-Mashaqbeh" userId="c2b34020-89dd-4a6b-a910-6362006b6f1d" providerId="ADAL" clId="{91CDCB20-9B90-4FE2-B352-E7874A92BA04}" dt="2023-03-06T09:38:41.437" v="129" actId="478"/>
          <pc:sldLayoutMkLst>
            <pc:docMk/>
            <pc:sldMasterMk cId="2815124931" sldId="2147484032"/>
            <pc:sldLayoutMk cId="1632059356" sldId="2147484036"/>
          </pc:sldLayoutMkLst>
          <pc:spChg chg="del">
            <ac:chgData name="Sami Al-Mashaqbeh" userId="c2b34020-89dd-4a6b-a910-6362006b6f1d" providerId="ADAL" clId="{91CDCB20-9B90-4FE2-B352-E7874A92BA04}" dt="2023-03-06T09:38:41.437" v="129" actId="478"/>
            <ac:spMkLst>
              <pc:docMk/>
              <pc:sldMasterMk cId="2815124931" sldId="2147484032"/>
              <pc:sldLayoutMk cId="1632059356" sldId="2147484036"/>
              <ac:spMk id="9" creationId="{00000000-0000-0000-0000-000000000000}"/>
            </ac:spMkLst>
          </pc:spChg>
          <pc:grpChg chg="del">
            <ac:chgData name="Sami Al-Mashaqbeh" userId="c2b34020-89dd-4a6b-a910-6362006b6f1d" providerId="ADAL" clId="{91CDCB20-9B90-4FE2-B352-E7874A92BA04}" dt="2023-03-06T09:38:36.865" v="128" actId="478"/>
            <ac:grpSpMkLst>
              <pc:docMk/>
              <pc:sldMasterMk cId="2815124931" sldId="2147484032"/>
              <pc:sldLayoutMk cId="1632059356" sldId="2147484036"/>
              <ac:grpSpMk id="11" creationId="{00000000-0000-0000-0000-000000000000}"/>
            </ac:grpSpMkLst>
          </pc:grpChg>
        </pc:sldLayoutChg>
        <pc:sldLayoutChg chg="del">
          <pc:chgData name="Sami Al-Mashaqbeh" userId="c2b34020-89dd-4a6b-a910-6362006b6f1d" providerId="ADAL" clId="{91CDCB20-9B90-4FE2-B352-E7874A92BA04}" dt="2023-03-06T09:47:52.978" v="186" actId="2696"/>
          <pc:sldLayoutMkLst>
            <pc:docMk/>
            <pc:sldMasterMk cId="2815124931" sldId="2147484032"/>
            <pc:sldLayoutMk cId="3230516536" sldId="2147484045"/>
          </pc:sldLayoutMkLst>
        </pc:sldLayoutChg>
      </pc:sldMasterChg>
      <pc:sldMasterChg chg="delSp mod delSldLayout">
        <pc:chgData name="Sami Al-Mashaqbeh" userId="c2b34020-89dd-4a6b-a910-6362006b6f1d" providerId="ADAL" clId="{91CDCB20-9B90-4FE2-B352-E7874A92BA04}" dt="2023-03-06T09:47:52.978" v="186" actId="2696"/>
        <pc:sldMasterMkLst>
          <pc:docMk/>
          <pc:sldMasterMk cId="531535106" sldId="2147484047"/>
        </pc:sldMasterMkLst>
        <pc:spChg chg="del">
          <ac:chgData name="Sami Al-Mashaqbeh" userId="c2b34020-89dd-4a6b-a910-6362006b6f1d" providerId="ADAL" clId="{91CDCB20-9B90-4FE2-B352-E7874A92BA04}" dt="2023-03-06T09:44:16.869" v="171" actId="478"/>
          <ac:spMkLst>
            <pc:docMk/>
            <pc:sldMasterMk cId="531535106" sldId="2147484047"/>
            <ac:spMk id="13" creationId="{00000000-0000-0000-0000-000000000000}"/>
          </ac:spMkLst>
        </pc:spChg>
        <pc:grpChg chg="del">
          <ac:chgData name="Sami Al-Mashaqbeh" userId="c2b34020-89dd-4a6b-a910-6362006b6f1d" providerId="ADAL" clId="{91CDCB20-9B90-4FE2-B352-E7874A92BA04}" dt="2023-03-06T09:44:11.963" v="170" actId="478"/>
          <ac:grpSpMkLst>
            <pc:docMk/>
            <pc:sldMasterMk cId="531535106" sldId="2147484047"/>
            <ac:grpSpMk id="6" creationId="{00000000-0000-0000-0000-000000000000}"/>
          </ac:grpSpMkLst>
        </pc:grpChg>
        <pc:sldLayoutChg chg="del">
          <pc:chgData name="Sami Al-Mashaqbeh" userId="c2b34020-89dd-4a6b-a910-6362006b6f1d" providerId="ADAL" clId="{91CDCB20-9B90-4FE2-B352-E7874A92BA04}" dt="2023-03-06T09:47:52.978" v="186" actId="2696"/>
          <pc:sldLayoutMkLst>
            <pc:docMk/>
            <pc:sldMasterMk cId="531535106" sldId="2147484047"/>
            <pc:sldLayoutMk cId="672831138" sldId="21474840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3/6/2023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10</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650397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11</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357629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12</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214517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13</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80726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14</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304734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15</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273774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16</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475433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17</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35989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2</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489054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20</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022190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23</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040006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3</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6227191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34</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1383986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37</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7697488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38</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732735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39</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813712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4</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6036611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5</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580815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6</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538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7</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44369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8</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936111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marL="0" marR="0" lvl="0" indent="0" algn="r" defTabSz="882650" rtl="0" eaLnBrk="1" fontAlgn="base" latinLnBrk="0" hangingPunct="1">
              <a:lnSpc>
                <a:spcPct val="100000"/>
              </a:lnSpc>
              <a:spcBef>
                <a:spcPct val="0"/>
              </a:spcBef>
              <a:spcAft>
                <a:spcPct val="0"/>
              </a:spcAft>
              <a:buClrTx/>
              <a:buSzTx/>
              <a:buFontTx/>
              <a:buNone/>
              <a:tabLst/>
              <a:defRPr/>
            </a:pPr>
            <a:fld id="{04267211-205D-47E8-9F29-7E4C01D43DC3}" type="slidenum">
              <a:rPr kumimoji="0" lang="en-US" altLang="en-US" sz="8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882650" rtl="0" eaLnBrk="1" fontAlgn="base" latinLnBrk="0" hangingPunct="1">
                <a:lnSpc>
                  <a:spcPct val="100000"/>
                </a:lnSpc>
                <a:spcBef>
                  <a:spcPct val="0"/>
                </a:spcBef>
                <a:spcAft>
                  <a:spcPct val="0"/>
                </a:spcAft>
                <a:buClrTx/>
                <a:buSzTx/>
                <a:buFontTx/>
                <a:buNone/>
                <a:tabLst/>
                <a:defRPr/>
              </a:pPr>
              <a:t>9</a:t>
            </a:fld>
            <a:endParaRPr kumimoji="0" lang="en-US" alt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771014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17501796"/>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980951599"/>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85273549"/>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Tree>
    <p:extLst>
      <p:ext uri="{BB962C8B-B14F-4D97-AF65-F5344CB8AC3E}">
        <p14:creationId xmlns:p14="http://schemas.microsoft.com/office/powerpoint/2010/main" val="1632059356"/>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47651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837778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590847107"/>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860808583"/>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1455662610"/>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924990559"/>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51277714"/>
      </p:ext>
    </p:extLst>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20867156"/>
      </p:ext>
    </p:extLst>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6924235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029553867"/>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872053737"/>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40219360"/>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57858647"/>
      </p:ext>
    </p:extLst>
  </p:cSld>
  <p:clrMapOvr>
    <a:masterClrMapping/>
  </p:clrMapOvr>
  <p:transitio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51164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331810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1304488278"/>
      </p:ext>
    </p:extLst>
  </p:cSld>
  <p:clrMapOvr>
    <a:masterClrMapping/>
  </p:clrMapOvr>
  <p:transition spd="slow">
    <p:wip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635918003"/>
      </p:ext>
    </p:extLst>
  </p:cSld>
  <p:clrMapOvr>
    <a:masterClrMapping/>
  </p:clrMapOvr>
  <p:transition spd="slow">
    <p:wip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996728174"/>
      </p:ext>
    </p:extLst>
  </p:cSld>
  <p:clrMapOvr>
    <a:masterClrMapping/>
  </p:clrMapOvr>
  <p:transition spd="slow">
    <p:wip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29908309"/>
      </p:ext>
    </p:extLst>
  </p:cSld>
  <p:clrMapOvr>
    <a:masterClrMapping/>
  </p:clrMapOvr>
  <p:transition spd="slow">
    <p:wip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091776303"/>
      </p:ext>
    </p:extLst>
  </p:cSld>
  <p:clrMapOvr>
    <a:masterClrMapping/>
  </p:clrMapOvr>
  <p:transition spd="slow">
    <p:wip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94291336"/>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773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3542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Tree>
    <p:extLst>
      <p:ext uri="{BB962C8B-B14F-4D97-AF65-F5344CB8AC3E}">
        <p14:creationId xmlns:p14="http://schemas.microsoft.com/office/powerpoint/2010/main" val="2815124931"/>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 id="2147484046"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Tree>
    <p:extLst>
      <p:ext uri="{BB962C8B-B14F-4D97-AF65-F5344CB8AC3E}">
        <p14:creationId xmlns:p14="http://schemas.microsoft.com/office/powerpoint/2010/main" val="531535106"/>
      </p:ext>
    </p:extLst>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059" r:id="rId12"/>
    <p:sldLayoutId id="214748406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9.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20.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2.xml"/><Relationship Id="rId5" Type="http://schemas.openxmlformats.org/officeDocument/2006/relationships/image" Target="../media/image17.png"/><Relationship Id="rId4" Type="http://schemas.openxmlformats.org/officeDocument/2006/relationships/hyperlink" Target="http://www.cisco.com/"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3.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5.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6.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7.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8.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9.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30.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1.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3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33.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34.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36.xml"/><Relationship Id="rId6" Type="http://schemas.openxmlformats.org/officeDocument/2006/relationships/image" Target="../media/image29.png"/><Relationship Id="rId5" Type="http://schemas.openxmlformats.org/officeDocument/2006/relationships/hyperlink" Target="http://www.cisco.com/" TargetMode="External"/><Relationship Id="rId4" Type="http://schemas.openxmlformats.org/officeDocument/2006/relationships/hyperlink" Target="http://www.cisco.com/index.html" TargetMode="Externa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3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4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9.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25768" y="776067"/>
            <a:ext cx="8533826" cy="1666626"/>
          </a:xfrm>
        </p:spPr>
        <p:txBody>
          <a:bodyPr/>
          <a:lstStyle/>
          <a:p>
            <a:r>
              <a:rPr lang="en-US" dirty="0">
                <a:solidFill>
                  <a:schemeClr val="accent5">
                    <a:lumMod val="40000"/>
                    <a:lumOff val="60000"/>
                  </a:schemeClr>
                </a:solidFill>
              </a:rPr>
              <a:t>Network protocols and vulnerabilities</a:t>
            </a: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67187"/>
                </a:solidFill>
                <a:effectLst/>
                <a:uLnTx/>
                <a:uFillTx/>
                <a:latin typeface="Arial"/>
                <a:ea typeface="ＭＳ Ｐゴシック" charset="0"/>
              </a:rPr>
              <a:t>TCP and UDP Vulnerabilities</a:t>
            </a:r>
            <a:br>
              <a:rPr kumimoji="0" lang="en-US" altLang="en-US" sz="2400" b="0" i="0" u="none" strike="noStrike" kern="1200" cap="none" spc="0" normalizeH="0" baseline="0" noProof="0" dirty="0">
                <a:ln>
                  <a:noFill/>
                </a:ln>
                <a:solidFill>
                  <a:srgbClr val="367187"/>
                </a:solidFill>
                <a:effectLst/>
                <a:uLnTx/>
                <a:uFillTx/>
                <a:latin typeface="Arial"/>
                <a:ea typeface="ＭＳ Ｐゴシック" charset="0"/>
              </a:rPr>
            </a:br>
            <a:r>
              <a:rPr kumimoji="0" lang="en-US" sz="2400" b="0" i="0" u="none" strike="noStrike" kern="1200" cap="none" spc="0" normalizeH="0" baseline="0" noProof="0" dirty="0">
                <a:ln>
                  <a:noFill/>
                </a:ln>
                <a:solidFill>
                  <a:srgbClr val="367187"/>
                </a:solidFill>
                <a:effectLst/>
                <a:uLnTx/>
                <a:uFillTx/>
                <a:latin typeface="Arial"/>
                <a:ea typeface="ＭＳ Ｐゴシック" charset="0"/>
              </a:rPr>
              <a:t>TCP Segment Header</a:t>
            </a:r>
          </a:p>
        </p:txBody>
      </p:sp>
      <p:sp>
        <p:nvSpPr>
          <p:cNvPr id="2" name="Content Placeholder 1"/>
          <p:cNvSpPr>
            <a:spLocks noGrp="1"/>
          </p:cNvSpPr>
          <p:nvPr>
            <p:ph idx="1"/>
          </p:nvPr>
        </p:nvSpPr>
        <p:spPr>
          <a:xfrm>
            <a:off x="105230" y="742914"/>
            <a:ext cx="9183146" cy="592592"/>
          </a:xfrm>
        </p:spPr>
        <p:txBody>
          <a:bodyPr/>
          <a:lstStyle/>
          <a:p>
            <a:pPr>
              <a:buClrTx/>
              <a:buSzPct val="100000"/>
              <a:buFont typeface="Arial" panose="020B0604020202020204" pitchFamily="34" charset="0"/>
              <a:buChar char="•"/>
            </a:pPr>
            <a:r>
              <a:rPr lang="en-US" sz="1600" dirty="0"/>
              <a:t>TCP segment information appears immediately after the IP header. </a:t>
            </a:r>
            <a:r>
              <a:rPr lang="en-US" sz="1600" b="0" i="0" dirty="0">
                <a:effectLst/>
              </a:rPr>
              <a:t>The fields of the TCP segment and the flags for the Control Bits field are displayed in the figure.</a:t>
            </a:r>
          </a:p>
          <a:p>
            <a:pPr>
              <a:buClrTx/>
              <a:buSzPct val="100000"/>
              <a:buFont typeface="Arial" panose="020B0604020202020204" pitchFamily="34" charset="0"/>
              <a:buChar char="•"/>
            </a:pPr>
            <a:r>
              <a:rPr lang="en-US" sz="1600" dirty="0">
                <a:solidFill>
                  <a:srgbClr val="000000"/>
                </a:solidFill>
              </a:rPr>
              <a:t>The following are the six control bits of the TCP segment:</a:t>
            </a:r>
          </a:p>
          <a:p>
            <a:pPr>
              <a:buClrTx/>
              <a:buSzPct val="100000"/>
              <a:buFont typeface="Arial" panose="020B0604020202020204" pitchFamily="34" charset="0"/>
              <a:buChar char="•"/>
            </a:pPr>
            <a:endParaRPr lang="en-US" sz="1600" dirty="0"/>
          </a:p>
          <a:p>
            <a:pPr>
              <a:buClrTx/>
              <a:buSzPct val="100000"/>
              <a:buFont typeface="Arial" panose="020B0604020202020204" pitchFamily="34" charset="0"/>
              <a:buChar char="•"/>
            </a:pPr>
            <a:endParaRPr lang="en-US" sz="1600" dirty="0"/>
          </a:p>
        </p:txBody>
      </p:sp>
      <p:sp>
        <p:nvSpPr>
          <p:cNvPr id="7" name="Content Placeholder 1">
            <a:extLst>
              <a:ext uri="{FF2B5EF4-FFF2-40B4-BE49-F238E27FC236}">
                <a16:creationId xmlns:a16="http://schemas.microsoft.com/office/drawing/2014/main" id="{8BA515BD-8BA6-4C00-94E5-A93FF95F2773}"/>
              </a:ext>
            </a:extLst>
          </p:cNvPr>
          <p:cNvSpPr txBox="1"/>
          <p:nvPr/>
        </p:nvSpPr>
        <p:spPr>
          <a:xfrm>
            <a:off x="237579" y="1765602"/>
            <a:ext cx="3311033" cy="3077766"/>
          </a:xfrm>
          <a:prstGeom prst="rect">
            <a:avLst/>
          </a:prstGeom>
          <a:noFill/>
        </p:spPr>
        <p:txBody>
          <a:bodyPr wrap="square">
            <a:spAutoFit/>
          </a:bodyPr>
          <a:lstStyle/>
          <a:p>
            <a:pPr marL="169200" marR="0" lvl="0" indent="-169200" algn="l" defTabSz="457200"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URG</a:t>
            </a:r>
            <a:r>
              <a:rPr kumimoji="0" lang="en-US" sz="16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 - Urgent pointer field significant</a:t>
            </a:r>
          </a:p>
          <a:p>
            <a:pPr marL="169200" marR="0" lvl="0" indent="-169200" algn="l" defTabSz="457200"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ACK</a:t>
            </a:r>
            <a:r>
              <a:rPr kumimoji="0" lang="en-US" sz="16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 - Acknowledgment field </a:t>
            </a:r>
            <a:br>
              <a:rPr kumimoji="0" lang="en-US" sz="16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br>
            <a:r>
              <a:rPr kumimoji="0" lang="en-US" sz="16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significant</a:t>
            </a:r>
          </a:p>
          <a:p>
            <a:pPr marL="169200" marR="0" lvl="0" indent="-169200" algn="l" defTabSz="457200"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PSH</a:t>
            </a:r>
            <a:r>
              <a:rPr kumimoji="0" lang="en-US" sz="16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 - Push function</a:t>
            </a:r>
          </a:p>
          <a:p>
            <a:pPr marL="169200" marR="0" lvl="0" indent="-169200" algn="l" defTabSz="457200"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RST</a:t>
            </a:r>
            <a:r>
              <a:rPr kumimoji="0" lang="en-US" sz="16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 Reset the connection</a:t>
            </a:r>
          </a:p>
          <a:p>
            <a:pPr marL="169200" marR="0" lvl="0" indent="-169200" algn="l" defTabSz="457200"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SYN</a:t>
            </a:r>
            <a:r>
              <a:rPr kumimoji="0" lang="en-US" sz="16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 - Synchronize sequence numbers</a:t>
            </a:r>
          </a:p>
          <a:p>
            <a:pPr marL="169200" marR="0" lvl="0" indent="-169200" algn="l" defTabSz="457200"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FIN</a:t>
            </a:r>
            <a:r>
              <a:rPr kumimoji="0" lang="en-US" sz="16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 - No more data from sender</a:t>
            </a:r>
          </a:p>
        </p:txBody>
      </p:sp>
      <p:pic>
        <p:nvPicPr>
          <p:cNvPr id="4" name="Picture 3">
            <a:extLst>
              <a:ext uri="{FF2B5EF4-FFF2-40B4-BE49-F238E27FC236}">
                <a16:creationId xmlns:a16="http://schemas.microsoft.com/office/drawing/2014/main" id="{E0919069-5D43-4EA0-86C9-D5DC1D423518}"/>
              </a:ext>
            </a:extLst>
          </p:cNvPr>
          <p:cNvPicPr>
            <a:picLocks noChangeAspect="1"/>
          </p:cNvPicPr>
          <p:nvPr/>
        </p:nvPicPr>
        <p:blipFill>
          <a:blip r:embed="rId4"/>
          <a:stretch>
            <a:fillRect/>
          </a:stretch>
        </p:blipFill>
        <p:spPr>
          <a:xfrm>
            <a:off x="3476425" y="1682174"/>
            <a:ext cx="5548800" cy="3060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237211223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67187"/>
                </a:solidFill>
                <a:effectLst/>
                <a:uLnTx/>
                <a:uFillTx/>
                <a:latin typeface="Arial"/>
                <a:ea typeface="ＭＳ Ｐゴシック" charset="0"/>
              </a:rPr>
              <a:t>TCP and UDP Vulnerabilities</a:t>
            </a:r>
            <a:br>
              <a:rPr kumimoji="0" lang="en-US" altLang="en-US" sz="2400" b="0" i="0" u="none" strike="noStrike" kern="1200" cap="none" spc="0" normalizeH="0" baseline="0" noProof="0" dirty="0">
                <a:ln>
                  <a:noFill/>
                </a:ln>
                <a:solidFill>
                  <a:srgbClr val="367187"/>
                </a:solidFill>
                <a:effectLst/>
                <a:uLnTx/>
                <a:uFillTx/>
                <a:latin typeface="Arial"/>
                <a:ea typeface="ＭＳ Ｐゴシック" charset="0"/>
              </a:rPr>
            </a:br>
            <a:r>
              <a:rPr kumimoji="0" lang="en-US" sz="2400" b="0" i="0" u="none" strike="noStrike" kern="1200" cap="none" spc="0" normalizeH="0" baseline="0" noProof="0" dirty="0">
                <a:ln>
                  <a:noFill/>
                </a:ln>
                <a:solidFill>
                  <a:srgbClr val="367187"/>
                </a:solidFill>
                <a:effectLst/>
                <a:uLnTx/>
                <a:uFillTx/>
                <a:latin typeface="Arial"/>
                <a:ea typeface="ＭＳ Ｐゴシック" charset="0"/>
              </a:rPr>
              <a:t>TCP Attacks</a:t>
            </a:r>
          </a:p>
        </p:txBody>
      </p:sp>
      <p:sp>
        <p:nvSpPr>
          <p:cNvPr id="2" name="Content Placeholder 1"/>
          <p:cNvSpPr>
            <a:spLocks noGrp="1"/>
          </p:cNvSpPr>
          <p:nvPr>
            <p:ph idx="1"/>
          </p:nvPr>
        </p:nvSpPr>
        <p:spPr>
          <a:xfrm>
            <a:off x="141325" y="685799"/>
            <a:ext cx="8858609" cy="591904"/>
          </a:xfrm>
        </p:spPr>
        <p:txBody>
          <a:bodyPr/>
          <a:lstStyle/>
          <a:p>
            <a:pPr marL="0" indent="0">
              <a:buClrTx/>
              <a:buSzPct val="100000"/>
              <a:buNone/>
            </a:pPr>
            <a:r>
              <a:rPr lang="en-US" sz="1600" dirty="0"/>
              <a:t>Network applications use TCP or UDP ports. </a:t>
            </a:r>
            <a:r>
              <a:rPr lang="en-US" sz="1600" dirty="0">
                <a:latin typeface="+mn-lt"/>
              </a:rPr>
              <a:t>Threat actors conduct port scans of target devices to discover which services they offer.</a:t>
            </a:r>
          </a:p>
        </p:txBody>
      </p:sp>
      <p:sp>
        <p:nvSpPr>
          <p:cNvPr id="4" name="Content Placeholder 3"/>
          <p:cNvSpPr txBox="1"/>
          <p:nvPr/>
        </p:nvSpPr>
        <p:spPr>
          <a:xfrm>
            <a:off x="93198" y="1205510"/>
            <a:ext cx="3998156" cy="3539430"/>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Pct val="100000"/>
              <a:buFontTx/>
              <a:buNone/>
              <a:tabLst/>
              <a:defRPr/>
            </a:pPr>
            <a:r>
              <a:rPr kumimoji="0" lang="en-US" sz="1600" b="1" i="0" u="none" strike="noStrike" kern="1200" cap="none" spc="0" normalizeH="0" baseline="0" noProof="0" dirty="0">
                <a:ln>
                  <a:noFill/>
                </a:ln>
                <a:solidFill>
                  <a:srgbClr val="000000"/>
                </a:solidFill>
                <a:effectLst/>
                <a:uLnTx/>
                <a:uFillTx/>
                <a:latin typeface="Arial"/>
                <a:ea typeface="ＭＳ Ｐゴシック" pitchFamily="34" charset="-128"/>
                <a:cs typeface="+mn-cs"/>
              </a:rPr>
              <a:t>TCP SYN Flood Attack</a:t>
            </a:r>
          </a:p>
          <a:p>
            <a:pPr marL="285750" marR="0" lvl="0" indent="-285750" algn="l" defTabSz="457200"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pitchFamily="34" charset="-128"/>
                <a:cs typeface="+mn-cs"/>
              </a:rPr>
              <a:t>The TCP SYN Flood attack exploits the TCP three-way handshake.</a:t>
            </a:r>
          </a:p>
          <a:p>
            <a:pPr marL="285750" marR="0" lvl="0" indent="-285750" algn="l" defTabSz="457200"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pitchFamily="34" charset="-128"/>
                <a:cs typeface="+mn-cs"/>
              </a:rPr>
              <a:t>The figure shows a threat actor continually sending TCP SYN session request packets with a randomly spoofed source IP address to a target.</a:t>
            </a:r>
          </a:p>
          <a:p>
            <a:pPr marL="285750" marR="0" lvl="0" indent="-285750" algn="l" defTabSz="457200"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pitchFamily="34" charset="-128"/>
                <a:cs typeface="+mn-cs"/>
              </a:rPr>
              <a:t>The target replies with a TCP SYN-ACK packet to the spoofed IP address and waits for a TCP ACK packet. Those responses never arrive.</a:t>
            </a:r>
          </a:p>
          <a:p>
            <a:pPr marL="285750" marR="0" lvl="0" indent="-285750" algn="l" defTabSz="457200"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pitchFamily="34" charset="-128"/>
                <a:cs typeface="+mn-cs"/>
              </a:rPr>
              <a:t>The target host has too many half-open TCP connections, and TCP services are denied to legitimate users.</a:t>
            </a:r>
          </a:p>
        </p:txBody>
      </p:sp>
      <p:pic>
        <p:nvPicPr>
          <p:cNvPr id="3" name="Picture 2">
            <a:extLst>
              <a:ext uri="{FF2B5EF4-FFF2-40B4-BE49-F238E27FC236}">
                <a16:creationId xmlns:a16="http://schemas.microsoft.com/office/drawing/2014/main" id="{F4024320-A88A-4142-B707-3BDA3E2B84E5}"/>
              </a:ext>
            </a:extLst>
          </p:cNvPr>
          <p:cNvPicPr>
            <a:picLocks noChangeAspect="1"/>
          </p:cNvPicPr>
          <p:nvPr/>
        </p:nvPicPr>
        <p:blipFill>
          <a:blip r:embed="rId4"/>
          <a:stretch>
            <a:fillRect/>
          </a:stretch>
        </p:blipFill>
        <p:spPr>
          <a:xfrm>
            <a:off x="4061304" y="1121494"/>
            <a:ext cx="4973799" cy="3600000"/>
          </a:xfrm>
          <a:prstGeom prst="rect">
            <a:avLst/>
          </a:prstGeom>
          <a:ln w="3175">
            <a:solidFill>
              <a:schemeClr val="bg1">
                <a:lumMod val="75000"/>
              </a:schemeClr>
            </a:solidFill>
          </a:ln>
        </p:spPr>
      </p:pic>
    </p:spTree>
    <p:custDataLst>
      <p:tags r:id="rId1"/>
    </p:custDataLst>
    <p:extLst>
      <p:ext uri="{BB962C8B-B14F-4D97-AF65-F5344CB8AC3E}">
        <p14:creationId xmlns:p14="http://schemas.microsoft.com/office/powerpoint/2010/main" val="35979504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67187"/>
                </a:solidFill>
                <a:effectLst/>
                <a:uLnTx/>
                <a:uFillTx/>
                <a:latin typeface="Arial"/>
                <a:ea typeface="ＭＳ Ｐゴシック" charset="0"/>
              </a:rPr>
              <a:t>TCP and UDP Vulnerabilities</a:t>
            </a:r>
            <a:br>
              <a:rPr kumimoji="0" lang="en-US" altLang="en-US" sz="2400" b="0" i="0" u="none" strike="noStrike" kern="1200" cap="none" spc="0" normalizeH="0" baseline="0" noProof="0" dirty="0">
                <a:ln>
                  <a:noFill/>
                </a:ln>
                <a:solidFill>
                  <a:srgbClr val="367187"/>
                </a:solidFill>
                <a:effectLst/>
                <a:uLnTx/>
                <a:uFillTx/>
                <a:latin typeface="Arial"/>
                <a:ea typeface="ＭＳ Ｐゴシック" charset="0"/>
              </a:rPr>
            </a:br>
            <a:r>
              <a:rPr kumimoji="0" lang="en-US" sz="2400" b="0" i="0" u="none" strike="noStrike" kern="1200" cap="none" spc="0" normalizeH="0" baseline="0" noProof="0" dirty="0">
                <a:ln>
                  <a:noFill/>
                </a:ln>
                <a:solidFill>
                  <a:srgbClr val="367187"/>
                </a:solidFill>
                <a:effectLst/>
                <a:uLnTx/>
                <a:uFillTx/>
                <a:latin typeface="Arial"/>
                <a:ea typeface="ＭＳ Ｐゴシック" charset="0"/>
              </a:rPr>
              <a:t>TCP Attacks (Contd.)</a:t>
            </a:r>
          </a:p>
        </p:txBody>
      </p:sp>
      <p:sp>
        <p:nvSpPr>
          <p:cNvPr id="2" name="Content Placeholder 1"/>
          <p:cNvSpPr>
            <a:spLocks noGrp="1"/>
          </p:cNvSpPr>
          <p:nvPr>
            <p:ph idx="1"/>
          </p:nvPr>
        </p:nvSpPr>
        <p:spPr>
          <a:xfrm>
            <a:off x="177423" y="700597"/>
            <a:ext cx="8822512" cy="1211622"/>
          </a:xfrm>
        </p:spPr>
        <p:txBody>
          <a:bodyPr/>
          <a:lstStyle/>
          <a:p>
            <a:pPr marL="0" indent="0">
              <a:spcBef>
                <a:spcPts val="300"/>
              </a:spcBef>
              <a:spcAft>
                <a:spcPts val="300"/>
              </a:spcAft>
              <a:buClrTx/>
              <a:buSzPct val="100000"/>
              <a:buNone/>
            </a:pPr>
            <a:r>
              <a:rPr lang="en-US" sz="1600" b="1" dirty="0"/>
              <a:t>TCP Reset Attack</a:t>
            </a:r>
          </a:p>
          <a:p>
            <a:pPr>
              <a:spcBef>
                <a:spcPts val="300"/>
              </a:spcBef>
              <a:spcAft>
                <a:spcPts val="300"/>
              </a:spcAft>
              <a:buClrTx/>
              <a:buSzPct val="100000"/>
              <a:buFont typeface="Arial" panose="020B0604020202020204" pitchFamily="34" charset="0"/>
              <a:buChar char="•"/>
            </a:pPr>
            <a:r>
              <a:rPr lang="en-US" sz="1600" dirty="0"/>
              <a:t>A TCP reset attack can be used to terminate TCP communications between two hosts.</a:t>
            </a:r>
          </a:p>
          <a:p>
            <a:pPr>
              <a:spcBef>
                <a:spcPts val="300"/>
              </a:spcBef>
              <a:spcAft>
                <a:spcPts val="300"/>
              </a:spcAft>
              <a:buClrTx/>
              <a:buSzPct val="100000"/>
              <a:buFont typeface="Arial" panose="020B0604020202020204" pitchFamily="34" charset="0"/>
              <a:buChar char="•"/>
            </a:pPr>
            <a:r>
              <a:rPr lang="en-US" sz="1600" dirty="0"/>
              <a:t>A threat actor could do a TCP reset attack and send a spoofed packet containing a TCP RST to one or both endpoints.</a:t>
            </a:r>
          </a:p>
          <a:p>
            <a:pPr>
              <a:spcBef>
                <a:spcPts val="300"/>
              </a:spcBef>
              <a:spcAft>
                <a:spcPts val="300"/>
              </a:spcAft>
              <a:buClrTx/>
              <a:buSzPct val="100000"/>
              <a:buFont typeface="Arial" panose="020B0604020202020204" pitchFamily="34" charset="0"/>
              <a:buChar char="•"/>
            </a:pPr>
            <a:endParaRPr lang="en-US" sz="1600" dirty="0"/>
          </a:p>
          <a:p>
            <a:pPr marL="0" indent="0">
              <a:spcBef>
                <a:spcPts val="300"/>
              </a:spcBef>
              <a:spcAft>
                <a:spcPts val="300"/>
              </a:spcAft>
              <a:buClrTx/>
              <a:buSzPct val="100000"/>
              <a:buNone/>
            </a:pPr>
            <a:endParaRPr lang="en-US" sz="1600" b="1" dirty="0"/>
          </a:p>
        </p:txBody>
      </p:sp>
      <p:sp>
        <p:nvSpPr>
          <p:cNvPr id="3" name="Content Placeholder 2"/>
          <p:cNvSpPr txBox="1"/>
          <p:nvPr/>
        </p:nvSpPr>
        <p:spPr>
          <a:xfrm>
            <a:off x="141327" y="1852060"/>
            <a:ext cx="5566571" cy="2862322"/>
          </a:xfrm>
          <a:prstGeom prst="rect">
            <a:avLst/>
          </a:prstGeom>
          <a:noFill/>
        </p:spPr>
        <p:txBody>
          <a:bodyPr wrap="square" rtlCol="0">
            <a:spAutoFit/>
          </a:bodyPr>
          <a:lstStyle/>
          <a:p>
            <a:pPr marL="169200" marR="0" lvl="0" indent="-169200" algn="l" defTabSz="457200" rtl="0" eaLnBrk="1" fontAlgn="base" latinLnBrk="0" hangingPunct="1">
              <a:lnSpc>
                <a:spcPct val="100000"/>
              </a:lnSpc>
              <a:spcBef>
                <a:spcPts val="300"/>
              </a:spcBef>
              <a:spcAft>
                <a:spcPts val="300"/>
              </a:spcAft>
              <a:buClrTx/>
              <a:buSzPct val="100000"/>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pitchFamily="34" charset="-128"/>
                <a:cs typeface="+mn-cs"/>
              </a:rPr>
              <a:t>Terminating a TCP session uses the following four-way exchange process:</a:t>
            </a:r>
          </a:p>
          <a:p>
            <a:pPr marL="169200" marR="0" lvl="0" indent="-169200" algn="l" defTabSz="457200" rtl="0" eaLnBrk="1" fontAlgn="base" latinLnBrk="0" hangingPunct="1">
              <a:lnSpc>
                <a:spcPct val="100000"/>
              </a:lnSpc>
              <a:spcBef>
                <a:spcPts val="300"/>
              </a:spcBef>
              <a:spcAft>
                <a:spcPts val="300"/>
              </a:spcAft>
              <a:buClrTx/>
              <a:buSzPct val="100000"/>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pitchFamily="34" charset="-128"/>
                <a:cs typeface="+mn-cs"/>
              </a:rPr>
              <a:t>When the client has no more data to send in the stream, it sends a segment with the FIN flag set.</a:t>
            </a:r>
          </a:p>
          <a:p>
            <a:pPr marL="169200" marR="0" lvl="0" indent="-169200" algn="l" defTabSz="457200" rtl="0" eaLnBrk="1" fontAlgn="base" latinLnBrk="0" hangingPunct="1">
              <a:lnSpc>
                <a:spcPct val="100000"/>
              </a:lnSpc>
              <a:spcBef>
                <a:spcPts val="300"/>
              </a:spcBef>
              <a:spcAft>
                <a:spcPts val="300"/>
              </a:spcAft>
              <a:buClrTx/>
              <a:buSzPct val="100000"/>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pitchFamily="34" charset="-128"/>
                <a:cs typeface="+mn-cs"/>
              </a:rPr>
              <a:t>The server sends an ACK to acknowledge the receipt of the FIN to terminate the session from client to server.</a:t>
            </a:r>
          </a:p>
          <a:p>
            <a:pPr marL="169200" marR="0" lvl="0" indent="-169200" algn="l" defTabSz="457200" rtl="0" eaLnBrk="1" fontAlgn="base" latinLnBrk="0" hangingPunct="1">
              <a:lnSpc>
                <a:spcPct val="100000"/>
              </a:lnSpc>
              <a:spcBef>
                <a:spcPts val="300"/>
              </a:spcBef>
              <a:spcAft>
                <a:spcPts val="300"/>
              </a:spcAft>
              <a:buClrTx/>
              <a:buSzPct val="100000"/>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pitchFamily="34" charset="-128"/>
                <a:cs typeface="+mn-cs"/>
              </a:rPr>
              <a:t>The server sends a FIN to the client to terminate the server-to-client session.</a:t>
            </a:r>
          </a:p>
          <a:p>
            <a:pPr marL="169200" marR="0" lvl="0" indent="-169200" algn="l" defTabSz="457200" rtl="0" eaLnBrk="1" fontAlgn="base" latinLnBrk="0" hangingPunct="1">
              <a:lnSpc>
                <a:spcPct val="100000"/>
              </a:lnSpc>
              <a:spcBef>
                <a:spcPts val="300"/>
              </a:spcBef>
              <a:spcAft>
                <a:spcPts val="300"/>
              </a:spcAft>
              <a:buClrTx/>
              <a:buSzPct val="100000"/>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pitchFamily="34" charset="-128"/>
                <a:cs typeface="+mn-cs"/>
              </a:rPr>
              <a:t>The client responds with an ACK to acknowledge the FIN from the server.</a:t>
            </a:r>
          </a:p>
        </p:txBody>
      </p:sp>
      <p:pic>
        <p:nvPicPr>
          <p:cNvPr id="4" name="Picture 3">
            <a:extLst>
              <a:ext uri="{FF2B5EF4-FFF2-40B4-BE49-F238E27FC236}">
                <a16:creationId xmlns:a16="http://schemas.microsoft.com/office/drawing/2014/main" id="{FD0C39F4-6326-4F45-9362-950F5077F136}"/>
              </a:ext>
            </a:extLst>
          </p:cNvPr>
          <p:cNvPicPr>
            <a:picLocks noChangeAspect="1"/>
          </p:cNvPicPr>
          <p:nvPr/>
        </p:nvPicPr>
        <p:blipFill>
          <a:blip r:embed="rId4"/>
          <a:stretch>
            <a:fillRect/>
          </a:stretch>
        </p:blipFill>
        <p:spPr>
          <a:xfrm>
            <a:off x="5707899" y="1668022"/>
            <a:ext cx="2957563" cy="3060000"/>
          </a:xfrm>
          <a:prstGeom prst="rect">
            <a:avLst/>
          </a:prstGeom>
          <a:ln w="3175">
            <a:solidFill>
              <a:schemeClr val="bg1">
                <a:lumMod val="75000"/>
              </a:schemeClr>
            </a:solidFill>
          </a:ln>
        </p:spPr>
      </p:pic>
    </p:spTree>
    <p:custDataLst>
      <p:tags r:id="rId1"/>
    </p:custDataLst>
    <p:extLst>
      <p:ext uri="{BB962C8B-B14F-4D97-AF65-F5344CB8AC3E}">
        <p14:creationId xmlns:p14="http://schemas.microsoft.com/office/powerpoint/2010/main" val="370988079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67187"/>
                </a:solidFill>
                <a:effectLst/>
                <a:uLnTx/>
                <a:uFillTx/>
                <a:latin typeface="Arial"/>
                <a:ea typeface="ＭＳ Ｐゴシック" charset="0"/>
              </a:rPr>
              <a:t>TCP and UDP Vulnerabilities</a:t>
            </a:r>
            <a:br>
              <a:rPr kumimoji="0" lang="en-US" altLang="en-US" sz="2400" b="0" i="0" u="none" strike="noStrike" kern="1200" cap="none" spc="0" normalizeH="0" baseline="0" noProof="0" dirty="0">
                <a:ln>
                  <a:noFill/>
                </a:ln>
                <a:solidFill>
                  <a:srgbClr val="367187"/>
                </a:solidFill>
                <a:effectLst/>
                <a:uLnTx/>
                <a:uFillTx/>
                <a:latin typeface="Arial"/>
                <a:ea typeface="ＭＳ Ｐゴシック" charset="0"/>
              </a:rPr>
            </a:br>
            <a:r>
              <a:rPr kumimoji="0" lang="en-US" sz="2400" b="0" i="0" u="none" strike="noStrike" kern="1200" cap="none" spc="0" normalizeH="0" baseline="0" noProof="0" dirty="0">
                <a:ln>
                  <a:noFill/>
                </a:ln>
                <a:solidFill>
                  <a:srgbClr val="367187"/>
                </a:solidFill>
                <a:effectLst/>
                <a:uLnTx/>
                <a:uFillTx/>
                <a:latin typeface="Arial"/>
                <a:ea typeface="ＭＳ Ｐゴシック" charset="0"/>
              </a:rPr>
              <a:t>TCP Attacks (Contd.)</a:t>
            </a:r>
          </a:p>
        </p:txBody>
      </p:sp>
      <p:sp>
        <p:nvSpPr>
          <p:cNvPr id="2" name="Content Placeholder 1"/>
          <p:cNvSpPr>
            <a:spLocks noGrp="1"/>
          </p:cNvSpPr>
          <p:nvPr>
            <p:ph idx="1"/>
          </p:nvPr>
        </p:nvSpPr>
        <p:spPr>
          <a:xfrm>
            <a:off x="177423" y="820917"/>
            <a:ext cx="8693624" cy="3913714"/>
          </a:xfrm>
        </p:spPr>
        <p:txBody>
          <a:bodyPr/>
          <a:lstStyle/>
          <a:p>
            <a:pPr marL="0" indent="0">
              <a:buClrTx/>
              <a:buSzPct val="100000"/>
              <a:buNone/>
            </a:pPr>
            <a:r>
              <a:rPr lang="en-US" sz="1600" b="1" dirty="0"/>
              <a:t>TCP Session Hijacking</a:t>
            </a:r>
          </a:p>
          <a:p>
            <a:pPr>
              <a:buClrTx/>
              <a:buSzPct val="100000"/>
              <a:buFont typeface="Arial" panose="020B0604020202020204" pitchFamily="34" charset="0"/>
              <a:buChar char="•"/>
            </a:pPr>
            <a:r>
              <a:rPr lang="en-US" sz="1600" dirty="0"/>
              <a:t>TCP session hijacking is another TCP vulnerability.</a:t>
            </a:r>
          </a:p>
          <a:p>
            <a:pPr>
              <a:buClrTx/>
              <a:buSzPct val="100000"/>
              <a:buFont typeface="Arial" panose="020B0604020202020204" pitchFamily="34" charset="0"/>
              <a:buChar char="•"/>
            </a:pPr>
            <a:r>
              <a:rPr lang="en-US" sz="1600" dirty="0"/>
              <a:t>A threat actor takes over an already-authenticated host as it communicates with the target.</a:t>
            </a:r>
          </a:p>
          <a:p>
            <a:pPr>
              <a:buClrTx/>
              <a:buSzPct val="100000"/>
              <a:buFont typeface="Arial" panose="020B0604020202020204" pitchFamily="34" charset="0"/>
              <a:buChar char="•"/>
            </a:pPr>
            <a:r>
              <a:rPr lang="en-US" sz="1600" dirty="0"/>
              <a:t>The threat actor must spoof the IP address of one host, predict the next sequence number, and send an ACK to the other host.</a:t>
            </a:r>
          </a:p>
          <a:p>
            <a:pPr>
              <a:buClrTx/>
              <a:buSzPct val="100000"/>
              <a:buFont typeface="Arial" panose="020B0604020202020204" pitchFamily="34" charset="0"/>
              <a:buChar char="•"/>
            </a:pPr>
            <a:r>
              <a:rPr lang="en-US" sz="1600" dirty="0"/>
              <a:t>If successful, the threat actor could send, but not receive, data from the target device.</a:t>
            </a:r>
          </a:p>
        </p:txBody>
      </p:sp>
    </p:spTree>
    <p:custDataLst>
      <p:tags r:id="rId1"/>
    </p:custDataLst>
    <p:extLst>
      <p:ext uri="{BB962C8B-B14F-4D97-AF65-F5344CB8AC3E}">
        <p14:creationId xmlns:p14="http://schemas.microsoft.com/office/powerpoint/2010/main" val="5748048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67187"/>
                </a:solidFill>
                <a:effectLst/>
                <a:uLnTx/>
                <a:uFillTx/>
                <a:latin typeface="Arial"/>
                <a:ea typeface="ＭＳ Ｐゴシック" charset="0"/>
              </a:rPr>
              <a:t>TCP and UDP Vulnerabilities</a:t>
            </a:r>
            <a:br>
              <a:rPr kumimoji="0" lang="en-US" altLang="en-US" sz="2400" b="0" i="0" u="none" strike="noStrike" kern="1200" cap="none" spc="0" normalizeH="0" baseline="0" noProof="0" dirty="0">
                <a:ln>
                  <a:noFill/>
                </a:ln>
                <a:solidFill>
                  <a:srgbClr val="367187"/>
                </a:solidFill>
                <a:effectLst/>
                <a:uLnTx/>
                <a:uFillTx/>
                <a:latin typeface="Arial"/>
                <a:ea typeface="ＭＳ Ｐゴシック" charset="0"/>
              </a:rPr>
            </a:br>
            <a:r>
              <a:rPr kumimoji="0" lang="en-US" sz="2400" b="0" i="0" u="none" strike="noStrike" kern="1200" cap="none" spc="0" normalizeH="0" baseline="0" noProof="0" dirty="0">
                <a:ln>
                  <a:noFill/>
                </a:ln>
                <a:solidFill>
                  <a:srgbClr val="367187"/>
                </a:solidFill>
                <a:effectLst/>
                <a:uLnTx/>
                <a:uFillTx/>
                <a:latin typeface="Arial"/>
                <a:ea typeface="ＭＳ Ｐゴシック" charset="0"/>
              </a:rPr>
              <a:t>UDP Segment Header and Operation</a:t>
            </a:r>
          </a:p>
        </p:txBody>
      </p:sp>
      <p:sp>
        <p:nvSpPr>
          <p:cNvPr id="2" name="Content Placeholder 1"/>
          <p:cNvSpPr>
            <a:spLocks noGrp="1"/>
          </p:cNvSpPr>
          <p:nvPr>
            <p:ph idx="1"/>
          </p:nvPr>
        </p:nvSpPr>
        <p:spPr>
          <a:xfrm>
            <a:off x="129294" y="736694"/>
            <a:ext cx="8880593" cy="1188360"/>
          </a:xfrm>
        </p:spPr>
        <p:txBody>
          <a:bodyPr/>
          <a:lstStyle/>
          <a:p>
            <a:pPr>
              <a:spcBef>
                <a:spcPts val="300"/>
              </a:spcBef>
              <a:spcAft>
                <a:spcPts val="300"/>
              </a:spcAft>
              <a:buClrTx/>
              <a:buSzPct val="100000"/>
              <a:buFont typeface="Arial" panose="020B0604020202020204" pitchFamily="34" charset="0"/>
              <a:buChar char="•"/>
            </a:pPr>
            <a:r>
              <a:rPr lang="en-US" sz="1600" dirty="0"/>
              <a:t>UDP is commonly used by DNS, DHCP, TFTP, NFS, and SNMP. </a:t>
            </a:r>
          </a:p>
          <a:p>
            <a:pPr>
              <a:spcBef>
                <a:spcPts val="300"/>
              </a:spcBef>
              <a:spcAft>
                <a:spcPts val="300"/>
              </a:spcAft>
              <a:buClrTx/>
              <a:buSzPct val="100000"/>
              <a:buFont typeface="Arial" panose="020B0604020202020204" pitchFamily="34" charset="0"/>
              <a:buChar char="•"/>
            </a:pPr>
            <a:r>
              <a:rPr lang="en-US" sz="1600" dirty="0"/>
              <a:t>It is also used with real-time applications such as media streaming or VoIP. UDP is a connectionless transport layer protocol.</a:t>
            </a:r>
          </a:p>
          <a:p>
            <a:pPr>
              <a:spcBef>
                <a:spcPts val="300"/>
              </a:spcBef>
              <a:spcAft>
                <a:spcPts val="300"/>
              </a:spcAft>
              <a:buClrTx/>
              <a:buSzPct val="100000"/>
              <a:buFont typeface="Arial" panose="020B0604020202020204" pitchFamily="34" charset="0"/>
              <a:buChar char="•"/>
            </a:pPr>
            <a:r>
              <a:rPr lang="en-US" sz="1600" b="0" i="0" dirty="0">
                <a:effectLst/>
              </a:rPr>
              <a:t>The UDP segment structure, shown in the figure, is much smaller than TCP.</a:t>
            </a:r>
          </a:p>
          <a:p>
            <a:pPr>
              <a:spcBef>
                <a:spcPts val="300"/>
              </a:spcBef>
              <a:spcAft>
                <a:spcPts val="300"/>
              </a:spcAft>
              <a:buClrTx/>
              <a:buSzPct val="100000"/>
              <a:buFont typeface="Arial" panose="020B0604020202020204" pitchFamily="34" charset="0"/>
              <a:buChar char="•"/>
            </a:pPr>
            <a:endParaRPr lang="en-US" sz="1600" dirty="0"/>
          </a:p>
          <a:p>
            <a:pPr>
              <a:spcBef>
                <a:spcPts val="300"/>
              </a:spcBef>
              <a:spcAft>
                <a:spcPts val="300"/>
              </a:spcAft>
              <a:buClrTx/>
              <a:buSzPct val="100000"/>
              <a:buFont typeface="Arial" panose="020B0604020202020204" pitchFamily="34" charset="0"/>
              <a:buChar char="•"/>
            </a:pPr>
            <a:endParaRPr lang="en-US" sz="1600" dirty="0"/>
          </a:p>
          <a:p>
            <a:pPr>
              <a:spcBef>
                <a:spcPts val="300"/>
              </a:spcBef>
              <a:spcAft>
                <a:spcPts val="300"/>
              </a:spcAft>
              <a:buClrTx/>
              <a:buSzPct val="100000"/>
              <a:buFont typeface="Arial" panose="020B0604020202020204" pitchFamily="34" charset="0"/>
              <a:buChar char="•"/>
            </a:pPr>
            <a:endParaRPr lang="en-US" sz="1600" dirty="0"/>
          </a:p>
          <a:p>
            <a:pPr>
              <a:spcBef>
                <a:spcPts val="300"/>
              </a:spcBef>
              <a:spcAft>
                <a:spcPts val="300"/>
              </a:spcAft>
              <a:buClrTx/>
              <a:buSzPct val="100000"/>
              <a:buFont typeface="Arial" panose="020B0604020202020204" pitchFamily="34" charset="0"/>
              <a:buChar char="•"/>
            </a:pPr>
            <a:endParaRPr lang="en-US" sz="1600" dirty="0"/>
          </a:p>
          <a:p>
            <a:pPr>
              <a:spcBef>
                <a:spcPts val="300"/>
              </a:spcBef>
              <a:spcAft>
                <a:spcPts val="300"/>
              </a:spcAft>
              <a:buClrTx/>
              <a:buSzPct val="100000"/>
              <a:buFont typeface="Arial" panose="020B0604020202020204" pitchFamily="34" charset="0"/>
              <a:buChar char="•"/>
            </a:pPr>
            <a:endParaRPr lang="en-US" sz="1600" dirty="0"/>
          </a:p>
          <a:p>
            <a:pPr>
              <a:spcBef>
                <a:spcPts val="300"/>
              </a:spcBef>
              <a:spcAft>
                <a:spcPts val="300"/>
              </a:spcAft>
              <a:buClrTx/>
              <a:buSzPct val="100000"/>
              <a:buFont typeface="Arial" panose="020B0604020202020204" pitchFamily="34" charset="0"/>
              <a:buChar char="•"/>
            </a:pPr>
            <a:endParaRPr lang="en-US" sz="1600" dirty="0"/>
          </a:p>
          <a:p>
            <a:pPr>
              <a:spcBef>
                <a:spcPts val="300"/>
              </a:spcBef>
              <a:spcAft>
                <a:spcPts val="300"/>
              </a:spcAft>
              <a:buClrTx/>
              <a:buSzPct val="100000"/>
              <a:buFont typeface="Arial" panose="020B0604020202020204" pitchFamily="34" charset="0"/>
              <a:buChar char="•"/>
            </a:pPr>
            <a:endParaRPr lang="en-US" sz="1600" dirty="0"/>
          </a:p>
          <a:p>
            <a:pPr>
              <a:spcBef>
                <a:spcPts val="300"/>
              </a:spcBef>
              <a:spcAft>
                <a:spcPts val="300"/>
              </a:spcAft>
              <a:buClrTx/>
              <a:buSzPct val="100000"/>
              <a:buFont typeface="Arial" panose="020B0604020202020204" pitchFamily="34" charset="0"/>
              <a:buChar char="•"/>
            </a:pPr>
            <a:r>
              <a:rPr lang="en-US" sz="1600" dirty="0">
                <a:solidFill>
                  <a:srgbClr val="000000"/>
                </a:solidFill>
              </a:rPr>
              <a:t>The low overhead of UDP makes it very desirable for protocols that make simple request and reply transactions.</a:t>
            </a:r>
          </a:p>
          <a:p>
            <a:pPr>
              <a:spcBef>
                <a:spcPts val="300"/>
              </a:spcBef>
              <a:spcAft>
                <a:spcPts val="300"/>
              </a:spcAft>
              <a:buClrTx/>
              <a:buSzPct val="100000"/>
              <a:buFont typeface="Arial" panose="020B0604020202020204" pitchFamily="34" charset="0"/>
              <a:buChar char="•"/>
            </a:pPr>
            <a:endParaRPr lang="en-US" sz="1600" dirty="0"/>
          </a:p>
          <a:p>
            <a:pPr marL="0" indent="0">
              <a:spcBef>
                <a:spcPts val="300"/>
              </a:spcBef>
              <a:spcAft>
                <a:spcPts val="300"/>
              </a:spcAft>
              <a:buClrTx/>
              <a:buSzPct val="100000"/>
              <a:buNone/>
            </a:pPr>
            <a:endParaRPr lang="en-US" sz="1600" dirty="0"/>
          </a:p>
        </p:txBody>
      </p:sp>
      <p:sp>
        <p:nvSpPr>
          <p:cNvPr id="8" name="Content Placeholder 1">
            <a:extLst>
              <a:ext uri="{FF2B5EF4-FFF2-40B4-BE49-F238E27FC236}">
                <a16:creationId xmlns:a16="http://schemas.microsoft.com/office/drawing/2014/main" id="{E9C58A0B-14D2-4974-8FFC-01AF236F5A67}"/>
              </a:ext>
            </a:extLst>
          </p:cNvPr>
          <p:cNvSpPr txBox="1"/>
          <p:nvPr/>
        </p:nvSpPr>
        <p:spPr>
          <a:xfrm>
            <a:off x="129294" y="1927562"/>
            <a:ext cx="3136252" cy="2308324"/>
          </a:xfrm>
          <a:prstGeom prst="rect">
            <a:avLst/>
          </a:prstGeom>
          <a:noFill/>
        </p:spPr>
        <p:txBody>
          <a:bodyPr wrap="square">
            <a:spAutoFit/>
          </a:bodyPr>
          <a:lstStyle/>
          <a:p>
            <a:pPr marL="169200" marR="0" lvl="0" indent="-169200" algn="l" defTabSz="457200" rtl="0" eaLnBrk="1" fontAlgn="base" latinLnBrk="0" hangingPunct="1">
              <a:lnSpc>
                <a:spcPct val="100000"/>
              </a:lnSpc>
              <a:spcBef>
                <a:spcPts val="300"/>
              </a:spcBef>
              <a:spcAft>
                <a:spcPts val="300"/>
              </a:spcAft>
              <a:buClrTx/>
              <a:buSzPct val="100000"/>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Although UDP is normally called unreliable, this does not mean that applications that use UDP are always unreliable. It means that these functions are not provided by the transport layer protocol and must be implemented elsewhere if required.</a:t>
            </a:r>
          </a:p>
        </p:txBody>
      </p:sp>
      <p:pic>
        <p:nvPicPr>
          <p:cNvPr id="7" name="Picture 6">
            <a:extLst>
              <a:ext uri="{FF2B5EF4-FFF2-40B4-BE49-F238E27FC236}">
                <a16:creationId xmlns:a16="http://schemas.microsoft.com/office/drawing/2014/main" id="{7369DBF3-5945-4E59-B71A-4E72CEFA834D}"/>
              </a:ext>
            </a:extLst>
          </p:cNvPr>
          <p:cNvPicPr>
            <a:picLocks noChangeAspect="1"/>
          </p:cNvPicPr>
          <p:nvPr/>
        </p:nvPicPr>
        <p:blipFill>
          <a:blip r:embed="rId4"/>
          <a:stretch>
            <a:fillRect/>
          </a:stretch>
        </p:blipFill>
        <p:spPr>
          <a:xfrm>
            <a:off x="3219183" y="2039356"/>
            <a:ext cx="5748262" cy="1872000"/>
          </a:xfrm>
          <a:prstGeom prst="rect">
            <a:avLst/>
          </a:prstGeom>
          <a:noFill/>
          <a:ln>
            <a:solidFill>
              <a:schemeClr val="bg1">
                <a:lumMod val="75000"/>
              </a:schemeClr>
            </a:solidFill>
          </a:ln>
        </p:spPr>
      </p:pic>
    </p:spTree>
    <p:custDataLst>
      <p:tags r:id="rId1"/>
    </p:custDataLst>
    <p:extLst>
      <p:ext uri="{BB962C8B-B14F-4D97-AF65-F5344CB8AC3E}">
        <p14:creationId xmlns:p14="http://schemas.microsoft.com/office/powerpoint/2010/main" val="362126409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67187"/>
                </a:solidFill>
                <a:effectLst/>
                <a:uLnTx/>
                <a:uFillTx/>
                <a:latin typeface="Arial"/>
                <a:ea typeface="ＭＳ Ｐゴシック" charset="0"/>
              </a:rPr>
              <a:t>TCP and UDP Vulnerabilities</a:t>
            </a:r>
            <a:br>
              <a:rPr kumimoji="0" lang="en-US" altLang="en-US" sz="2400" b="0" i="0" u="none" strike="noStrike" kern="1200" cap="none" spc="0" normalizeH="0" baseline="0" noProof="0" dirty="0">
                <a:ln>
                  <a:noFill/>
                </a:ln>
                <a:solidFill>
                  <a:srgbClr val="367187"/>
                </a:solidFill>
                <a:effectLst/>
                <a:uLnTx/>
                <a:uFillTx/>
                <a:latin typeface="Arial"/>
                <a:ea typeface="ＭＳ Ｐゴシック" charset="0"/>
              </a:rPr>
            </a:br>
            <a:r>
              <a:rPr kumimoji="0" lang="en-US" sz="2400" b="0" i="0" u="none" strike="noStrike" kern="1200" cap="none" spc="0" normalizeH="0" baseline="0" noProof="0" dirty="0">
                <a:ln>
                  <a:noFill/>
                </a:ln>
                <a:solidFill>
                  <a:srgbClr val="367187"/>
                </a:solidFill>
                <a:effectLst/>
                <a:uLnTx/>
                <a:uFillTx/>
                <a:latin typeface="Arial"/>
                <a:ea typeface="ＭＳ Ｐゴシック" charset="0"/>
              </a:rPr>
              <a:t>UDP Attacks</a:t>
            </a:r>
          </a:p>
        </p:txBody>
      </p:sp>
      <p:sp>
        <p:nvSpPr>
          <p:cNvPr id="2" name="Content Placeholder 1"/>
          <p:cNvSpPr>
            <a:spLocks noGrp="1"/>
          </p:cNvSpPr>
          <p:nvPr>
            <p:ph idx="1"/>
          </p:nvPr>
        </p:nvSpPr>
        <p:spPr>
          <a:xfrm>
            <a:off x="177423" y="700597"/>
            <a:ext cx="8822512" cy="3913714"/>
          </a:xfrm>
        </p:spPr>
        <p:txBody>
          <a:bodyPr/>
          <a:lstStyle/>
          <a:p>
            <a:pPr>
              <a:buClrTx/>
              <a:buSzPct val="100000"/>
              <a:buFont typeface="Arial" panose="020B0604020202020204" pitchFamily="34" charset="0"/>
              <a:buChar char="•"/>
            </a:pPr>
            <a:r>
              <a:rPr lang="en-US" sz="1600" dirty="0"/>
              <a:t>UDP is not protected by any encryption. E</a:t>
            </a:r>
            <a:r>
              <a:rPr lang="en-US" sz="1600" b="0" i="0" dirty="0">
                <a:effectLst/>
              </a:rPr>
              <a:t>ncryption can be added to UDP, but it is not available by default.</a:t>
            </a:r>
            <a:endParaRPr lang="en-US" sz="1600" dirty="0"/>
          </a:p>
          <a:p>
            <a:pPr>
              <a:buClrTx/>
              <a:buSzPct val="100000"/>
              <a:buFont typeface="Arial" panose="020B0604020202020204" pitchFamily="34" charset="0"/>
              <a:buChar char="•"/>
            </a:pPr>
            <a:r>
              <a:rPr lang="en-US" sz="1600" dirty="0"/>
              <a:t>The lack of encryption means that anyone can see the traffic, change it, and send it on to its destination.</a:t>
            </a:r>
          </a:p>
          <a:p>
            <a:pPr marL="0" indent="0">
              <a:buClrTx/>
              <a:buSzPct val="100000"/>
              <a:buNone/>
            </a:pPr>
            <a:r>
              <a:rPr lang="en-US" sz="1600" b="1" dirty="0"/>
              <a:t>UDP Flood Attacks</a:t>
            </a:r>
          </a:p>
          <a:p>
            <a:pPr>
              <a:buClrTx/>
              <a:buSzPct val="100000"/>
              <a:buFont typeface="Arial" panose="020B0604020202020204" pitchFamily="34" charset="0"/>
              <a:buChar char="•"/>
            </a:pPr>
            <a:r>
              <a:rPr lang="en-US" sz="1600" dirty="0"/>
              <a:t>In a UDP flood attack, all the resources on a network are consumed. </a:t>
            </a:r>
          </a:p>
          <a:p>
            <a:pPr>
              <a:buClrTx/>
              <a:buSzPct val="100000"/>
              <a:buFont typeface="Arial" panose="020B0604020202020204" pitchFamily="34" charset="0"/>
              <a:buChar char="•"/>
            </a:pPr>
            <a:r>
              <a:rPr lang="en-US" sz="1600" dirty="0"/>
              <a:t>The threat actor must use a tool like UDP Unicorn or Low Orbit Ion Cannon. </a:t>
            </a:r>
            <a:r>
              <a:rPr lang="en-US" sz="1600" b="0" i="0" dirty="0">
                <a:effectLst/>
              </a:rPr>
              <a:t>These tools send a flood of UDP packets, often from a spoofed host, to a server on the subnet. </a:t>
            </a:r>
          </a:p>
          <a:p>
            <a:pPr>
              <a:buClrTx/>
              <a:buSzPct val="100000"/>
              <a:buFont typeface="Arial" panose="020B0604020202020204" pitchFamily="34" charset="0"/>
              <a:buChar char="•"/>
            </a:pPr>
            <a:r>
              <a:rPr lang="en-US" sz="1600" b="0" i="0" dirty="0">
                <a:effectLst/>
              </a:rPr>
              <a:t>The program will sweep through all the known ports trying to find closed ports. This will cause the server to reply with an ICMP port unreachable message. </a:t>
            </a:r>
          </a:p>
          <a:p>
            <a:pPr>
              <a:buClrTx/>
              <a:buSzPct val="100000"/>
              <a:buFont typeface="Arial" panose="020B0604020202020204" pitchFamily="34" charset="0"/>
              <a:buChar char="•"/>
            </a:pPr>
            <a:r>
              <a:rPr lang="en-US" sz="1600" dirty="0"/>
              <a:t>As</a:t>
            </a:r>
            <a:r>
              <a:rPr lang="en-US" sz="1600" b="0" i="0" dirty="0">
                <a:effectLst/>
              </a:rPr>
              <a:t> there are many closed ports on the server, this creates a lot of traffic on the segment, which uses up most of the bandwidth. The result is very similar to a DoS attack</a:t>
            </a:r>
            <a:r>
              <a:rPr lang="en-US" sz="1600" dirty="0"/>
              <a:t>.</a:t>
            </a:r>
          </a:p>
          <a:p>
            <a:pPr>
              <a:buClrTx/>
              <a:buSzPct val="100000"/>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78702157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67187"/>
                </a:solidFill>
                <a:effectLst/>
                <a:uLnTx/>
                <a:uFillTx/>
                <a:latin typeface="Arial"/>
                <a:ea typeface="ＭＳ Ｐゴシック" charset="0"/>
              </a:rPr>
              <a:t>ARP Vulnerabilities</a:t>
            </a:r>
          </a:p>
        </p:txBody>
      </p:sp>
      <p:sp>
        <p:nvSpPr>
          <p:cNvPr id="2" name="Content Placeholder 1"/>
          <p:cNvSpPr>
            <a:spLocks noGrp="1"/>
          </p:cNvSpPr>
          <p:nvPr>
            <p:ph idx="1"/>
          </p:nvPr>
        </p:nvSpPr>
        <p:spPr>
          <a:xfrm>
            <a:off x="144066" y="780837"/>
            <a:ext cx="4102010" cy="3880061"/>
          </a:xfrm>
        </p:spPr>
        <p:txBody>
          <a:bodyPr/>
          <a:lstStyle/>
          <a:p>
            <a:pPr>
              <a:buFont typeface="Arial" pitchFamily="34" charset="0"/>
              <a:buChar char="•"/>
            </a:pPr>
            <a:r>
              <a:rPr lang="en-IN" sz="1600" dirty="0"/>
              <a:t>Hosts broadcast an ARP Request to other hosts on the network segment to determine the MAC address of a host with a particular IP address.</a:t>
            </a:r>
          </a:p>
          <a:p>
            <a:pPr>
              <a:buFont typeface="Arial" pitchFamily="34" charset="0"/>
              <a:buChar char="•"/>
            </a:pPr>
            <a:r>
              <a:rPr lang="en-US" sz="1600" dirty="0"/>
              <a:t>The host with the matching IP address in the ARP Request sends an ARP Reply called “gratuitous ARP.”</a:t>
            </a:r>
          </a:p>
          <a:p>
            <a:pPr>
              <a:buFont typeface="Arial" pitchFamily="34" charset="0"/>
              <a:buChar char="•"/>
            </a:pPr>
            <a:r>
              <a:rPr lang="en-IN" sz="1600" dirty="0"/>
              <a:t>A threat actor can poison the ARP cache of devices on the local network</a:t>
            </a:r>
          </a:p>
          <a:p>
            <a:pPr>
              <a:buFont typeface="Arial" pitchFamily="34" charset="0"/>
              <a:buChar char="•"/>
            </a:pPr>
            <a:r>
              <a:rPr lang="en-IN" sz="1600" dirty="0"/>
              <a:t>The goal is to associate the threat actor’s MAC address with the IP address of the default gateway in the ARP caches of hosts on the LAN segment. </a:t>
            </a:r>
            <a:br>
              <a:rPr lang="en-IN" sz="1600" dirty="0"/>
            </a:br>
            <a:endParaRPr lang="en-US" sz="1600" dirty="0"/>
          </a:p>
          <a:p>
            <a:pPr>
              <a:buFont typeface="Arial" pitchFamily="34" charset="0"/>
              <a:buChar char="•"/>
            </a:pPr>
            <a:endParaRPr lang="en-US" sz="16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5555" y="1514386"/>
            <a:ext cx="4805363" cy="3090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81988492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67187"/>
                </a:solidFill>
                <a:effectLst/>
                <a:uLnTx/>
                <a:uFillTx/>
                <a:latin typeface="Arial"/>
                <a:ea typeface="ＭＳ Ｐゴシック" charset="0"/>
              </a:rPr>
              <a:t>ARP Cache Poisoning</a:t>
            </a:r>
          </a:p>
        </p:txBody>
      </p:sp>
      <p:sp>
        <p:nvSpPr>
          <p:cNvPr id="2" name="Content Placeholder 1"/>
          <p:cNvSpPr>
            <a:spLocks noGrp="1"/>
          </p:cNvSpPr>
          <p:nvPr>
            <p:ph idx="1"/>
          </p:nvPr>
        </p:nvSpPr>
        <p:spPr>
          <a:xfrm>
            <a:off x="144064" y="853262"/>
            <a:ext cx="8494097" cy="685827"/>
          </a:xfrm>
        </p:spPr>
        <p:txBody>
          <a:bodyPr/>
          <a:lstStyle/>
          <a:p>
            <a:pPr>
              <a:buFont typeface="Arial" pitchFamily="34" charset="0"/>
              <a:buChar char="•"/>
            </a:pPr>
            <a:r>
              <a:rPr lang="en-US" sz="1600" dirty="0"/>
              <a:t>ARP cache poisoning can be used to launch various man-in-the-middle attacks.</a:t>
            </a:r>
            <a:endParaRPr lang="en-US" sz="1600" b="1" dirty="0"/>
          </a:p>
          <a:p>
            <a:pPr marL="0" indent="0">
              <a:buNone/>
            </a:pPr>
            <a:r>
              <a:rPr lang="en-US" sz="1600" b="1" dirty="0"/>
              <a:t>ARP cache poisoning process</a:t>
            </a:r>
          </a:p>
        </p:txBody>
      </p:sp>
      <p:sp>
        <p:nvSpPr>
          <p:cNvPr id="4" name="TextBox 1"/>
          <p:cNvSpPr txBox="1"/>
          <p:nvPr/>
        </p:nvSpPr>
        <p:spPr>
          <a:xfrm>
            <a:off x="282202" y="1611519"/>
            <a:ext cx="2599068" cy="338554"/>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IN" sz="1600" b="0" i="0" u="none" strike="noStrike" kern="1200" cap="none" spc="0" normalizeH="0" baseline="0" noProof="0" dirty="0">
                <a:ln>
                  <a:noFill/>
                </a:ln>
                <a:solidFill>
                  <a:srgbClr val="58585B">
                    <a:lumMod val="50000"/>
                  </a:srgbClr>
                </a:solidFill>
                <a:effectLst/>
                <a:uLnTx/>
                <a:uFillTx/>
                <a:latin typeface="Arial" charset="0"/>
                <a:ea typeface="ＭＳ Ｐゴシック" pitchFamily="34" charset="-128"/>
                <a:cs typeface="+mn-cs"/>
              </a:rPr>
              <a:t>ARP Request</a:t>
            </a:r>
          </a:p>
        </p:txBody>
      </p:sp>
      <p:pic>
        <p:nvPicPr>
          <p:cNvPr id="205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202" y="1977433"/>
            <a:ext cx="2599068" cy="1877104"/>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1" name="TextBox 2"/>
          <p:cNvSpPr txBox="1"/>
          <p:nvPr/>
        </p:nvSpPr>
        <p:spPr>
          <a:xfrm>
            <a:off x="3000345" y="1636142"/>
            <a:ext cx="3076536" cy="338554"/>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IN" sz="1600" b="0" i="0" u="none" strike="noStrike" kern="1200" cap="none" spc="0" normalizeH="0" baseline="0" noProof="0" dirty="0">
                <a:ln>
                  <a:noFill/>
                </a:ln>
                <a:solidFill>
                  <a:srgbClr val="58585B">
                    <a:lumMod val="50000"/>
                  </a:srgbClr>
                </a:solidFill>
                <a:effectLst/>
                <a:uLnTx/>
                <a:uFillTx/>
                <a:latin typeface="Arial" charset="0"/>
                <a:ea typeface="ＭＳ Ｐゴシック" pitchFamily="34" charset="-128"/>
                <a:cs typeface="+mn-cs"/>
              </a:rPr>
              <a:t>ARP Reply</a:t>
            </a:r>
          </a:p>
        </p:txBody>
      </p:sp>
      <p:pic>
        <p:nvPicPr>
          <p:cNvPr id="20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45" y="1993354"/>
            <a:ext cx="3076536" cy="1855690"/>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2" name="TextBox 3"/>
          <p:cNvSpPr txBox="1"/>
          <p:nvPr/>
        </p:nvSpPr>
        <p:spPr>
          <a:xfrm>
            <a:off x="5993394" y="1625588"/>
            <a:ext cx="3159659" cy="338554"/>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IN" sz="1600" b="0" i="0" u="none" strike="noStrike" kern="1200" cap="none" spc="0" normalizeH="0" baseline="0" noProof="0" dirty="0">
                <a:ln>
                  <a:noFill/>
                </a:ln>
                <a:solidFill>
                  <a:srgbClr val="58585B">
                    <a:lumMod val="50000"/>
                  </a:srgbClr>
                </a:solidFill>
                <a:effectLst/>
                <a:uLnTx/>
                <a:uFillTx/>
                <a:latin typeface="Arial" charset="0"/>
                <a:ea typeface="ＭＳ Ｐゴシック" pitchFamily="34" charset="-128"/>
                <a:cs typeface="+mn-cs"/>
              </a:rPr>
              <a:t>Spoofed Gratuitous ARP replies</a:t>
            </a:r>
          </a:p>
        </p:txBody>
      </p:sp>
      <p:pic>
        <p:nvPicPr>
          <p:cNvPr id="2052"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1517"/>
          <a:stretch/>
        </p:blipFill>
        <p:spPr bwMode="auto">
          <a:xfrm>
            <a:off x="6195955" y="2031729"/>
            <a:ext cx="2830356" cy="1808262"/>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 name="Content Placeholder 2"/>
          <p:cNvSpPr txBox="1"/>
          <p:nvPr/>
        </p:nvSpPr>
        <p:spPr>
          <a:xfrm>
            <a:off x="244443" y="3965410"/>
            <a:ext cx="8781867" cy="584775"/>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1" i="1"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Note</a:t>
            </a:r>
            <a:r>
              <a:rPr kumimoji="0" lang="en-US" sz="1600" b="0" i="1"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 There are many tools available on the internet to create ARP MITM attacks including </a:t>
            </a:r>
            <a:r>
              <a:rPr kumimoji="0" lang="en-US" sz="1600" b="0" i="1" u="none" strike="noStrike" kern="1200" cap="none" spc="0" normalizeH="0" baseline="0" noProof="0" dirty="0" err="1">
                <a:ln>
                  <a:noFill/>
                </a:ln>
                <a:solidFill>
                  <a:srgbClr val="000000"/>
                </a:solidFill>
                <a:effectLst/>
                <a:uLnTx/>
                <a:uFillTx/>
                <a:latin typeface="Arial" charset="0"/>
                <a:ea typeface="ＭＳ Ｐゴシック" pitchFamily="34" charset="-128"/>
                <a:cs typeface="+mn-cs"/>
              </a:rPr>
              <a:t>dsniff</a:t>
            </a:r>
            <a:r>
              <a:rPr kumimoji="0" lang="en-US" sz="1600" b="0" i="1"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 Cain &amp; Abel, </a:t>
            </a:r>
            <a:r>
              <a:rPr kumimoji="0" lang="en-US" sz="1600" b="0" i="1" u="none" strike="noStrike" kern="1200" cap="none" spc="0" normalizeH="0" baseline="0" noProof="0" dirty="0" err="1">
                <a:ln>
                  <a:noFill/>
                </a:ln>
                <a:solidFill>
                  <a:srgbClr val="000000"/>
                </a:solidFill>
                <a:effectLst/>
                <a:uLnTx/>
                <a:uFillTx/>
                <a:latin typeface="Arial" charset="0"/>
                <a:ea typeface="ＭＳ Ｐゴシック" pitchFamily="34" charset="-128"/>
                <a:cs typeface="+mn-cs"/>
              </a:rPr>
              <a:t>ettercap</a:t>
            </a:r>
            <a:r>
              <a:rPr kumimoji="0" lang="en-US" sz="1600" b="0" i="1"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 Yersinia, and others.</a:t>
            </a:r>
          </a:p>
        </p:txBody>
      </p:sp>
    </p:spTree>
    <p:custDataLst>
      <p:tags r:id="rId1"/>
    </p:custDataLst>
    <p:extLst>
      <p:ext uri="{BB962C8B-B14F-4D97-AF65-F5344CB8AC3E}">
        <p14:creationId xmlns:p14="http://schemas.microsoft.com/office/powerpoint/2010/main" val="154408173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27508"/>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dirty="0"/>
              <a:t>Dynamic Host Configuration Protocol</a:t>
            </a:r>
          </a:p>
        </p:txBody>
      </p:sp>
      <p:sp>
        <p:nvSpPr>
          <p:cNvPr id="2" name="Content Placeholder 1"/>
          <p:cNvSpPr>
            <a:spLocks noGrp="1"/>
          </p:cNvSpPr>
          <p:nvPr>
            <p:ph idx="1"/>
          </p:nvPr>
        </p:nvSpPr>
        <p:spPr>
          <a:xfrm>
            <a:off x="207435" y="681254"/>
            <a:ext cx="4808183" cy="3988957"/>
          </a:xfrm>
        </p:spPr>
        <p:txBody>
          <a:bodyPr/>
          <a:lstStyle/>
          <a:p>
            <a:pPr>
              <a:spcBef>
                <a:spcPts val="300"/>
              </a:spcBef>
              <a:spcAft>
                <a:spcPts val="300"/>
              </a:spcAft>
              <a:buFont typeface="Arial" panose="020B0604020202020204" pitchFamily="34" charset="0"/>
              <a:buChar char="•"/>
            </a:pPr>
            <a:r>
              <a:rPr lang="en-US" sz="1600" dirty="0"/>
              <a:t>Two types of addressing:</a:t>
            </a:r>
          </a:p>
          <a:p>
            <a:pPr marL="358775" lvl="2" indent="-177800">
              <a:buClr>
                <a:schemeClr val="tx2"/>
              </a:buClr>
              <a:buSzPct val="90000"/>
              <a:buFont typeface="Arial" pitchFamily="34" charset="0"/>
              <a:buChar char="•"/>
            </a:pPr>
            <a:r>
              <a:rPr lang="en-US" sz="1600" b="1" dirty="0">
                <a:solidFill>
                  <a:srgbClr val="000000"/>
                </a:solidFill>
              </a:rPr>
              <a:t>Dynamic</a:t>
            </a:r>
            <a:r>
              <a:rPr lang="en-US" sz="1600" dirty="0">
                <a:solidFill>
                  <a:srgbClr val="000000"/>
                </a:solidFill>
              </a:rPr>
              <a:t> – Dynamic Host Configuration Protocol (</a:t>
            </a:r>
            <a:r>
              <a:rPr lang="en-US" sz="1600" dirty="0"/>
              <a:t>DHCP) for IPv4 service</a:t>
            </a:r>
            <a:r>
              <a:rPr lang="en-US" sz="1600" dirty="0">
                <a:solidFill>
                  <a:srgbClr val="000000"/>
                </a:solidFill>
              </a:rPr>
              <a:t> automates the assignment of IPv4 addresses, subnet masks, gateways, and other IPv4 networking parameters.</a:t>
            </a:r>
          </a:p>
          <a:p>
            <a:pPr marL="358775" lvl="2" indent="-177800">
              <a:buClr>
                <a:schemeClr val="tx2"/>
              </a:buClr>
              <a:buSzPct val="90000"/>
              <a:buFont typeface="Arial" pitchFamily="34" charset="0"/>
              <a:buChar char="•"/>
            </a:pPr>
            <a:r>
              <a:rPr lang="en-US" sz="1600" b="1" dirty="0">
                <a:solidFill>
                  <a:srgbClr val="000000"/>
                </a:solidFill>
              </a:rPr>
              <a:t>Static</a:t>
            </a:r>
            <a:r>
              <a:rPr lang="en-US" sz="1600" dirty="0">
                <a:solidFill>
                  <a:srgbClr val="000000"/>
                </a:solidFill>
              </a:rPr>
              <a:t> – The network administrator manually enters IP address information on hosts.</a:t>
            </a:r>
          </a:p>
          <a:p>
            <a:pPr marL="180975" lvl="1" indent="-180975">
              <a:buSzPct val="90000"/>
              <a:buFont typeface="Arial" pitchFamily="34" charset="0"/>
              <a:buChar char="•"/>
            </a:pPr>
            <a:r>
              <a:rPr lang="en-US" sz="1600" dirty="0"/>
              <a:t>When a host connects to the network, the DHCP server chooses an address from a configured range of addresses called a pool and assigns it to the host.</a:t>
            </a:r>
            <a:endParaRPr lang="en-IN" sz="1600" dirty="0"/>
          </a:p>
          <a:p>
            <a:pPr marL="180975" lvl="1" indent="-180975">
              <a:buSzPct val="90000"/>
              <a:buFont typeface="Arial" pitchFamily="34" charset="0"/>
              <a:buChar char="•"/>
            </a:pPr>
            <a:r>
              <a:rPr lang="en-IN" sz="1600" dirty="0"/>
              <a:t>DHCP can allocate IP addresses for a configurable period of time, called a lease period.</a:t>
            </a:r>
            <a:endParaRPr lang="en-US" sz="1600" dirty="0">
              <a:solidFill>
                <a:srgbClr val="000000"/>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4562" y="910452"/>
            <a:ext cx="4135094" cy="274319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4789283" y="3648563"/>
            <a:ext cx="4240373" cy="1323439"/>
          </a:xfrm>
          <a:prstGeom prst="rect">
            <a:avLst/>
          </a:prstGeom>
          <a:noFill/>
        </p:spPr>
        <p:txBody>
          <a:bodyPr wrap="square" rtlCol="0">
            <a:spAutoFit/>
          </a:bodyPr>
          <a:lstStyle/>
          <a:p>
            <a:r>
              <a:rPr lang="en-IN" sz="1600" b="1" dirty="0">
                <a:solidFill>
                  <a:schemeClr val="tx1">
                    <a:lumMod val="50000"/>
                  </a:schemeClr>
                </a:solidFill>
              </a:rPr>
              <a:t>Medium-to-large networks</a:t>
            </a:r>
            <a:r>
              <a:rPr lang="en-IN" sz="1600" dirty="0">
                <a:solidFill>
                  <a:schemeClr val="tx1">
                    <a:lumMod val="50000"/>
                  </a:schemeClr>
                </a:solidFill>
              </a:rPr>
              <a:t> – DHCP server is a local PC-based server</a:t>
            </a:r>
          </a:p>
          <a:p>
            <a:r>
              <a:rPr lang="en-IN" sz="1600" b="1" dirty="0">
                <a:solidFill>
                  <a:schemeClr val="tx1">
                    <a:lumMod val="50000"/>
                  </a:schemeClr>
                </a:solidFill>
              </a:rPr>
              <a:t>Home network </a:t>
            </a:r>
            <a:r>
              <a:rPr lang="en-IN" sz="1600" dirty="0">
                <a:solidFill>
                  <a:schemeClr val="tx1">
                    <a:lumMod val="50000"/>
                  </a:schemeClr>
                </a:solidFill>
              </a:rPr>
              <a:t>– DHCP server is on the local router connecting the home network to the ISP. </a:t>
            </a:r>
          </a:p>
        </p:txBody>
      </p:sp>
    </p:spTree>
    <p:custDataLst>
      <p:tags r:id="rId1"/>
    </p:custDataLst>
    <p:extLst>
      <p:ext uri="{BB962C8B-B14F-4D97-AF65-F5344CB8AC3E}">
        <p14:creationId xmlns:p14="http://schemas.microsoft.com/office/powerpoint/2010/main" val="79911783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dirty="0"/>
              <a:t>DHCP Operation</a:t>
            </a:r>
          </a:p>
        </p:txBody>
      </p:sp>
      <p:sp>
        <p:nvSpPr>
          <p:cNvPr id="3" name="Content Placeholder 1"/>
          <p:cNvSpPr/>
          <p:nvPr/>
        </p:nvSpPr>
        <p:spPr>
          <a:xfrm>
            <a:off x="217285" y="730387"/>
            <a:ext cx="8664765" cy="5537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buFont typeface="Arial" panose="020B0604020202020204" pitchFamily="34" charset="0"/>
              <a:buChar char="•"/>
            </a:pPr>
            <a:r>
              <a:rPr lang="en-US" sz="1600" dirty="0">
                <a:solidFill>
                  <a:srgbClr val="000000"/>
                </a:solidFill>
              </a:rPr>
              <a:t>DHCP operation includes: DHCPDISCOVER, DHCPOFFER, DHCPREQUEST, DHCPACK, and DHCPNAK.</a:t>
            </a:r>
          </a:p>
        </p:txBody>
      </p:sp>
      <p:sp>
        <p:nvSpPr>
          <p:cNvPr id="2" name="Content Placeholder 2"/>
          <p:cNvSpPr>
            <a:spLocks noGrp="1"/>
          </p:cNvSpPr>
          <p:nvPr>
            <p:ph idx="1"/>
          </p:nvPr>
        </p:nvSpPr>
        <p:spPr>
          <a:xfrm>
            <a:off x="189330" y="1269740"/>
            <a:ext cx="5251803" cy="2396919"/>
          </a:xfrm>
        </p:spPr>
        <p:txBody>
          <a:bodyPr/>
          <a:lstStyle/>
          <a:p>
            <a:pPr>
              <a:spcBef>
                <a:spcPts val="300"/>
              </a:spcBef>
              <a:spcAft>
                <a:spcPts val="300"/>
              </a:spcAft>
              <a:buClr>
                <a:srgbClr val="000000"/>
              </a:buClr>
              <a:buFont typeface="Arial" pitchFamily="34" charset="0"/>
              <a:buChar char="•"/>
            </a:pPr>
            <a:r>
              <a:rPr lang="en-US" sz="1600" dirty="0"/>
              <a:t>When DHCP-configured device connects to the network, the client broadcasts a </a:t>
            </a:r>
            <a:r>
              <a:rPr lang="en-US" sz="1600" b="1" dirty="0"/>
              <a:t>DHCPDISCOVER </a:t>
            </a:r>
            <a:r>
              <a:rPr lang="en-US" sz="1600" dirty="0"/>
              <a:t>message to identify any available DHCP servers on the network.</a:t>
            </a:r>
          </a:p>
          <a:p>
            <a:pPr>
              <a:spcBef>
                <a:spcPts val="300"/>
              </a:spcBef>
              <a:spcAft>
                <a:spcPts val="300"/>
              </a:spcAft>
              <a:buClr>
                <a:srgbClr val="000000"/>
              </a:buClr>
              <a:buFont typeface="Arial" pitchFamily="34" charset="0"/>
              <a:buChar char="•"/>
            </a:pPr>
            <a:r>
              <a:rPr lang="en-US" sz="1600" dirty="0"/>
              <a:t>A DHCP server replies with a </a:t>
            </a:r>
            <a:r>
              <a:rPr lang="en-US" sz="1600" b="1" dirty="0"/>
              <a:t>DHCPOFFER </a:t>
            </a:r>
            <a:r>
              <a:rPr lang="en-US" sz="1600" dirty="0"/>
              <a:t>message, which offers a lease to the client.</a:t>
            </a:r>
          </a:p>
          <a:p>
            <a:pPr>
              <a:spcBef>
                <a:spcPts val="300"/>
              </a:spcBef>
              <a:spcAft>
                <a:spcPts val="300"/>
              </a:spcAft>
              <a:buClr>
                <a:srgbClr val="000000"/>
              </a:buClr>
              <a:buFont typeface="Arial" pitchFamily="34" charset="0"/>
              <a:buChar char="•"/>
            </a:pPr>
            <a:r>
              <a:rPr lang="en-US" sz="1600" dirty="0"/>
              <a:t>The client sends a </a:t>
            </a:r>
            <a:r>
              <a:rPr lang="en-US" sz="1600" b="1" dirty="0"/>
              <a:t>DHCPREQUEST </a:t>
            </a:r>
            <a:r>
              <a:rPr lang="en-US" sz="1600" dirty="0"/>
              <a:t>message that identifies the explicit server and lease offer that the client is accepting.</a:t>
            </a:r>
          </a:p>
        </p:txBody>
      </p:sp>
      <p:sp>
        <p:nvSpPr>
          <p:cNvPr id="4" name="Content Placeholder 3"/>
          <p:cNvSpPr/>
          <p:nvPr/>
        </p:nvSpPr>
        <p:spPr>
          <a:xfrm>
            <a:off x="217284" y="3675718"/>
            <a:ext cx="8827128" cy="77859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80975">
              <a:buFont typeface="Arial" panose="020B0604020202020204" pitchFamily="34" charset="0"/>
              <a:buChar char="•"/>
            </a:pPr>
            <a:r>
              <a:rPr lang="en-US" sz="1600" dirty="0">
                <a:solidFill>
                  <a:srgbClr val="000000"/>
                </a:solidFill>
              </a:rPr>
              <a:t>If the IPv4 address requested by the client, or offered by the server, is still available, the server returns the </a:t>
            </a:r>
            <a:r>
              <a:rPr lang="en-US" sz="1600" b="1" dirty="0">
                <a:solidFill>
                  <a:srgbClr val="000000"/>
                </a:solidFill>
              </a:rPr>
              <a:t>DHCPACK </a:t>
            </a:r>
            <a:r>
              <a:rPr lang="en-US" sz="1600" dirty="0">
                <a:solidFill>
                  <a:srgbClr val="000000"/>
                </a:solidFill>
              </a:rPr>
              <a:t>message. If the offer is no longer valid, then the selected server responds with a </a:t>
            </a:r>
            <a:r>
              <a:rPr lang="en-US" sz="1600" b="1" dirty="0">
                <a:solidFill>
                  <a:srgbClr val="000000"/>
                </a:solidFill>
              </a:rPr>
              <a:t>DHCPNAK </a:t>
            </a:r>
            <a:r>
              <a:rPr lang="en-US" sz="1600" dirty="0">
                <a:solidFill>
                  <a:srgbClr val="000000"/>
                </a:solidFill>
              </a:rPr>
              <a:t>message. </a:t>
            </a:r>
            <a:r>
              <a:rPr lang="en-US" sz="1600" dirty="0">
                <a:solidFill>
                  <a:schemeClr val="tx1">
                    <a:lumMod val="50000"/>
                  </a:schemeClr>
                </a:solidFill>
              </a:rPr>
              <a:t>If a </a:t>
            </a:r>
            <a:r>
              <a:rPr lang="en-US" sz="1600" b="1" dirty="0">
                <a:solidFill>
                  <a:schemeClr val="tx1">
                    <a:lumMod val="50000"/>
                  </a:schemeClr>
                </a:solidFill>
              </a:rPr>
              <a:t>DHCPNAK</a:t>
            </a:r>
            <a:r>
              <a:rPr lang="en-US" sz="1600" dirty="0">
                <a:solidFill>
                  <a:schemeClr val="tx1">
                    <a:lumMod val="50000"/>
                  </a:schemeClr>
                </a:solidFill>
              </a:rPr>
              <a:t> message is returned, then the selection process begins again with a new </a:t>
            </a:r>
            <a:r>
              <a:rPr lang="en-US" sz="1600" b="1" dirty="0">
                <a:solidFill>
                  <a:schemeClr val="tx1">
                    <a:lumMod val="50000"/>
                  </a:schemeClr>
                </a:solidFill>
              </a:rPr>
              <a:t>DHCPDISCOVER</a:t>
            </a:r>
            <a:r>
              <a:rPr lang="en-US" sz="1600" dirty="0">
                <a:solidFill>
                  <a:schemeClr val="tx1">
                    <a:lumMod val="50000"/>
                  </a:schemeClr>
                </a:solidFill>
              </a:rPr>
              <a:t> message being transmitted.</a:t>
            </a:r>
          </a:p>
          <a:p>
            <a:pPr marL="180975" indent="-180975">
              <a:buFont typeface="Arial" panose="020B0604020202020204" pitchFamily="34" charset="0"/>
              <a:buChar char="•"/>
            </a:pPr>
            <a:endParaRPr lang="en-US" sz="1600" dirty="0">
              <a:solidFill>
                <a:srgbClr val="000000"/>
              </a:solidFill>
            </a:endParaRPr>
          </a:p>
          <a:p>
            <a:pPr marL="180975" indent="-180975">
              <a:buFont typeface="Arial" panose="020B0604020202020204" pitchFamily="34" charset="0"/>
              <a:buChar char="•"/>
            </a:pPr>
            <a:endParaRPr lang="en-US" sz="1600" dirty="0">
              <a:solidFill>
                <a:srgbClr val="000000"/>
              </a:solidFill>
            </a:endParaRPr>
          </a:p>
          <a:p>
            <a:pPr marL="180975" indent="-180975">
              <a:buFont typeface="Arial" panose="020B0604020202020204" pitchFamily="34" charset="0"/>
              <a:buChar char="•"/>
            </a:pPr>
            <a:endParaRPr lang="en-US" sz="1600" dirty="0">
              <a:solidFill>
                <a:schemeClr val="tx1">
                  <a:lumMod val="50000"/>
                </a:schemeClr>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6104" y="1212252"/>
            <a:ext cx="3658788" cy="2393136"/>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420662180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67187"/>
                </a:solidFill>
                <a:effectLst/>
                <a:uLnTx/>
                <a:uFillTx/>
                <a:latin typeface="Arial"/>
                <a:ea typeface="ＭＳ Ｐゴシック" charset="0"/>
              </a:rPr>
              <a:t>IPv4 and IPv6</a:t>
            </a:r>
          </a:p>
        </p:txBody>
      </p:sp>
      <p:sp>
        <p:nvSpPr>
          <p:cNvPr id="2" name="Content Placeholder 1"/>
          <p:cNvSpPr>
            <a:spLocks noGrp="1"/>
          </p:cNvSpPr>
          <p:nvPr>
            <p:ph idx="1"/>
          </p:nvPr>
        </p:nvSpPr>
        <p:spPr>
          <a:xfrm>
            <a:off x="144065" y="798944"/>
            <a:ext cx="8853286" cy="3829327"/>
          </a:xfrm>
        </p:spPr>
        <p:txBody>
          <a:bodyPr/>
          <a:lstStyle/>
          <a:p>
            <a:pPr marL="166688" indent="-166688">
              <a:buClrTx/>
              <a:buSzPct val="100000"/>
              <a:buFont typeface="Arial" pitchFamily="34" charset="0"/>
              <a:buChar char="•"/>
            </a:pPr>
            <a:r>
              <a:rPr lang="en-US" sz="1600" dirty="0"/>
              <a:t>I</a:t>
            </a:r>
            <a:r>
              <a:rPr lang="en-US" sz="1600" b="0" i="0" dirty="0">
                <a:effectLst/>
              </a:rPr>
              <a:t>P was designed as a Layer 3 connectionless protocol. It </a:t>
            </a:r>
            <a:r>
              <a:rPr lang="en-US" sz="1600" dirty="0"/>
              <a:t>provides the necessary functions to deliver a packet from a source host to a destination host over an interconnected system of networks.</a:t>
            </a:r>
          </a:p>
          <a:p>
            <a:pPr marL="166688" indent="-166688">
              <a:buClrTx/>
              <a:buSzPct val="100000"/>
              <a:buFont typeface="Arial" pitchFamily="34" charset="0"/>
              <a:buChar char="•"/>
            </a:pPr>
            <a:r>
              <a:rPr lang="en-US" sz="1600" dirty="0"/>
              <a:t>IP makes no effort to validate whether the source IP address contained in a packet actually came from that source. For this reason, threat actors can send packets using a spoofed source IP address.</a:t>
            </a:r>
          </a:p>
          <a:p>
            <a:pPr marL="166688" indent="-166688">
              <a:buClrTx/>
              <a:buSzPct val="100000"/>
              <a:buFont typeface="Arial" pitchFamily="34" charset="0"/>
              <a:buChar char="•"/>
            </a:pPr>
            <a:r>
              <a:rPr lang="en-US" sz="1600" dirty="0"/>
              <a:t>Also, threat actors can tamper with the other fields in the IP header to carry out their attacks. So, it is important for security analysts to understand the different fields in both the IPv4 and IPv6 headers.</a:t>
            </a:r>
          </a:p>
        </p:txBody>
      </p:sp>
    </p:spTree>
    <p:custDataLst>
      <p:tags r:id="rId1"/>
    </p:custDataLst>
    <p:extLst>
      <p:ext uri="{BB962C8B-B14F-4D97-AF65-F5344CB8AC3E}">
        <p14:creationId xmlns:p14="http://schemas.microsoft.com/office/powerpoint/2010/main" val="238325693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67187"/>
                </a:solidFill>
                <a:effectLst/>
                <a:uLnTx/>
                <a:uFillTx/>
                <a:latin typeface="Arial"/>
                <a:ea typeface="ＭＳ Ｐゴシック" charset="0"/>
              </a:rPr>
              <a:t>DHCP Attacks</a:t>
            </a:r>
          </a:p>
        </p:txBody>
      </p:sp>
      <p:sp>
        <p:nvSpPr>
          <p:cNvPr id="2" name="Content Placeholder 1"/>
          <p:cNvSpPr>
            <a:spLocks noGrp="1"/>
          </p:cNvSpPr>
          <p:nvPr>
            <p:ph idx="1"/>
          </p:nvPr>
        </p:nvSpPr>
        <p:spPr>
          <a:xfrm>
            <a:off x="144063" y="798943"/>
            <a:ext cx="8844294" cy="4269168"/>
          </a:xfrm>
        </p:spPr>
        <p:txBody>
          <a:bodyPr/>
          <a:lstStyle/>
          <a:p>
            <a:pPr marL="0" indent="0">
              <a:buNone/>
            </a:pPr>
            <a:r>
              <a:rPr lang="en-US" sz="1600" b="1" dirty="0"/>
              <a:t>DHCP Spoofing Attack</a:t>
            </a:r>
            <a:endParaRPr lang="en-US" sz="1600" dirty="0"/>
          </a:p>
          <a:p>
            <a:pPr>
              <a:buFont typeface="Arial" pitchFamily="34" charset="0"/>
              <a:buChar char="•"/>
            </a:pPr>
            <a:r>
              <a:rPr lang="en-IN" sz="1600" dirty="0"/>
              <a:t>A DHCP spoofing attack </a:t>
            </a:r>
            <a:r>
              <a:rPr lang="en-US" sz="1600" dirty="0"/>
              <a:t>occurs when a rogue DHCP server is connected to the network and provides false IP configuration parameters to legitimate clients.</a:t>
            </a:r>
          </a:p>
          <a:p>
            <a:pPr marL="0" indent="0">
              <a:buNone/>
            </a:pPr>
            <a:r>
              <a:rPr lang="en-US" sz="1600" dirty="0"/>
              <a:t> A rogue server can provide a variety of misleading information such as:</a:t>
            </a:r>
          </a:p>
          <a:p>
            <a:pPr lvl="2">
              <a:buFont typeface="Arial" pitchFamily="34" charset="0"/>
              <a:buChar char="•"/>
            </a:pPr>
            <a:r>
              <a:rPr lang="en-US" sz="1600" b="1" dirty="0"/>
              <a:t>Wrong default gateway</a:t>
            </a:r>
            <a:r>
              <a:rPr lang="en-US" sz="1600" dirty="0"/>
              <a:t> - Threat actor provides an invalid gateway, or the IP address of its host to create a MITM (Man In The Middle) attack.</a:t>
            </a:r>
          </a:p>
          <a:p>
            <a:pPr lvl="2">
              <a:buFont typeface="Arial" pitchFamily="34" charset="0"/>
              <a:buChar char="•"/>
            </a:pPr>
            <a:r>
              <a:rPr lang="en-US" sz="1600" b="1" dirty="0"/>
              <a:t>Wrong DNS server</a:t>
            </a:r>
            <a:r>
              <a:rPr lang="en-US" sz="1600" dirty="0"/>
              <a:t> - Threat actor provides an incorrect DNS server address pointing the user to a malicious website.</a:t>
            </a:r>
          </a:p>
          <a:p>
            <a:pPr lvl="2">
              <a:buFont typeface="Arial" pitchFamily="34" charset="0"/>
              <a:buChar char="•"/>
            </a:pPr>
            <a:r>
              <a:rPr lang="en-US" sz="1600" b="1" dirty="0"/>
              <a:t>Wrong IP address</a:t>
            </a:r>
            <a:r>
              <a:rPr lang="en-US" sz="1600" dirty="0"/>
              <a:t> - Threat actor provides an invalid IP address, invalid default gateway IP address, or both. The threat actor then creates a DoS attack on the DHCP client.</a:t>
            </a:r>
          </a:p>
          <a:p>
            <a:pPr marL="261937" lvl="2" indent="0">
              <a:buNone/>
            </a:pPr>
            <a:br>
              <a:rPr lang="en-US" sz="1600" dirty="0"/>
            </a:br>
            <a:endParaRPr lang="en-US" sz="1600" dirty="0"/>
          </a:p>
        </p:txBody>
      </p:sp>
    </p:spTree>
    <p:custDataLst>
      <p:tags r:id="rId1"/>
    </p:custDataLst>
    <p:extLst>
      <p:ext uri="{BB962C8B-B14F-4D97-AF65-F5344CB8AC3E}">
        <p14:creationId xmlns:p14="http://schemas.microsoft.com/office/powerpoint/2010/main" val="363918299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DNS</a:t>
            </a:r>
          </a:p>
          <a:p>
            <a:r>
              <a:rPr lang="en-US" dirty="0"/>
              <a:t>DNS Overview</a:t>
            </a:r>
          </a:p>
        </p:txBody>
      </p:sp>
      <p:sp>
        <p:nvSpPr>
          <p:cNvPr id="2" name="Content Placeholder 1"/>
          <p:cNvSpPr>
            <a:spLocks noGrp="1"/>
          </p:cNvSpPr>
          <p:nvPr>
            <p:ph idx="1"/>
          </p:nvPr>
        </p:nvSpPr>
        <p:spPr>
          <a:xfrm>
            <a:off x="198383" y="753678"/>
            <a:ext cx="4289383" cy="3852570"/>
          </a:xfrm>
        </p:spPr>
        <p:txBody>
          <a:bodyPr/>
          <a:lstStyle/>
          <a:p>
            <a:pPr>
              <a:buFont typeface="Arial" pitchFamily="34" charset="0"/>
              <a:buChar char="•"/>
            </a:pPr>
            <a:r>
              <a:rPr lang="en-US" sz="1600" dirty="0"/>
              <a:t>Domain Name System (DNS) provides domain names and their associated IP addresses.</a:t>
            </a:r>
          </a:p>
          <a:p>
            <a:pPr>
              <a:buFont typeface="Arial" pitchFamily="34" charset="0"/>
              <a:buChar char="•"/>
            </a:pPr>
            <a:r>
              <a:rPr lang="en-US" sz="1600" dirty="0"/>
              <a:t> The DNS system consists of a global hierarchy of distributed servers that contain databases of name to IP address mappings. </a:t>
            </a:r>
          </a:p>
          <a:p>
            <a:pPr>
              <a:buFont typeface="Arial" pitchFamily="34" charset="0"/>
              <a:buChar char="•"/>
            </a:pPr>
            <a:r>
              <a:rPr lang="en-US" sz="1600" dirty="0"/>
              <a:t>The client computer in the figure will send a request to the DNS server to get the IP address for </a:t>
            </a:r>
            <a:r>
              <a:rPr lang="en-US" sz="1600" dirty="0">
                <a:hlinkClick r:id="rId4"/>
              </a:rPr>
              <a:t>www.cisco.com</a:t>
            </a:r>
            <a:r>
              <a:rPr lang="en-US" sz="1600" dirty="0"/>
              <a:t> so that it can address packets to that server.</a:t>
            </a:r>
          </a:p>
          <a:p>
            <a:pPr>
              <a:buFont typeface="Arial" pitchFamily="34" charset="0"/>
              <a:buChar char="•"/>
            </a:pPr>
            <a:r>
              <a:rPr lang="en-US" sz="1600" dirty="0"/>
              <a:t>Malicious DNS traffic can be detected through protocol analysis and the inspection of DNS monitoring information.</a:t>
            </a:r>
          </a:p>
        </p:txBody>
      </p:sp>
      <p:pic>
        <p:nvPicPr>
          <p:cNvPr id="3074"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11309" t="8844" r="1147" b="3199"/>
          <a:stretch/>
        </p:blipFill>
        <p:spPr bwMode="auto">
          <a:xfrm>
            <a:off x="4379130" y="1237541"/>
            <a:ext cx="4586548" cy="225091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 Box 2"/>
          <p:cNvSpPr/>
          <p:nvPr/>
        </p:nvSpPr>
        <p:spPr>
          <a:xfrm>
            <a:off x="4433448" y="3542777"/>
            <a:ext cx="4586548" cy="315434"/>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600" dirty="0">
                <a:solidFill>
                  <a:schemeClr val="tx1">
                    <a:lumMod val="50000"/>
                  </a:schemeClr>
                </a:solidFill>
              </a:rPr>
              <a:t>DNS Resolves Names to IP Addresses</a:t>
            </a:r>
          </a:p>
        </p:txBody>
      </p:sp>
    </p:spTree>
    <p:custDataLst>
      <p:tags r:id="rId1"/>
    </p:custDataLst>
    <p:extLst>
      <p:ext uri="{BB962C8B-B14F-4D97-AF65-F5344CB8AC3E}">
        <p14:creationId xmlns:p14="http://schemas.microsoft.com/office/powerpoint/2010/main" val="125666915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DNS</a:t>
            </a:r>
          </a:p>
          <a:p>
            <a:r>
              <a:rPr lang="en-US" dirty="0"/>
              <a:t>Dynamic DNS</a:t>
            </a:r>
          </a:p>
        </p:txBody>
      </p:sp>
      <p:sp>
        <p:nvSpPr>
          <p:cNvPr id="2" name="Content Placeholder 1"/>
          <p:cNvSpPr>
            <a:spLocks noGrp="1"/>
          </p:cNvSpPr>
          <p:nvPr>
            <p:ph idx="1"/>
          </p:nvPr>
        </p:nvSpPr>
        <p:spPr>
          <a:xfrm>
            <a:off x="176723" y="777171"/>
            <a:ext cx="3979543" cy="3098143"/>
          </a:xfrm>
        </p:spPr>
        <p:txBody>
          <a:bodyPr/>
          <a:lstStyle/>
          <a:p>
            <a:pPr>
              <a:buFont typeface="Arial" pitchFamily="34" charset="0"/>
              <a:buChar char="•"/>
            </a:pPr>
            <a:r>
              <a:rPr lang="en-US" sz="1600" dirty="0"/>
              <a:t>Dynamic DNS (DDNS) allows a user or organization to register an IP address with a domain name as in DNS. </a:t>
            </a:r>
          </a:p>
          <a:p>
            <a:pPr>
              <a:buFont typeface="Arial" pitchFamily="34" charset="0"/>
              <a:buChar char="•"/>
            </a:pPr>
            <a:r>
              <a:rPr lang="en-US" sz="1600" dirty="0"/>
              <a:t>The subdomain is mapped to the IP address of the user’s server, or home router connection to the internet. </a:t>
            </a:r>
          </a:p>
          <a:p>
            <a:pPr>
              <a:buFont typeface="Arial" pitchFamily="34" charset="0"/>
              <a:buChar char="•"/>
            </a:pPr>
            <a:r>
              <a:rPr lang="en-US" sz="1600" dirty="0"/>
              <a:t>When a change is detected, the DDNS provider is immediately informed of the change and the mapping between the user’s subdomain and the internet IP address is immediately updated.</a:t>
            </a:r>
          </a:p>
        </p:txBody>
      </p:sp>
      <p:pic>
        <p:nvPicPr>
          <p:cNvPr id="3" name="Picture 2">
            <a:extLst>
              <a:ext uri="{FF2B5EF4-FFF2-40B4-BE49-F238E27FC236}">
                <a16:creationId xmlns:a16="http://schemas.microsoft.com/office/drawing/2014/main" id="{98ABA767-3631-4463-8CC3-78C5B4C02AE8}"/>
              </a:ext>
            </a:extLst>
          </p:cNvPr>
          <p:cNvPicPr>
            <a:picLocks noChangeAspect="1"/>
          </p:cNvPicPr>
          <p:nvPr/>
        </p:nvPicPr>
        <p:blipFill rotWithShape="1">
          <a:blip r:embed="rId4"/>
          <a:srcRect l="11667" t="13068" r="12222" b="9739"/>
          <a:stretch/>
        </p:blipFill>
        <p:spPr>
          <a:xfrm>
            <a:off x="4123608" y="946886"/>
            <a:ext cx="4911332" cy="2800520"/>
          </a:xfrm>
          <a:prstGeom prst="rect">
            <a:avLst/>
          </a:prstGeom>
          <a:ln w="3175">
            <a:solidFill>
              <a:schemeClr val="bg1">
                <a:lumMod val="85000"/>
              </a:schemeClr>
            </a:solidFill>
          </a:ln>
        </p:spPr>
      </p:pic>
      <p:sp>
        <p:nvSpPr>
          <p:cNvPr id="4" name="TextBox 3"/>
          <p:cNvSpPr txBox="1"/>
          <p:nvPr/>
        </p:nvSpPr>
        <p:spPr>
          <a:xfrm>
            <a:off x="152392" y="3929742"/>
            <a:ext cx="8882548" cy="830997"/>
          </a:xfrm>
          <a:prstGeom prst="rect">
            <a:avLst/>
          </a:prstGeom>
          <a:noFill/>
        </p:spPr>
        <p:txBody>
          <a:bodyPr wrap="square" rtlCol="0">
            <a:spAutoFit/>
          </a:bodyPr>
          <a:lstStyle/>
          <a:p>
            <a:pPr marL="169863" indent="-169863" defTabSz="684213">
              <a:spcBef>
                <a:spcPts val="600"/>
              </a:spcBef>
              <a:spcAft>
                <a:spcPts val="600"/>
              </a:spcAft>
              <a:buClr>
                <a:schemeClr val="tx2"/>
              </a:buClr>
              <a:buSzPct val="90000"/>
              <a:buFont typeface="Arial" pitchFamily="34" charset="0"/>
              <a:buChar char="•"/>
            </a:pPr>
            <a:r>
              <a:rPr lang="en-US" sz="1600" dirty="0">
                <a:solidFill>
                  <a:srgbClr val="000000"/>
                </a:solidFill>
                <a:latin typeface="+mn-lt"/>
                <a:ea typeface="ＭＳ Ｐゴシック" charset="0"/>
                <a:cs typeface="CiscoSans"/>
              </a:rPr>
              <a:t>The DDNS provider service supplies that IP address to the resolver’s second level DNS server. This DNS server, either </a:t>
            </a:r>
            <a:r>
              <a:rPr lang="en-IN" sz="1600" dirty="0">
                <a:solidFill>
                  <a:srgbClr val="000000"/>
                </a:solidFill>
                <a:latin typeface="+mn-lt"/>
              </a:rPr>
              <a:t>at the organization or ISP, </a:t>
            </a:r>
            <a:r>
              <a:rPr lang="en-US" sz="1600" dirty="0">
                <a:solidFill>
                  <a:srgbClr val="000000"/>
                </a:solidFill>
                <a:latin typeface="+mn-lt"/>
                <a:ea typeface="ＭＳ Ｐゴシック" charset="0"/>
                <a:cs typeface="CiscoSans"/>
              </a:rPr>
              <a:t>provides the DDNS IP address to the resolver.</a:t>
            </a:r>
          </a:p>
        </p:txBody>
      </p:sp>
    </p:spTree>
    <p:custDataLst>
      <p:tags r:id="rId1"/>
    </p:custDataLst>
    <p:extLst>
      <p:ext uri="{BB962C8B-B14F-4D97-AF65-F5344CB8AC3E}">
        <p14:creationId xmlns:p14="http://schemas.microsoft.com/office/powerpoint/2010/main" val="196797671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67187"/>
                </a:solidFill>
                <a:effectLst/>
                <a:uLnTx/>
                <a:uFillTx/>
                <a:latin typeface="Arial"/>
                <a:ea typeface="ＭＳ Ｐゴシック" charset="0"/>
              </a:rPr>
              <a:t>DNS Attacks</a:t>
            </a:r>
          </a:p>
        </p:txBody>
      </p:sp>
      <p:sp>
        <p:nvSpPr>
          <p:cNvPr id="2" name="Content Placeholder 1"/>
          <p:cNvSpPr>
            <a:spLocks noGrp="1"/>
          </p:cNvSpPr>
          <p:nvPr>
            <p:ph idx="1"/>
          </p:nvPr>
        </p:nvSpPr>
        <p:spPr>
          <a:xfrm>
            <a:off x="144065" y="798944"/>
            <a:ext cx="8863748" cy="1341142"/>
          </a:xfrm>
        </p:spPr>
        <p:txBody>
          <a:bodyPr/>
          <a:lstStyle/>
          <a:p>
            <a:pPr marL="0" indent="0">
              <a:spcBef>
                <a:spcPts val="300"/>
              </a:spcBef>
              <a:spcAft>
                <a:spcPts val="300"/>
              </a:spcAft>
              <a:buNone/>
            </a:pPr>
            <a:r>
              <a:rPr lang="en-US" sz="1600" dirty="0"/>
              <a:t>DNS attacks include the following:</a:t>
            </a:r>
          </a:p>
          <a:p>
            <a:pPr marL="0" indent="0">
              <a:spcBef>
                <a:spcPts val="300"/>
              </a:spcBef>
              <a:spcAft>
                <a:spcPts val="300"/>
              </a:spcAft>
              <a:buNone/>
            </a:pPr>
            <a:r>
              <a:rPr lang="en-US" sz="1600" b="1" dirty="0"/>
              <a:t>DNS open resolver attacks:</a:t>
            </a:r>
          </a:p>
          <a:p>
            <a:pPr>
              <a:spcBef>
                <a:spcPts val="300"/>
              </a:spcBef>
              <a:spcAft>
                <a:spcPts val="300"/>
              </a:spcAft>
              <a:buFont typeface="Arial" pitchFamily="34" charset="0"/>
              <a:buChar char="•"/>
            </a:pPr>
            <a:r>
              <a:rPr lang="en-US" sz="1600" dirty="0"/>
              <a:t>A DNS open resolver is a </a:t>
            </a:r>
            <a:r>
              <a:rPr lang="en-IN" sz="1600" dirty="0"/>
              <a:t>publicly open DNS server such as Google DNS (8.8.8.8) that </a:t>
            </a:r>
            <a:r>
              <a:rPr lang="en-US" sz="1600" dirty="0"/>
              <a:t>answers client’s queries outside its administrative domain. DNS open resolvers are vulnerable to multiple malicious activities described in the table.</a:t>
            </a:r>
            <a:endParaRPr lang="en-US" sz="1600" b="1" dirty="0"/>
          </a:p>
          <a:p>
            <a:pPr marL="0" lvl="2" indent="0">
              <a:spcBef>
                <a:spcPts val="600"/>
              </a:spcBef>
              <a:spcAft>
                <a:spcPts val="600"/>
              </a:spcAft>
              <a:buClr>
                <a:schemeClr val="tx2"/>
              </a:buClr>
              <a:buSzPct val="90000"/>
              <a:buNone/>
            </a:pPr>
            <a:endParaRPr lang="en-US" sz="1600" b="1" dirty="0"/>
          </a:p>
        </p:txBody>
      </p:sp>
      <p:graphicFrame>
        <p:nvGraphicFramePr>
          <p:cNvPr id="3" name="Table 2"/>
          <p:cNvGraphicFramePr>
            <a:graphicFrameLocks noGrp="1"/>
          </p:cNvGraphicFramePr>
          <p:nvPr/>
        </p:nvGraphicFramePr>
        <p:xfrm>
          <a:off x="366407" y="2334657"/>
          <a:ext cx="8330120" cy="2256385"/>
        </p:xfrm>
        <a:graphic>
          <a:graphicData uri="http://schemas.openxmlformats.org/drawingml/2006/table">
            <a:tbl>
              <a:tblPr firstRow="1" bandRow="1">
                <a:tableStyleId>{5C22544A-7EE6-4342-B048-85BDC9FD1C3A}</a:tableStyleId>
              </a:tblPr>
              <a:tblGrid>
                <a:gridCol w="3209712">
                  <a:extLst>
                    <a:ext uri="{9D8B030D-6E8A-4147-A177-3AD203B41FA5}">
                      <a16:colId xmlns:a16="http://schemas.microsoft.com/office/drawing/2014/main" val="20000"/>
                    </a:ext>
                  </a:extLst>
                </a:gridCol>
                <a:gridCol w="5120408">
                  <a:extLst>
                    <a:ext uri="{9D8B030D-6E8A-4147-A177-3AD203B41FA5}">
                      <a16:colId xmlns:a16="http://schemas.microsoft.com/office/drawing/2014/main" val="20001"/>
                    </a:ext>
                  </a:extLst>
                </a:gridCol>
              </a:tblGrid>
              <a:tr h="477115">
                <a:tc>
                  <a:txBody>
                    <a:bodyPr/>
                    <a:lstStyle/>
                    <a:p>
                      <a:pPr algn="ctr" fontAlgn="ctr"/>
                      <a:r>
                        <a:rPr lang="en-US" b="1" dirty="0">
                          <a:effectLst/>
                        </a:rPr>
                        <a:t>DNS Resolver Vulnerabilities</a:t>
                      </a:r>
                      <a:endParaRPr lang="en-US" dirty="0">
                        <a:effectLst/>
                      </a:endParaRPr>
                    </a:p>
                  </a:txBody>
                  <a:tcPr marL="47625" marR="47625" marT="47625" marB="47625" anchor="ctr"/>
                </a:tc>
                <a:tc>
                  <a:txBody>
                    <a:bodyPr/>
                    <a:lstStyle/>
                    <a:p>
                      <a:pPr algn="ctr" fontAlgn="ctr"/>
                      <a:r>
                        <a:rPr lang="en-US" b="1" dirty="0">
                          <a:effectLst/>
                        </a:rPr>
                        <a:t>Description</a:t>
                      </a:r>
                      <a:endParaRPr lang="en-US" dirty="0">
                        <a:effectLst/>
                      </a:endParaRPr>
                    </a:p>
                  </a:txBody>
                  <a:tcPr marL="47625" marR="47625" marT="47625" marB="47625" anchor="ctr"/>
                </a:tc>
                <a:extLst>
                  <a:ext uri="{0D108BD9-81ED-4DB2-BD59-A6C34878D82A}">
                    <a16:rowId xmlns:a16="http://schemas.microsoft.com/office/drawing/2014/main" val="10000"/>
                  </a:ext>
                </a:extLst>
              </a:tr>
              <a:tr h="727463">
                <a:tc>
                  <a:txBody>
                    <a:bodyPr/>
                    <a:lstStyle/>
                    <a:p>
                      <a:pPr fontAlgn="ctr"/>
                      <a:r>
                        <a:rPr lang="en-US" b="1" dirty="0">
                          <a:effectLst/>
                        </a:rPr>
                        <a:t>DNS cache poisoning attacks</a:t>
                      </a:r>
                      <a:endParaRPr lang="en-US" b="0" dirty="0">
                        <a:effectLst/>
                      </a:endParaRPr>
                    </a:p>
                  </a:txBody>
                  <a:tcPr marL="47625" marR="47625" marT="47625" marB="47625" anchor="ctr"/>
                </a:tc>
                <a:tc>
                  <a:txBody>
                    <a:bodyPr/>
                    <a:lstStyle/>
                    <a:p>
                      <a:pPr fontAlgn="ctr"/>
                      <a:r>
                        <a:rPr lang="en-US" b="0" dirty="0">
                          <a:effectLst/>
                        </a:rPr>
                        <a:t>Threat actors send spoofed, falsified Record Resource (RR) information to a DNS resolver to redirect users from legitimate sites to malicious sites. </a:t>
                      </a:r>
                    </a:p>
                  </a:txBody>
                  <a:tcPr marL="47625" marR="47625" marT="47625" marB="47625" anchor="ctr"/>
                </a:tc>
                <a:extLst>
                  <a:ext uri="{0D108BD9-81ED-4DB2-BD59-A6C34878D82A}">
                    <a16:rowId xmlns:a16="http://schemas.microsoft.com/office/drawing/2014/main" val="10001"/>
                  </a:ext>
                </a:extLst>
              </a:tr>
              <a:tr h="516386">
                <a:tc>
                  <a:txBody>
                    <a:bodyPr/>
                    <a:lstStyle/>
                    <a:p>
                      <a:pPr fontAlgn="ctr"/>
                      <a:r>
                        <a:rPr lang="en-US" b="1">
                          <a:effectLst/>
                        </a:rPr>
                        <a:t>DNS amplification and reflection attacks</a:t>
                      </a:r>
                      <a:endParaRPr lang="en-US" b="0">
                        <a:effectLst/>
                      </a:endParaRPr>
                    </a:p>
                  </a:txBody>
                  <a:tcPr marL="47625" marR="47625" marT="47625" marB="47625" anchor="ctr"/>
                </a:tc>
                <a:tc>
                  <a:txBody>
                    <a:bodyPr/>
                    <a:lstStyle/>
                    <a:p>
                      <a:pPr fontAlgn="ctr"/>
                      <a:r>
                        <a:rPr lang="en-US" b="0" dirty="0">
                          <a:effectLst/>
                        </a:rPr>
                        <a:t>Threat actors send DNS messages to the open resolvers using the IP address of a target host. </a:t>
                      </a:r>
                    </a:p>
                  </a:txBody>
                  <a:tcPr marL="47625" marR="47625" marT="47625" marB="47625" anchor="ctr"/>
                </a:tc>
                <a:extLst>
                  <a:ext uri="{0D108BD9-81ED-4DB2-BD59-A6C34878D82A}">
                    <a16:rowId xmlns:a16="http://schemas.microsoft.com/office/drawing/2014/main" val="10002"/>
                  </a:ext>
                </a:extLst>
              </a:tr>
              <a:tr h="516386">
                <a:tc>
                  <a:txBody>
                    <a:bodyPr/>
                    <a:lstStyle/>
                    <a:p>
                      <a:pPr fontAlgn="ctr"/>
                      <a:r>
                        <a:rPr lang="en-US" b="1" dirty="0">
                          <a:effectLst/>
                        </a:rPr>
                        <a:t>DNS resource utilization attacks</a:t>
                      </a:r>
                      <a:endParaRPr lang="en-US" b="0" dirty="0">
                        <a:effectLst/>
                      </a:endParaRPr>
                    </a:p>
                  </a:txBody>
                  <a:tcPr marL="47625" marR="47625" marT="47625" marB="47625" anchor="ctr"/>
                </a:tc>
                <a:tc>
                  <a:txBody>
                    <a:bodyPr/>
                    <a:lstStyle/>
                    <a:p>
                      <a:pPr fontAlgn="ctr"/>
                      <a:r>
                        <a:rPr lang="en-US" b="0" dirty="0">
                          <a:effectLst/>
                        </a:rPr>
                        <a:t>This DoS attack consumes all the available resources to negatively affect the operations of the DNS open resolver. </a:t>
                      </a:r>
                    </a:p>
                  </a:txBody>
                  <a:tcPr marL="47625" marR="47625" marT="47625" marB="47625" anchor="ct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428366053"/>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NAT</a:t>
            </a:r>
          </a:p>
          <a:p>
            <a:r>
              <a:rPr lang="en-US" dirty="0"/>
              <a:t>IPv4 Private Address Space</a:t>
            </a:r>
          </a:p>
        </p:txBody>
      </p:sp>
      <p:sp>
        <p:nvSpPr>
          <p:cNvPr id="2" name="Content Placeholder 1"/>
          <p:cNvSpPr>
            <a:spLocks noGrp="1"/>
          </p:cNvSpPr>
          <p:nvPr>
            <p:ph idx="1"/>
          </p:nvPr>
        </p:nvSpPr>
        <p:spPr>
          <a:xfrm>
            <a:off x="198383" y="1514130"/>
            <a:ext cx="4174441" cy="3842631"/>
          </a:xfrm>
        </p:spPr>
        <p:txBody>
          <a:bodyPr/>
          <a:lstStyle/>
          <a:p>
            <a:pPr>
              <a:buFont typeface="Arial" pitchFamily="34" charset="0"/>
              <a:buChar char="•"/>
            </a:pPr>
            <a:r>
              <a:rPr lang="en-US" sz="1600" dirty="0"/>
              <a:t>NAT provides the translation of private addresses to public addresses. </a:t>
            </a:r>
          </a:p>
          <a:p>
            <a:pPr>
              <a:buFont typeface="Arial" pitchFamily="34" charset="0"/>
              <a:buChar char="•"/>
            </a:pPr>
            <a:r>
              <a:rPr lang="en-US" sz="1600" dirty="0"/>
              <a:t>A single, public IPv4 address can be shared by thousands of devices, each configured with a unique private IPv4 address.</a:t>
            </a:r>
          </a:p>
          <a:p>
            <a:pPr>
              <a:buFont typeface="Arial" pitchFamily="34" charset="0"/>
              <a:buChar char="•"/>
            </a:pPr>
            <a:r>
              <a:rPr lang="en-US" sz="1600" dirty="0"/>
              <a:t>The solution to the exhaustion of IPv4 address space and the limitations of NAT is the eventual transition to IPv6.</a:t>
            </a:r>
            <a:br>
              <a:rPr lang="en-US" sz="1600" dirty="0"/>
            </a:br>
            <a:endParaRPr lang="en-US" sz="1600"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096382" y="1646326"/>
            <a:ext cx="4932000" cy="1748737"/>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199181" y="820917"/>
            <a:ext cx="8747899" cy="584775"/>
          </a:xfrm>
          <a:prstGeom prst="rect">
            <a:avLst/>
          </a:prstGeom>
          <a:noFill/>
        </p:spPr>
        <p:txBody>
          <a:bodyPr wrap="square" rtlCol="0">
            <a:spAutoFit/>
          </a:bodyPr>
          <a:lstStyle/>
          <a:p>
            <a:pPr marL="169863" indent="-169863" defTabSz="684213">
              <a:spcBef>
                <a:spcPts val="600"/>
              </a:spcBef>
              <a:spcAft>
                <a:spcPts val="600"/>
              </a:spcAft>
              <a:buClr>
                <a:schemeClr val="tx2"/>
              </a:buClr>
              <a:buSzPct val="90000"/>
              <a:buFont typeface="Arial" pitchFamily="34" charset="0"/>
              <a:buChar char="•"/>
            </a:pPr>
            <a:r>
              <a:rPr lang="en-US" sz="1600" dirty="0">
                <a:solidFill>
                  <a:srgbClr val="000000"/>
                </a:solidFill>
                <a:latin typeface="+mn-lt"/>
                <a:ea typeface="ＭＳ Ｐゴシック" charset="0"/>
                <a:cs typeface="CiscoSans"/>
              </a:rPr>
              <a:t>To allow a device with a private IPv4 address to access devices and resources outside the local network, the private address must be translated to a public address.</a:t>
            </a:r>
          </a:p>
        </p:txBody>
      </p:sp>
    </p:spTree>
    <p:custDataLst>
      <p:tags r:id="rId1"/>
    </p:custDataLst>
    <p:extLst>
      <p:ext uri="{BB962C8B-B14F-4D97-AF65-F5344CB8AC3E}">
        <p14:creationId xmlns:p14="http://schemas.microsoft.com/office/powerpoint/2010/main" val="2403361818"/>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NAT</a:t>
            </a:r>
          </a:p>
          <a:p>
            <a:r>
              <a:rPr lang="en-US" dirty="0"/>
              <a:t>What is NAT?</a:t>
            </a:r>
          </a:p>
        </p:txBody>
      </p:sp>
      <p:sp>
        <p:nvSpPr>
          <p:cNvPr id="2" name="Content Placeholder 1"/>
          <p:cNvSpPr>
            <a:spLocks noGrp="1"/>
          </p:cNvSpPr>
          <p:nvPr>
            <p:ph idx="1"/>
          </p:nvPr>
        </p:nvSpPr>
        <p:spPr>
          <a:xfrm>
            <a:off x="198383" y="762731"/>
            <a:ext cx="4821635" cy="3842631"/>
          </a:xfrm>
        </p:spPr>
        <p:txBody>
          <a:bodyPr/>
          <a:lstStyle/>
          <a:p>
            <a:pPr>
              <a:spcBef>
                <a:spcPts val="300"/>
              </a:spcBef>
              <a:spcAft>
                <a:spcPts val="300"/>
              </a:spcAft>
              <a:buFont typeface="Arial" pitchFamily="34" charset="0"/>
              <a:buChar char="•"/>
            </a:pPr>
            <a:r>
              <a:rPr lang="en-US" sz="1600" dirty="0"/>
              <a:t>NAT is used to conserve public IPv4 addresses.</a:t>
            </a:r>
          </a:p>
          <a:p>
            <a:pPr>
              <a:spcBef>
                <a:spcPts val="300"/>
              </a:spcBef>
              <a:spcAft>
                <a:spcPts val="300"/>
              </a:spcAft>
              <a:buFont typeface="Arial" pitchFamily="34" charset="0"/>
              <a:buChar char="•"/>
            </a:pPr>
            <a:r>
              <a:rPr lang="en-US" sz="1600" dirty="0"/>
              <a:t>NAT-enabled routers can be configured with one or more valid public IPv4 addresses which are known as the </a:t>
            </a:r>
            <a:r>
              <a:rPr lang="en-US" sz="1600" b="1" dirty="0"/>
              <a:t>NAT pool</a:t>
            </a:r>
            <a:r>
              <a:rPr lang="en-US" sz="1600" dirty="0"/>
              <a:t>. </a:t>
            </a:r>
          </a:p>
          <a:p>
            <a:pPr>
              <a:spcBef>
                <a:spcPts val="300"/>
              </a:spcBef>
              <a:spcAft>
                <a:spcPts val="300"/>
              </a:spcAft>
              <a:buFont typeface="Arial" pitchFamily="34" charset="0"/>
              <a:buChar char="•"/>
            </a:pPr>
            <a:r>
              <a:rPr lang="en-US" sz="1600" dirty="0"/>
              <a:t>A NAT router typically operates at the border of a stub network. </a:t>
            </a:r>
          </a:p>
          <a:p>
            <a:pPr>
              <a:spcBef>
                <a:spcPts val="300"/>
              </a:spcBef>
              <a:spcAft>
                <a:spcPts val="300"/>
              </a:spcAft>
              <a:buFont typeface="Arial" pitchFamily="34" charset="0"/>
              <a:buChar char="•"/>
            </a:pPr>
            <a:r>
              <a:rPr lang="en-US" sz="1600" dirty="0"/>
              <a:t>When a device inside the stub network wants to communicate with a device outside its network, the packet is forwarded to the border router and the router performs the NAT process.</a:t>
            </a:r>
          </a:p>
          <a:p>
            <a:pPr marL="0" indent="0">
              <a:lnSpc>
                <a:spcPct val="50000"/>
              </a:lnSpc>
              <a:spcBef>
                <a:spcPts val="0"/>
              </a:spcBef>
              <a:spcAft>
                <a:spcPts val="0"/>
              </a:spcAft>
              <a:buNone/>
            </a:pPr>
            <a:endParaRPr lang="en-US" sz="1600" dirty="0"/>
          </a:p>
          <a:p>
            <a:pPr marL="0" indent="0">
              <a:spcBef>
                <a:spcPts val="300"/>
              </a:spcBef>
              <a:spcAft>
                <a:spcPts val="300"/>
              </a:spcAft>
              <a:buNone/>
            </a:pPr>
            <a:r>
              <a:rPr lang="en-US" sz="1600" b="1" i="1" dirty="0"/>
              <a:t>Note</a:t>
            </a:r>
            <a:r>
              <a:rPr lang="en-US" sz="1600" i="1" dirty="0"/>
              <a:t>: </a:t>
            </a:r>
            <a:r>
              <a:rPr lang="en-IN" sz="1600" i="1" dirty="0"/>
              <a:t>The connection to the ISP may use a private address or a public address that is shared among customers. For the purposes of this module, a public address is shown.</a:t>
            </a:r>
            <a:endParaRPr lang="en-US" sz="1600" i="1" dirty="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5841" y="1087039"/>
            <a:ext cx="4105808" cy="2643530"/>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412311222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NAT</a:t>
            </a:r>
          </a:p>
          <a:p>
            <a:r>
              <a:rPr lang="en-US" dirty="0"/>
              <a:t>How NAT works?</a:t>
            </a:r>
          </a:p>
        </p:txBody>
      </p:sp>
      <p:sp>
        <p:nvSpPr>
          <p:cNvPr id="2" name="Content Placeholder 1"/>
          <p:cNvSpPr>
            <a:spLocks noGrp="1"/>
          </p:cNvSpPr>
          <p:nvPr>
            <p:ph idx="1"/>
          </p:nvPr>
        </p:nvSpPr>
        <p:spPr>
          <a:xfrm>
            <a:off x="144065" y="798944"/>
            <a:ext cx="8671944" cy="1029856"/>
          </a:xfrm>
        </p:spPr>
        <p:txBody>
          <a:bodyPr/>
          <a:lstStyle/>
          <a:p>
            <a:pPr>
              <a:buFont typeface="Arial" pitchFamily="34" charset="0"/>
              <a:buChar char="•"/>
            </a:pPr>
            <a:r>
              <a:rPr lang="en-US" sz="1600" dirty="0"/>
              <a:t>In this example, PC1 with private address 192.168.10.10 wants to communicate with an outside web server with public address 209.165.201.1.</a:t>
            </a:r>
          </a:p>
          <a:p>
            <a:pPr>
              <a:buFont typeface="Arial" pitchFamily="34" charset="0"/>
              <a:buChar char="•"/>
            </a:pPr>
            <a:r>
              <a:rPr lang="en-US" sz="1600" dirty="0"/>
              <a:t>Click the Play button in the figure to view the animation.</a:t>
            </a:r>
          </a:p>
          <a:p>
            <a:pPr>
              <a:buFont typeface="Arial" pitchFamily="34" charset="0"/>
              <a:buChar char="•"/>
            </a:pPr>
            <a:endParaRPr lang="en-US" sz="1600" dirty="0"/>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751" t="1670" r="377"/>
          <a:stretch/>
        </p:blipFill>
        <p:spPr>
          <a:xfrm>
            <a:off x="1728314" y="1828800"/>
            <a:ext cx="5760000" cy="2925162"/>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318849123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NAT</a:t>
            </a:r>
          </a:p>
          <a:p>
            <a:r>
              <a:rPr lang="en-US" dirty="0"/>
              <a:t>Port Address Translation</a:t>
            </a:r>
          </a:p>
        </p:txBody>
      </p:sp>
      <p:sp>
        <p:nvSpPr>
          <p:cNvPr id="2" name="Content Placeholder 1"/>
          <p:cNvSpPr>
            <a:spLocks noGrp="1"/>
          </p:cNvSpPr>
          <p:nvPr>
            <p:ph idx="1"/>
          </p:nvPr>
        </p:nvSpPr>
        <p:spPr>
          <a:xfrm>
            <a:off x="144065" y="798943"/>
            <a:ext cx="4237812" cy="3703483"/>
          </a:xfrm>
        </p:spPr>
        <p:txBody>
          <a:bodyPr/>
          <a:lstStyle/>
          <a:p>
            <a:pPr>
              <a:spcBef>
                <a:spcPts val="400"/>
              </a:spcBef>
              <a:spcAft>
                <a:spcPts val="400"/>
              </a:spcAft>
              <a:buFont typeface="Arial" pitchFamily="34" charset="0"/>
              <a:buChar char="•"/>
            </a:pPr>
            <a:r>
              <a:rPr lang="en-US" sz="1600" dirty="0"/>
              <a:t>Port Address Translation (PAT), also known as NAT overload, maps multiple private IPv4 addresses to a single public IPv4 address or a few addresses. </a:t>
            </a:r>
          </a:p>
          <a:p>
            <a:pPr>
              <a:spcBef>
                <a:spcPts val="400"/>
              </a:spcBef>
              <a:spcAft>
                <a:spcPts val="400"/>
              </a:spcAft>
              <a:buFont typeface="Arial" pitchFamily="34" charset="0"/>
              <a:buChar char="•"/>
            </a:pPr>
            <a:r>
              <a:rPr lang="en-US" sz="1600" dirty="0"/>
              <a:t>When a device initiates a TCP/IP session, it generates a TCP or UDP source port value, or a specially assigned query ID for ICMP, to uniquely identify the session. </a:t>
            </a:r>
          </a:p>
          <a:p>
            <a:pPr>
              <a:spcBef>
                <a:spcPts val="400"/>
              </a:spcBef>
              <a:spcAft>
                <a:spcPts val="400"/>
              </a:spcAft>
              <a:buFont typeface="Arial" pitchFamily="34" charset="0"/>
              <a:buChar char="•"/>
            </a:pPr>
            <a:r>
              <a:rPr lang="en-US" sz="1600" dirty="0"/>
              <a:t>PAT ensures that devices use a different TCP port number for each session with a server on the internet.</a:t>
            </a:r>
          </a:p>
          <a:p>
            <a:pPr>
              <a:spcBef>
                <a:spcPts val="400"/>
              </a:spcBef>
              <a:spcAft>
                <a:spcPts val="400"/>
              </a:spcAft>
              <a:buFont typeface="Arial" pitchFamily="34" charset="0"/>
              <a:buChar char="•"/>
            </a:pPr>
            <a:r>
              <a:rPr lang="en-IN" sz="1600" dirty="0"/>
              <a:t>PAT adds unique source port numbers to the inside global address to distinguish between translations.</a:t>
            </a:r>
            <a:endParaRPr lang="en-US" sz="1600" dirty="0"/>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552" t="916" r="264"/>
          <a:stretch/>
        </p:blipFill>
        <p:spPr>
          <a:xfrm>
            <a:off x="4345662" y="1472035"/>
            <a:ext cx="4716000" cy="2802208"/>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3736499490"/>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File Transfer and Sharing Services</a:t>
            </a:r>
          </a:p>
          <a:p>
            <a:r>
              <a:rPr lang="en-US" dirty="0"/>
              <a:t>FTP and TFTP</a:t>
            </a:r>
          </a:p>
        </p:txBody>
      </p:sp>
      <p:sp>
        <p:nvSpPr>
          <p:cNvPr id="2" name="Content Placeholder 1"/>
          <p:cNvSpPr>
            <a:spLocks noGrp="1"/>
          </p:cNvSpPr>
          <p:nvPr>
            <p:ph idx="1"/>
          </p:nvPr>
        </p:nvSpPr>
        <p:spPr>
          <a:xfrm>
            <a:off x="144064" y="798943"/>
            <a:ext cx="4744807" cy="3021619"/>
          </a:xfrm>
        </p:spPr>
        <p:txBody>
          <a:bodyPr/>
          <a:lstStyle/>
          <a:p>
            <a:pPr>
              <a:spcBef>
                <a:spcPts val="300"/>
              </a:spcBef>
              <a:spcAft>
                <a:spcPts val="300"/>
              </a:spcAft>
              <a:buFont typeface="Arial" pitchFamily="34" charset="0"/>
              <a:buChar char="•"/>
            </a:pPr>
            <a:r>
              <a:rPr lang="en-US" sz="1600" dirty="0"/>
              <a:t>FTP allows data transfers between a client and a server. </a:t>
            </a:r>
          </a:p>
          <a:p>
            <a:pPr>
              <a:spcBef>
                <a:spcPts val="300"/>
              </a:spcBef>
              <a:spcAft>
                <a:spcPts val="300"/>
              </a:spcAft>
              <a:buFont typeface="Arial" pitchFamily="34" charset="0"/>
              <a:buChar char="•"/>
            </a:pPr>
            <a:r>
              <a:rPr lang="en-US" sz="1600" dirty="0"/>
              <a:t>An FTP client runs on a computer and is used to push and pull data from an FTP server.</a:t>
            </a:r>
          </a:p>
          <a:p>
            <a:pPr>
              <a:spcBef>
                <a:spcPts val="300"/>
              </a:spcBef>
              <a:spcAft>
                <a:spcPts val="300"/>
              </a:spcAft>
              <a:buFont typeface="Arial" pitchFamily="34" charset="0"/>
              <a:buChar char="•"/>
            </a:pPr>
            <a:r>
              <a:rPr lang="en-US" sz="1600" dirty="0"/>
              <a:t>FTP connections between the client and server:</a:t>
            </a:r>
          </a:p>
          <a:p>
            <a:pPr lvl="2"/>
            <a:r>
              <a:rPr lang="en-US" sz="1600" b="1" dirty="0"/>
              <a:t>Control Connection</a:t>
            </a:r>
            <a:r>
              <a:rPr lang="en-US" sz="1600" dirty="0"/>
              <a:t>: The client opens the first connection to the server for control traffic.</a:t>
            </a:r>
          </a:p>
          <a:p>
            <a:pPr lvl="2"/>
            <a:r>
              <a:rPr lang="en-US" sz="1600" b="1" dirty="0"/>
              <a:t>Data Connection</a:t>
            </a:r>
            <a:r>
              <a:rPr lang="en-US" sz="1600" dirty="0"/>
              <a:t>: The client opens the second connection to the server for data traffic.</a:t>
            </a:r>
          </a:p>
          <a:p>
            <a:pPr marL="0" indent="0">
              <a:spcBef>
                <a:spcPts val="300"/>
              </a:spcBef>
              <a:spcAft>
                <a:spcPts val="300"/>
              </a:spcAft>
              <a:buNone/>
            </a:pPr>
            <a:endParaRPr lang="en-US" sz="1600" dirty="0"/>
          </a:p>
        </p:txBody>
      </p:sp>
      <p:sp>
        <p:nvSpPr>
          <p:cNvPr id="3" name="Content Placeholder 2"/>
          <p:cNvSpPr/>
          <p:nvPr/>
        </p:nvSpPr>
        <p:spPr>
          <a:xfrm>
            <a:off x="244443" y="3965421"/>
            <a:ext cx="4504114" cy="57036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defTabSz="684213">
              <a:spcBef>
                <a:spcPts val="300"/>
              </a:spcBef>
              <a:spcAft>
                <a:spcPts val="300"/>
              </a:spcAft>
              <a:buClr>
                <a:schemeClr val="tx2"/>
              </a:buClr>
              <a:buSzPct val="90000"/>
              <a:buFont typeface="Arial" pitchFamily="34" charset="0"/>
              <a:buChar char="•"/>
            </a:pPr>
            <a:r>
              <a:rPr lang="en-IN" sz="1600" dirty="0">
                <a:solidFill>
                  <a:srgbClr val="000000"/>
                </a:solidFill>
                <a:ea typeface="ＭＳ Ｐゴシック" charset="0"/>
                <a:cs typeface="CiscoSans"/>
              </a:rPr>
              <a:t>Trivial File Transfer Protocol (TFTP) is a simplified file transfer protocol that uses well-known UDP port number 69. </a:t>
            </a:r>
            <a:endParaRPr lang="en-US" sz="1600" dirty="0">
              <a:solidFill>
                <a:srgbClr val="000000"/>
              </a:solidFill>
              <a:ea typeface="ＭＳ Ｐゴシック" charset="0"/>
              <a:cs typeface="CiscoSans"/>
            </a:endParaRP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8557" y="926588"/>
            <a:ext cx="4318504" cy="2980956"/>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1451208240"/>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File Transfer and Sharing Services</a:t>
            </a:r>
          </a:p>
          <a:p>
            <a:r>
              <a:rPr lang="en-US" dirty="0"/>
              <a:t>SMB</a:t>
            </a:r>
          </a:p>
        </p:txBody>
      </p:sp>
      <p:sp>
        <p:nvSpPr>
          <p:cNvPr id="2" name="Content Placeholder 1"/>
          <p:cNvSpPr>
            <a:spLocks noGrp="1"/>
          </p:cNvSpPr>
          <p:nvPr>
            <p:ph idx="1"/>
          </p:nvPr>
        </p:nvSpPr>
        <p:spPr>
          <a:xfrm>
            <a:off x="144066" y="798943"/>
            <a:ext cx="3111600" cy="3544457"/>
          </a:xfrm>
        </p:spPr>
        <p:txBody>
          <a:bodyPr/>
          <a:lstStyle/>
          <a:p>
            <a:pPr>
              <a:buFont typeface="Arial" pitchFamily="34" charset="0"/>
              <a:buChar char="•"/>
            </a:pPr>
            <a:r>
              <a:rPr lang="en-US" sz="1600" dirty="0"/>
              <a:t>The Server Message Block (SMB) is a client/server file sharing protocol that describes the structure of shared network resources.</a:t>
            </a:r>
          </a:p>
          <a:p>
            <a:pPr>
              <a:buFont typeface="Arial" pitchFamily="34" charset="0"/>
              <a:buChar char="•"/>
            </a:pPr>
            <a:r>
              <a:rPr lang="en-US" altLang="en-US" sz="1600" dirty="0"/>
              <a:t>SMB is a client/server, request-response protocol.</a:t>
            </a:r>
          </a:p>
          <a:p>
            <a:pPr>
              <a:buFont typeface="Arial" pitchFamily="34" charset="0"/>
              <a:buChar char="•"/>
            </a:pPr>
            <a:r>
              <a:rPr lang="en-US" altLang="en-US" sz="1600" dirty="0"/>
              <a:t>Servers can make their own resources available to clients on the network.</a:t>
            </a:r>
            <a:endParaRPr lang="en-US" sz="1600" dirty="0"/>
          </a:p>
        </p:txBody>
      </p:sp>
      <p:pic>
        <p:nvPicPr>
          <p:cNvPr id="3" name="Picture 2">
            <a:extLst>
              <a:ext uri="{FF2B5EF4-FFF2-40B4-BE49-F238E27FC236}">
                <a16:creationId xmlns:a16="http://schemas.microsoft.com/office/drawing/2014/main" id="{05C1A609-2E36-40D8-9DF2-4E481BEBDFE5}"/>
              </a:ext>
            </a:extLst>
          </p:cNvPr>
          <p:cNvPicPr>
            <a:picLocks noChangeAspect="1"/>
          </p:cNvPicPr>
          <p:nvPr/>
        </p:nvPicPr>
        <p:blipFill rotWithShape="1">
          <a:blip r:embed="rId4"/>
          <a:srcRect l="22085" t="14771" r="23055" b="18283"/>
          <a:stretch/>
        </p:blipFill>
        <p:spPr>
          <a:xfrm>
            <a:off x="3661833" y="820914"/>
            <a:ext cx="5328000" cy="3655417"/>
          </a:xfrm>
          <a:prstGeom prst="rect">
            <a:avLst/>
          </a:prstGeom>
          <a:ln w="3175">
            <a:solidFill>
              <a:schemeClr val="bg1">
                <a:lumMod val="85000"/>
              </a:schemeClr>
            </a:solidFill>
          </a:ln>
        </p:spPr>
      </p:pic>
    </p:spTree>
    <p:custDataLst>
      <p:tags r:id="rId1"/>
    </p:custDataLst>
    <p:extLst>
      <p:ext uri="{BB962C8B-B14F-4D97-AF65-F5344CB8AC3E}">
        <p14:creationId xmlns:p14="http://schemas.microsoft.com/office/powerpoint/2010/main" val="181049871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367187"/>
                </a:solidFill>
                <a:effectLst/>
                <a:uLnTx/>
                <a:uFillTx/>
                <a:latin typeface="Arial"/>
                <a:ea typeface="ＭＳ Ｐゴシック" charset="0"/>
              </a:rPr>
              <a:t>T</a:t>
            </a:r>
            <a:r>
              <a:rPr kumimoji="0" lang="en-US" sz="2400" b="0" i="0" u="none" strike="noStrike" kern="1200" cap="none" spc="0" normalizeH="0" baseline="0" noProof="0" dirty="0">
                <a:ln>
                  <a:noFill/>
                </a:ln>
                <a:solidFill>
                  <a:srgbClr val="367187"/>
                </a:solidFill>
                <a:effectLst/>
                <a:uLnTx/>
                <a:uFillTx/>
                <a:latin typeface="Arial"/>
                <a:ea typeface="ＭＳ Ｐゴシック" charset="0"/>
              </a:rPr>
              <a:t>he IPv4 Packet Header</a:t>
            </a:r>
          </a:p>
        </p:txBody>
      </p:sp>
      <p:sp>
        <p:nvSpPr>
          <p:cNvPr id="2" name="Content Placeholder 1"/>
          <p:cNvSpPr>
            <a:spLocks noGrp="1"/>
          </p:cNvSpPr>
          <p:nvPr>
            <p:ph idx="1"/>
          </p:nvPr>
        </p:nvSpPr>
        <p:spPr>
          <a:xfrm>
            <a:off x="119352" y="773596"/>
            <a:ext cx="3087102" cy="3829327"/>
          </a:xfrm>
        </p:spPr>
        <p:txBody>
          <a:bodyPr/>
          <a:lstStyle/>
          <a:p>
            <a:pPr marL="0" indent="0">
              <a:buClrTx/>
              <a:buSzPct val="100000"/>
              <a:buNone/>
            </a:pPr>
            <a:r>
              <a:rPr lang="en-US" sz="1800" b="0" i="0" dirty="0">
                <a:effectLst/>
              </a:rPr>
              <a:t>The fields in the IPv4 packet header are shown in the figure. </a:t>
            </a:r>
            <a:r>
              <a:rPr lang="en-US" sz="1800" dirty="0"/>
              <a:t>There are 10 fields in the IPv4 packet header.</a:t>
            </a:r>
          </a:p>
        </p:txBody>
      </p:sp>
      <p:pic>
        <p:nvPicPr>
          <p:cNvPr id="3" name="Picture 1">
            <a:extLst>
              <a:ext uri="{FF2B5EF4-FFF2-40B4-BE49-F238E27FC236}">
                <a16:creationId xmlns:a16="http://schemas.microsoft.com/office/drawing/2014/main" id="{23A2835B-31C6-4F68-BC5E-ED95E3C03840}"/>
              </a:ext>
            </a:extLst>
          </p:cNvPr>
          <p:cNvPicPr>
            <a:picLocks noChangeAspect="1"/>
          </p:cNvPicPr>
          <p:nvPr/>
        </p:nvPicPr>
        <p:blipFill>
          <a:blip r:embed="rId4"/>
          <a:stretch>
            <a:fillRect/>
          </a:stretch>
        </p:blipFill>
        <p:spPr>
          <a:xfrm>
            <a:off x="3206454" y="811430"/>
            <a:ext cx="5835330" cy="3960000"/>
          </a:xfrm>
          <a:prstGeom prst="rect">
            <a:avLst/>
          </a:prstGeom>
          <a:ln w="3175">
            <a:solidFill>
              <a:schemeClr val="bg1">
                <a:lumMod val="75000"/>
              </a:schemeClr>
            </a:solidFill>
          </a:ln>
        </p:spPr>
      </p:pic>
    </p:spTree>
    <p:custDataLst>
      <p:tags r:id="rId1"/>
    </p:custDataLst>
    <p:extLst>
      <p:ext uri="{BB962C8B-B14F-4D97-AF65-F5344CB8AC3E}">
        <p14:creationId xmlns:p14="http://schemas.microsoft.com/office/powerpoint/2010/main" val="3264031196"/>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Email</a:t>
            </a:r>
          </a:p>
          <a:p>
            <a:r>
              <a:rPr lang="en-US" dirty="0"/>
              <a:t>Email protocols</a:t>
            </a:r>
          </a:p>
        </p:txBody>
      </p:sp>
      <p:sp>
        <p:nvSpPr>
          <p:cNvPr id="2" name="Content Placeholder 1"/>
          <p:cNvSpPr>
            <a:spLocks noGrp="1"/>
          </p:cNvSpPr>
          <p:nvPr>
            <p:ph idx="1"/>
          </p:nvPr>
        </p:nvSpPr>
        <p:spPr>
          <a:xfrm>
            <a:off x="144065" y="798943"/>
            <a:ext cx="3993369" cy="3802874"/>
          </a:xfrm>
        </p:spPr>
        <p:txBody>
          <a:bodyPr/>
          <a:lstStyle/>
          <a:p>
            <a:pPr>
              <a:buFont typeface="Arial" pitchFamily="34" charset="0"/>
              <a:buChar char="•"/>
            </a:pPr>
            <a:r>
              <a:rPr lang="en-US" sz="1600" dirty="0"/>
              <a:t>Email is a store-and-forward method of sending, storing, and retrieving electronic messages across a network. </a:t>
            </a:r>
          </a:p>
          <a:p>
            <a:pPr>
              <a:buFont typeface="Arial" pitchFamily="34" charset="0"/>
              <a:buChar char="•"/>
            </a:pPr>
            <a:r>
              <a:rPr lang="en-US" sz="1600" dirty="0"/>
              <a:t>Email clients communicate with mail servers to send and receive email. </a:t>
            </a:r>
          </a:p>
          <a:p>
            <a:pPr>
              <a:buFont typeface="Arial" pitchFamily="34" charset="0"/>
              <a:buChar char="•"/>
            </a:pPr>
            <a:r>
              <a:rPr lang="en-US" sz="1600" dirty="0"/>
              <a:t>Email supports three separate protocols for operation: Simple Mail Transfer Protocol (SMTP), Post Office Protocol (POP), and IMAP. </a:t>
            </a:r>
          </a:p>
          <a:p>
            <a:pPr>
              <a:buFont typeface="Arial" pitchFamily="34" charset="0"/>
              <a:buChar char="•"/>
            </a:pPr>
            <a:r>
              <a:rPr lang="en-US" sz="1600" dirty="0"/>
              <a:t>A client retrieves email using one of the two application layer protocols: POP or IMAP.</a:t>
            </a:r>
          </a:p>
          <a:p>
            <a:pPr>
              <a:buFont typeface="Arial" pitchFamily="34" charset="0"/>
              <a:buChar char="•"/>
            </a:pPr>
            <a:endParaRPr lang="en-US" sz="1600" dirty="0"/>
          </a:p>
        </p:txBody>
      </p:sp>
      <p:pic>
        <p:nvPicPr>
          <p:cNvPr id="1024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4623" r="9382"/>
          <a:stretch/>
        </p:blipFill>
        <p:spPr bwMode="auto">
          <a:xfrm>
            <a:off x="4201904" y="908068"/>
            <a:ext cx="4752000" cy="3478857"/>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3404126147"/>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Email</a:t>
            </a:r>
          </a:p>
          <a:p>
            <a:r>
              <a:rPr lang="en-US" dirty="0"/>
              <a:t>SMTP</a:t>
            </a:r>
          </a:p>
        </p:txBody>
      </p:sp>
      <p:sp>
        <p:nvSpPr>
          <p:cNvPr id="2" name="Content Placeholder 1"/>
          <p:cNvSpPr>
            <a:spLocks noGrp="1"/>
          </p:cNvSpPr>
          <p:nvPr>
            <p:ph idx="1"/>
          </p:nvPr>
        </p:nvSpPr>
        <p:spPr>
          <a:xfrm>
            <a:off x="144065" y="798943"/>
            <a:ext cx="4593036" cy="3802874"/>
          </a:xfrm>
        </p:spPr>
        <p:txBody>
          <a:bodyPr/>
          <a:lstStyle/>
          <a:p>
            <a:pPr>
              <a:buFont typeface="Arial" pitchFamily="34" charset="0"/>
              <a:buChar char="•"/>
            </a:pPr>
            <a:r>
              <a:rPr lang="en-US" sz="1600" dirty="0"/>
              <a:t>SMTP message formats require a message header and a message body. </a:t>
            </a:r>
          </a:p>
          <a:p>
            <a:pPr>
              <a:buFont typeface="Arial" pitchFamily="34" charset="0"/>
              <a:buChar char="•"/>
            </a:pPr>
            <a:r>
              <a:rPr lang="en-US" sz="1600" dirty="0"/>
              <a:t>When a client sends an email, the client SMTP process connects with a server SMTP process on a well-known port 25. </a:t>
            </a:r>
          </a:p>
          <a:p>
            <a:pPr>
              <a:buFont typeface="Arial" pitchFamily="34" charset="0"/>
              <a:buChar char="•"/>
            </a:pPr>
            <a:r>
              <a:rPr lang="en-US" sz="1600" dirty="0"/>
              <a:t>When the server receives the message, it either places the message in a local account, if the recipient is local, or forwards the message to another mail server for delivery.</a:t>
            </a:r>
          </a:p>
          <a:p>
            <a:pPr>
              <a:buFont typeface="Arial" pitchFamily="34" charset="0"/>
              <a:buChar char="•"/>
            </a:pPr>
            <a:r>
              <a:rPr lang="en-US" sz="1600" dirty="0"/>
              <a:t>Periodically, the server checks the queue for messages and attempts to send them again. If the message is still not delivered after a predetermined expiration time, it is returned to the sender as undeliverable.</a:t>
            </a: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4259" y="915254"/>
            <a:ext cx="4428000" cy="2604706"/>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270184626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Email</a:t>
            </a:r>
          </a:p>
          <a:p>
            <a:r>
              <a:rPr lang="en-US" dirty="0"/>
              <a:t>POP3</a:t>
            </a:r>
          </a:p>
        </p:txBody>
      </p:sp>
      <p:sp>
        <p:nvSpPr>
          <p:cNvPr id="2" name="Content Placeholder 1"/>
          <p:cNvSpPr>
            <a:spLocks noGrp="1"/>
          </p:cNvSpPr>
          <p:nvPr>
            <p:ph idx="1"/>
          </p:nvPr>
        </p:nvSpPr>
        <p:spPr>
          <a:xfrm>
            <a:off x="144065" y="798943"/>
            <a:ext cx="4943983" cy="3802874"/>
          </a:xfrm>
        </p:spPr>
        <p:txBody>
          <a:bodyPr/>
          <a:lstStyle/>
          <a:p>
            <a:pPr>
              <a:buFont typeface="Arial" pitchFamily="34" charset="0"/>
              <a:buChar char="•"/>
            </a:pPr>
            <a:r>
              <a:rPr lang="en-US" sz="1600" dirty="0"/>
              <a:t>POP3 is used by an application to retrieve a mail from a mail server.</a:t>
            </a:r>
          </a:p>
          <a:p>
            <a:pPr>
              <a:buFont typeface="Arial" pitchFamily="34" charset="0"/>
              <a:buChar char="•"/>
            </a:pPr>
            <a:r>
              <a:rPr lang="en-IN" sz="1600" dirty="0"/>
              <a:t>With POP3, email messages are downloaded to the client and removed from the server.</a:t>
            </a:r>
          </a:p>
          <a:p>
            <a:pPr>
              <a:buFont typeface="Arial" pitchFamily="34" charset="0"/>
              <a:buChar char="•"/>
            </a:pPr>
            <a:r>
              <a:rPr lang="en-IN" sz="1600" dirty="0"/>
              <a:t>The server starts the POP3 service by passively listening on TCP port 110 for client connection requests.</a:t>
            </a:r>
          </a:p>
          <a:p>
            <a:pPr>
              <a:buFont typeface="Arial" pitchFamily="34" charset="0"/>
              <a:buChar char="•"/>
            </a:pPr>
            <a:r>
              <a:rPr lang="en-US" sz="1600" dirty="0"/>
              <a:t>The client sends a request to establish a TCP connection with the server. </a:t>
            </a:r>
          </a:p>
          <a:p>
            <a:pPr>
              <a:buFont typeface="Arial" pitchFamily="34" charset="0"/>
              <a:buChar char="•"/>
            </a:pPr>
            <a:r>
              <a:rPr lang="en-US" sz="1600" dirty="0"/>
              <a:t>Once the connection is established, the POP3 server sends a greeting. The client and POP3 server then exchange commands and responses until the connection is closed or aborted.</a:t>
            </a:r>
          </a:p>
        </p:txBody>
      </p:sp>
      <p:pic>
        <p:nvPicPr>
          <p:cNvPr id="3" name="Picture 2">
            <a:extLst>
              <a:ext uri="{FF2B5EF4-FFF2-40B4-BE49-F238E27FC236}">
                <a16:creationId xmlns:a16="http://schemas.microsoft.com/office/drawing/2014/main" id="{156E3856-7827-4821-8BE4-0DEC848B1999}"/>
              </a:ext>
            </a:extLst>
          </p:cNvPr>
          <p:cNvPicPr>
            <a:picLocks noChangeAspect="1"/>
          </p:cNvPicPr>
          <p:nvPr/>
        </p:nvPicPr>
        <p:blipFill rotWithShape="1">
          <a:blip r:embed="rId4"/>
          <a:srcRect l="18100" t="13584" r="18333" b="12447"/>
          <a:stretch/>
        </p:blipFill>
        <p:spPr>
          <a:xfrm>
            <a:off x="4819634" y="1122385"/>
            <a:ext cx="4212000" cy="2755605"/>
          </a:xfrm>
          <a:prstGeom prst="rect">
            <a:avLst/>
          </a:prstGeom>
          <a:noFill/>
          <a:ln>
            <a:solidFill>
              <a:schemeClr val="bg1">
                <a:lumMod val="85000"/>
              </a:schemeClr>
            </a:solidFill>
          </a:ln>
        </p:spPr>
      </p:pic>
    </p:spTree>
    <p:custDataLst>
      <p:tags r:id="rId1"/>
    </p:custDataLst>
    <p:extLst>
      <p:ext uri="{BB962C8B-B14F-4D97-AF65-F5344CB8AC3E}">
        <p14:creationId xmlns:p14="http://schemas.microsoft.com/office/powerpoint/2010/main" val="1042879928"/>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Email</a:t>
            </a:r>
          </a:p>
          <a:p>
            <a:r>
              <a:rPr lang="en-US" dirty="0"/>
              <a:t>IMAP</a:t>
            </a:r>
          </a:p>
        </p:txBody>
      </p:sp>
      <p:sp>
        <p:nvSpPr>
          <p:cNvPr id="2" name="Content Placeholder 1"/>
          <p:cNvSpPr>
            <a:spLocks noGrp="1"/>
          </p:cNvSpPr>
          <p:nvPr>
            <p:ph idx="1"/>
          </p:nvPr>
        </p:nvSpPr>
        <p:spPr>
          <a:xfrm>
            <a:off x="144065" y="798942"/>
            <a:ext cx="4858390" cy="3874657"/>
          </a:xfrm>
        </p:spPr>
        <p:txBody>
          <a:bodyPr/>
          <a:lstStyle/>
          <a:p>
            <a:pPr>
              <a:buFont typeface="Arial" pitchFamily="34" charset="0"/>
              <a:buChar char="•"/>
            </a:pPr>
            <a:r>
              <a:rPr lang="en-US" sz="1600" dirty="0"/>
              <a:t>IMAP is the protocol that describes a method to retrieve email messages.</a:t>
            </a:r>
          </a:p>
          <a:p>
            <a:pPr>
              <a:buFont typeface="Arial" pitchFamily="34" charset="0"/>
              <a:buChar char="•"/>
            </a:pPr>
            <a:r>
              <a:rPr lang="en-US" sz="1600" dirty="0"/>
              <a:t>When the user connects to an IMAP-capable server, </a:t>
            </a:r>
            <a:r>
              <a:rPr lang="en-IN" sz="1600" dirty="0"/>
              <a:t>copies of the messages are downloaded to the client application. </a:t>
            </a:r>
            <a:r>
              <a:rPr lang="en-US" sz="1600" dirty="0"/>
              <a:t>The original messages are kept on the server until manually deleted.</a:t>
            </a:r>
          </a:p>
          <a:p>
            <a:pPr>
              <a:buFont typeface="Arial" pitchFamily="34" charset="0"/>
              <a:buChar char="•"/>
            </a:pPr>
            <a:r>
              <a:rPr lang="en-IN" sz="1600" dirty="0"/>
              <a:t>Users view copies of the messages in their email client software.</a:t>
            </a:r>
            <a:endParaRPr lang="en-US" sz="1600" dirty="0"/>
          </a:p>
          <a:p>
            <a:pPr>
              <a:buFont typeface="Arial" pitchFamily="34" charset="0"/>
              <a:buChar char="•"/>
            </a:pPr>
            <a:r>
              <a:rPr lang="en-US" sz="1600" dirty="0"/>
              <a:t>Users can create a file hierarchy on the server to organize and store mail. </a:t>
            </a:r>
          </a:p>
          <a:p>
            <a:pPr>
              <a:buFont typeface="Arial" pitchFamily="34" charset="0"/>
              <a:buChar char="•"/>
            </a:pPr>
            <a:r>
              <a:rPr lang="en-US" sz="1600" dirty="0"/>
              <a:t>When a user decides to delete a message, the server synchronizes that action and deletes the message from the server.</a:t>
            </a: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27550" t="1430" r="16889" b="11467"/>
          <a:stretch/>
        </p:blipFill>
        <p:spPr>
          <a:xfrm>
            <a:off x="4847518" y="1196874"/>
            <a:ext cx="4068000" cy="3177268"/>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3976518320"/>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67187"/>
                </a:solidFill>
                <a:effectLst/>
                <a:uLnTx/>
                <a:uFillTx/>
                <a:latin typeface="Arial"/>
                <a:ea typeface="ＭＳ Ｐゴシック" charset="0"/>
              </a:rPr>
              <a:t>Enterprise Services</a:t>
            </a:r>
          </a:p>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67187"/>
                </a:solidFill>
                <a:effectLst/>
                <a:uLnTx/>
                <a:uFillTx/>
                <a:latin typeface="Arial"/>
                <a:ea typeface="ＭＳ Ｐゴシック" charset="0"/>
              </a:rPr>
              <a:t>Email</a:t>
            </a:r>
          </a:p>
        </p:txBody>
      </p:sp>
      <p:sp>
        <p:nvSpPr>
          <p:cNvPr id="2" name="Content Placeholder 1"/>
          <p:cNvSpPr>
            <a:spLocks noGrp="1"/>
          </p:cNvSpPr>
          <p:nvPr>
            <p:ph idx="1"/>
          </p:nvPr>
        </p:nvSpPr>
        <p:spPr>
          <a:xfrm>
            <a:off x="144063" y="798942"/>
            <a:ext cx="8698380" cy="4239985"/>
          </a:xfrm>
        </p:spPr>
        <p:txBody>
          <a:bodyPr/>
          <a:lstStyle/>
          <a:p>
            <a:pPr>
              <a:buFont typeface="Arial" panose="020B0604020202020204" pitchFamily="34" charset="0"/>
              <a:buChar char="•"/>
            </a:pPr>
            <a:r>
              <a:rPr lang="en-US" sz="1600" dirty="0"/>
              <a:t>As the level of use of email rises, security becomes a greater priority.</a:t>
            </a:r>
            <a:r>
              <a:rPr lang="en-US" sz="1600" b="1" dirty="0"/>
              <a:t> </a:t>
            </a:r>
          </a:p>
          <a:p>
            <a:pPr>
              <a:buFont typeface="Arial" panose="020B0604020202020204" pitchFamily="34" charset="0"/>
              <a:buChar char="•"/>
            </a:pPr>
            <a:r>
              <a:rPr lang="en-IN" sz="1600" dirty="0"/>
              <a:t>The way users access email today also increases the opportunity for the threat of malware to be introduced.</a:t>
            </a:r>
            <a:endParaRPr lang="en-US" sz="1600" b="1" dirty="0"/>
          </a:p>
          <a:p>
            <a:pPr marL="0" indent="0">
              <a:buNone/>
            </a:pPr>
            <a:r>
              <a:rPr lang="en-US" sz="1600" b="1" dirty="0"/>
              <a:t>Examples of email threats:</a:t>
            </a:r>
          </a:p>
          <a:p>
            <a:pPr>
              <a:buFont typeface="Arial" panose="020B0604020202020204" pitchFamily="34" charset="0"/>
              <a:buChar char="•"/>
            </a:pPr>
            <a:r>
              <a:rPr lang="en-US" sz="1600" b="1" dirty="0"/>
              <a:t>Attachment-based attacks</a:t>
            </a:r>
            <a:r>
              <a:rPr lang="en-US" sz="1600" dirty="0"/>
              <a:t> - Threat actors embed malicious content in business files such as an email from the IT department. </a:t>
            </a:r>
          </a:p>
          <a:p>
            <a:pPr>
              <a:buFont typeface="Arial" panose="020B0604020202020204" pitchFamily="34" charset="0"/>
              <a:buChar char="•"/>
            </a:pPr>
            <a:r>
              <a:rPr lang="en-US" sz="1600" b="1" dirty="0"/>
              <a:t>Email spoofing</a:t>
            </a:r>
            <a:r>
              <a:rPr lang="en-US" sz="1600" dirty="0"/>
              <a:t> - Threat actors create email messages with a forged sender address that is meant to fool the recipient into providing money or sensitive information. </a:t>
            </a:r>
          </a:p>
          <a:p>
            <a:pPr>
              <a:buFont typeface="Arial" panose="020B0604020202020204" pitchFamily="34" charset="0"/>
              <a:buChar char="•"/>
            </a:pPr>
            <a:r>
              <a:rPr lang="en-US" sz="1600" b="1" dirty="0"/>
              <a:t>Spam email</a:t>
            </a:r>
            <a:r>
              <a:rPr lang="en-US" sz="1600" dirty="0"/>
              <a:t> - Threat actors send unsolicited email containing advertisements or malicious files. </a:t>
            </a:r>
          </a:p>
          <a:p>
            <a:pPr>
              <a:buFont typeface="Arial" panose="020B0604020202020204" pitchFamily="34" charset="0"/>
              <a:buChar char="•"/>
            </a:pPr>
            <a:r>
              <a:rPr lang="en-US" sz="1600" b="1" dirty="0"/>
              <a:t>Open mail relay server - </a:t>
            </a:r>
            <a:r>
              <a:rPr lang="en-US" sz="1600" dirty="0"/>
              <a:t>This is an SMTP server that allows anybody on the internet to send mail.</a:t>
            </a:r>
          </a:p>
          <a:p>
            <a:pPr marL="0" indent="0">
              <a:buNone/>
            </a:pPr>
            <a:endParaRPr lang="en-US" sz="1600" dirty="0"/>
          </a:p>
          <a:p>
            <a:pPr marL="0" indent="0">
              <a:buNone/>
            </a:pPr>
            <a:endParaRPr lang="en-US" sz="1600" dirty="0"/>
          </a:p>
          <a:p>
            <a:pPr marL="0" indent="0">
              <a:buNone/>
            </a:pPr>
            <a:endParaRPr lang="en-US" sz="1600" dirty="0"/>
          </a:p>
        </p:txBody>
      </p:sp>
    </p:spTree>
    <p:custDataLst>
      <p:tags r:id="rId1"/>
    </p:custDataLst>
    <p:extLst>
      <p:ext uri="{BB962C8B-B14F-4D97-AF65-F5344CB8AC3E}">
        <p14:creationId xmlns:p14="http://schemas.microsoft.com/office/powerpoint/2010/main" val="314380072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HTTP</a:t>
            </a:r>
          </a:p>
          <a:p>
            <a:r>
              <a:rPr lang="en-US" dirty="0"/>
              <a:t>Hypertext Transfer Protocol and Hypertext Markup Language</a:t>
            </a:r>
          </a:p>
        </p:txBody>
      </p:sp>
      <p:sp>
        <p:nvSpPr>
          <p:cNvPr id="2" name="Content Placeholder 1"/>
          <p:cNvSpPr>
            <a:spLocks noGrp="1"/>
          </p:cNvSpPr>
          <p:nvPr>
            <p:ph idx="1"/>
          </p:nvPr>
        </p:nvSpPr>
        <p:spPr>
          <a:xfrm>
            <a:off x="144064" y="798943"/>
            <a:ext cx="8781275" cy="1192819"/>
          </a:xfrm>
        </p:spPr>
        <p:txBody>
          <a:bodyPr/>
          <a:lstStyle/>
          <a:p>
            <a:pPr>
              <a:buFont typeface="Arial" pitchFamily="34" charset="0"/>
              <a:buChar char="•"/>
            </a:pPr>
            <a:r>
              <a:rPr lang="en-US" sz="1600" dirty="0"/>
              <a:t>When a web address or Uniform Resource Locator (URL) is typed into a web browser, the web browser establishes a connection with the web service that is using the HTTP protocol. </a:t>
            </a:r>
          </a:p>
          <a:p>
            <a:pPr>
              <a:buFont typeface="Arial" pitchFamily="34" charset="0"/>
              <a:buChar char="•"/>
            </a:pPr>
            <a:r>
              <a:rPr lang="en-US" sz="1600" dirty="0"/>
              <a:t>Lets take a look on how a web page is opened in a browser. Example: </a:t>
            </a:r>
            <a:r>
              <a:rPr lang="en-US" sz="1600" dirty="0">
                <a:hlinkClick r:id="rId4"/>
              </a:rPr>
              <a:t>http://www.cisco.com/index.html</a:t>
            </a:r>
            <a:endParaRPr lang="en-US" sz="1600" dirty="0"/>
          </a:p>
          <a:p>
            <a:pPr marL="0" indent="0">
              <a:buNone/>
            </a:pPr>
            <a:br>
              <a:rPr lang="en-US" sz="1600" dirty="0"/>
            </a:br>
            <a:endParaRPr lang="en-US" sz="1600" dirty="0"/>
          </a:p>
        </p:txBody>
      </p:sp>
      <p:sp>
        <p:nvSpPr>
          <p:cNvPr id="7" name="Content Placeholder 2"/>
          <p:cNvSpPr txBox="1">
            <a:spLocks/>
          </p:cNvSpPr>
          <p:nvPr/>
        </p:nvSpPr>
        <p:spPr bwMode="auto">
          <a:xfrm>
            <a:off x="144065" y="2213192"/>
            <a:ext cx="8864133" cy="1444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600" b="1" dirty="0"/>
              <a:t>Step 1</a:t>
            </a:r>
            <a:r>
              <a:rPr lang="en-US" sz="1600" dirty="0"/>
              <a:t>: The browser interprets the three parts of the URL:</a:t>
            </a:r>
          </a:p>
          <a:p>
            <a:pPr lvl="2"/>
            <a:r>
              <a:rPr lang="en-US" sz="1600" dirty="0"/>
              <a:t>http (the protocol or scheme)</a:t>
            </a:r>
          </a:p>
          <a:p>
            <a:pPr lvl="2"/>
            <a:r>
              <a:rPr lang="en-US" sz="1600" dirty="0">
                <a:hlinkClick r:id="rId5"/>
              </a:rPr>
              <a:t>www.cisco.com</a:t>
            </a:r>
            <a:r>
              <a:rPr lang="en-US" sz="1600" dirty="0"/>
              <a:t> (the server name)</a:t>
            </a:r>
          </a:p>
          <a:p>
            <a:pPr lvl="2"/>
            <a:r>
              <a:rPr lang="en-US" sz="1600" dirty="0"/>
              <a:t>index.html (the specific filename requested)</a:t>
            </a:r>
          </a:p>
          <a:p>
            <a:pPr marL="0" indent="0">
              <a:buNone/>
            </a:pPr>
            <a:endParaRPr lang="en-US" sz="1600" dirty="0"/>
          </a:p>
          <a:p>
            <a:pPr marL="0" indent="0">
              <a:buFont typeface="Wingdings" panose="05000000000000000000" pitchFamily="2" charset="2"/>
              <a:buNone/>
            </a:pPr>
            <a:br>
              <a:rPr lang="en-US" sz="1600" dirty="0"/>
            </a:br>
            <a:endParaRPr lang="en-US" sz="1600" dirty="0"/>
          </a:p>
        </p:txBody>
      </p:sp>
      <p:pic>
        <p:nvPicPr>
          <p:cNvPr id="8"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tretch/>
        </p:blipFill>
        <p:spPr bwMode="auto">
          <a:xfrm>
            <a:off x="1519128" y="3535031"/>
            <a:ext cx="5508000" cy="1158995"/>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3055198721"/>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4" y="139568"/>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HTTP</a:t>
            </a:r>
          </a:p>
          <a:p>
            <a:r>
              <a:rPr lang="en-US" dirty="0"/>
              <a:t>Hypertext Transfer Protocol and Hypertext Markup Language (Contd.)</a:t>
            </a:r>
          </a:p>
        </p:txBody>
      </p:sp>
      <p:sp>
        <p:nvSpPr>
          <p:cNvPr id="2" name="Content Placeholder 1"/>
          <p:cNvSpPr>
            <a:spLocks noGrp="1"/>
          </p:cNvSpPr>
          <p:nvPr>
            <p:ph idx="1"/>
          </p:nvPr>
        </p:nvSpPr>
        <p:spPr>
          <a:xfrm>
            <a:off x="176723" y="1011341"/>
            <a:ext cx="4916878" cy="883524"/>
          </a:xfrm>
        </p:spPr>
        <p:txBody>
          <a:bodyPr/>
          <a:lstStyle/>
          <a:p>
            <a:pPr>
              <a:buFont typeface="Arial" panose="020B0604020202020204" pitchFamily="34" charset="0"/>
              <a:buChar char="•"/>
            </a:pPr>
            <a:r>
              <a:rPr lang="en-US" sz="1600" b="1" dirty="0"/>
              <a:t>Step 2:</a:t>
            </a:r>
            <a:r>
              <a:rPr lang="en-US" sz="1600" dirty="0"/>
              <a:t> The client initiates an HTTP request to a server by sending a GET request to the server and asks for the index.html file.</a:t>
            </a:r>
            <a:endParaRPr lang="en-US" sz="1600" b="1" dirty="0"/>
          </a:p>
          <a:p>
            <a:pPr marL="0" indent="0">
              <a:buNone/>
            </a:pPr>
            <a:endParaRPr lang="en-US" sz="1600" dirty="0"/>
          </a:p>
          <a:p>
            <a:pPr marL="0" indent="0">
              <a:buNone/>
            </a:pPr>
            <a:endParaRPr lang="en-US" sz="1600" dirty="0"/>
          </a:p>
          <a:p>
            <a:pPr marL="0" indent="0">
              <a:lnSpc>
                <a:spcPct val="50000"/>
              </a:lnSpc>
              <a:spcBef>
                <a:spcPts val="0"/>
              </a:spcBef>
              <a:spcAft>
                <a:spcPts val="0"/>
              </a:spcAft>
              <a:buNone/>
            </a:pPr>
            <a:endParaRPr lang="en-US" sz="1600" dirty="0"/>
          </a:p>
          <a:p>
            <a:pPr marL="0" indent="0">
              <a:lnSpc>
                <a:spcPct val="50000"/>
              </a:lnSpc>
              <a:spcBef>
                <a:spcPts val="0"/>
              </a:spcBef>
              <a:spcAft>
                <a:spcPts val="0"/>
              </a:spcAft>
              <a:buNone/>
            </a:pPr>
            <a:endParaRPr lang="en-US" sz="1600" dirty="0"/>
          </a:p>
          <a:p>
            <a:pPr marL="0" indent="0">
              <a:lnSpc>
                <a:spcPct val="50000"/>
              </a:lnSpc>
              <a:spcBef>
                <a:spcPts val="0"/>
              </a:spcBef>
              <a:spcAft>
                <a:spcPts val="0"/>
              </a:spcAft>
              <a:buNone/>
            </a:pPr>
            <a:endParaRPr lang="en-US" sz="1600" dirty="0"/>
          </a:p>
          <a:p>
            <a:pPr marL="0" indent="0">
              <a:lnSpc>
                <a:spcPct val="50000"/>
              </a:lnSpc>
              <a:spcBef>
                <a:spcPts val="0"/>
              </a:spcBef>
              <a:spcAft>
                <a:spcPts val="0"/>
              </a:spcAft>
              <a:buNone/>
            </a:pPr>
            <a:endParaRPr lang="en-US" sz="1600" b="1" dirty="0"/>
          </a:p>
          <a:p>
            <a:pPr marL="0" indent="0">
              <a:lnSpc>
                <a:spcPct val="50000"/>
              </a:lnSpc>
              <a:spcBef>
                <a:spcPts val="0"/>
              </a:spcBef>
              <a:spcAft>
                <a:spcPts val="0"/>
              </a:spcAft>
              <a:buNone/>
            </a:pPr>
            <a:endParaRPr lang="en-US" sz="1600" b="1" dirty="0"/>
          </a:p>
          <a:p>
            <a:pPr marL="0" indent="0">
              <a:buNone/>
            </a:pPr>
            <a:br>
              <a:rPr lang="en-US" sz="1600" dirty="0"/>
            </a:br>
            <a:endParaRPr lang="en-US" sz="1600" dirty="0"/>
          </a:p>
        </p:txBody>
      </p:sp>
      <p:sp>
        <p:nvSpPr>
          <p:cNvPr id="3" name="Content Placeholder 2"/>
          <p:cNvSpPr txBox="1"/>
          <p:nvPr/>
        </p:nvSpPr>
        <p:spPr>
          <a:xfrm>
            <a:off x="208232" y="1894865"/>
            <a:ext cx="4608213" cy="830997"/>
          </a:xfrm>
          <a:prstGeom prst="rect">
            <a:avLst/>
          </a:prstGeom>
          <a:noFill/>
        </p:spPr>
        <p:txBody>
          <a:bodyPr wrap="square" rtlCol="0">
            <a:spAutoFit/>
          </a:bodyPr>
          <a:lstStyle/>
          <a:p>
            <a:pPr marL="169863" indent="-169863" defTabSz="684213">
              <a:spcBef>
                <a:spcPts val="600"/>
              </a:spcBef>
              <a:spcAft>
                <a:spcPts val="600"/>
              </a:spcAft>
              <a:buClr>
                <a:schemeClr val="tx2"/>
              </a:buClr>
              <a:buSzPct val="90000"/>
              <a:buFont typeface="Arial" panose="020B0604020202020204" pitchFamily="34" charset="0"/>
              <a:buChar char="•"/>
            </a:pPr>
            <a:r>
              <a:rPr lang="en-US" sz="1600" b="1" dirty="0">
                <a:solidFill>
                  <a:srgbClr val="000000"/>
                </a:solidFill>
                <a:latin typeface="+mn-lt"/>
                <a:ea typeface="ＭＳ Ｐゴシック" charset="0"/>
                <a:cs typeface="CiscoSans"/>
              </a:rPr>
              <a:t>Step 3: </a:t>
            </a:r>
            <a:r>
              <a:rPr lang="en-US" sz="1600" dirty="0">
                <a:solidFill>
                  <a:srgbClr val="000000"/>
                </a:solidFill>
                <a:latin typeface="+mn-lt"/>
                <a:ea typeface="ＭＳ Ｐゴシック" charset="0"/>
                <a:cs typeface="CiscoSans"/>
              </a:rPr>
              <a:t>In response to the request, the server sends the HTML code for this web page to the browser.</a:t>
            </a:r>
          </a:p>
        </p:txBody>
      </p:sp>
      <p:pic>
        <p:nvPicPr>
          <p:cNvPr id="13315" name="Picture 1"/>
          <p:cNvPicPr>
            <a:picLocks noChangeAspect="1" noChangeArrowheads="1"/>
          </p:cNvPicPr>
          <p:nvPr/>
        </p:nvPicPr>
        <p:blipFill rotWithShape="1">
          <a:blip r:embed="rId4">
            <a:extLst>
              <a:ext uri="{28A0092B-C50C-407E-A947-70E740481C1C}">
                <a14:useLocalDpi xmlns:a14="http://schemas.microsoft.com/office/drawing/2010/main" val="0"/>
              </a:ext>
            </a:extLst>
          </a:blip>
          <a:srcRect l="6269"/>
          <a:stretch/>
        </p:blipFill>
        <p:spPr bwMode="auto">
          <a:xfrm>
            <a:off x="1341248" y="2509530"/>
            <a:ext cx="2653614" cy="1691646"/>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2" name="Content Placeholder 3"/>
          <p:cNvSpPr txBox="1"/>
          <p:nvPr/>
        </p:nvSpPr>
        <p:spPr>
          <a:xfrm>
            <a:off x="253485" y="4161654"/>
            <a:ext cx="4979418" cy="584775"/>
          </a:xfrm>
          <a:prstGeom prst="rect">
            <a:avLst/>
          </a:prstGeom>
          <a:noFill/>
        </p:spPr>
        <p:txBody>
          <a:bodyPr wrap="square" rtlCol="0">
            <a:spAutoFit/>
          </a:bodyPr>
          <a:lstStyle/>
          <a:p>
            <a:pPr marL="180975" indent="-180975">
              <a:buFont typeface="Arial" panose="020B0604020202020204" pitchFamily="34" charset="0"/>
              <a:buChar char="•"/>
            </a:pPr>
            <a:r>
              <a:rPr lang="en-US" sz="1600" b="1" dirty="0">
                <a:solidFill>
                  <a:srgbClr val="000000"/>
                </a:solidFill>
              </a:rPr>
              <a:t>Step 4: </a:t>
            </a:r>
            <a:r>
              <a:rPr lang="en-US" sz="1600" dirty="0">
                <a:solidFill>
                  <a:srgbClr val="000000"/>
                </a:solidFill>
              </a:rPr>
              <a:t>The browser deciphers the HTML code and formats the page for the browser window.</a:t>
            </a:r>
          </a:p>
        </p:txBody>
      </p:sp>
      <p:pic>
        <p:nvPicPr>
          <p:cNvPr id="13314"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070146" y="944720"/>
            <a:ext cx="3888000" cy="1426842"/>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pic>
      <p:pic>
        <p:nvPicPr>
          <p:cNvPr id="1331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3601" y="2500417"/>
            <a:ext cx="3766458" cy="2144044"/>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2900077451"/>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67187"/>
                </a:solidFill>
                <a:effectLst/>
                <a:uLnTx/>
                <a:uFillTx/>
                <a:latin typeface="Arial"/>
                <a:ea typeface="ＭＳ Ｐゴシック" charset="0"/>
              </a:rPr>
              <a:t>Enterprise Services</a:t>
            </a:r>
          </a:p>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67187"/>
                </a:solidFill>
                <a:effectLst/>
                <a:uLnTx/>
                <a:uFillTx/>
                <a:latin typeface="Arial"/>
                <a:ea typeface="ＭＳ Ｐゴシック" charset="0"/>
              </a:rPr>
              <a:t>Common HTTP Exploits</a:t>
            </a:r>
          </a:p>
        </p:txBody>
      </p:sp>
      <p:sp>
        <p:nvSpPr>
          <p:cNvPr id="2" name="Content Placeholder 1"/>
          <p:cNvSpPr>
            <a:spLocks noGrp="1"/>
          </p:cNvSpPr>
          <p:nvPr>
            <p:ph idx="1"/>
          </p:nvPr>
        </p:nvSpPr>
        <p:spPr>
          <a:xfrm>
            <a:off x="189327" y="744625"/>
            <a:ext cx="9099528" cy="3928700"/>
          </a:xfrm>
        </p:spPr>
        <p:txBody>
          <a:bodyPr/>
          <a:lstStyle/>
          <a:p>
            <a:pPr marL="0" indent="0">
              <a:spcBef>
                <a:spcPts val="300"/>
              </a:spcBef>
              <a:spcAft>
                <a:spcPts val="300"/>
              </a:spcAft>
              <a:buNone/>
            </a:pPr>
            <a:r>
              <a:rPr lang="en-US" sz="1600" b="1" dirty="0"/>
              <a:t>Malicious iFrames</a:t>
            </a:r>
            <a:endParaRPr lang="en-US" sz="1600" dirty="0"/>
          </a:p>
          <a:p>
            <a:pPr>
              <a:spcBef>
                <a:spcPts val="300"/>
              </a:spcBef>
              <a:spcAft>
                <a:spcPts val="300"/>
              </a:spcAft>
              <a:buFont typeface="Arial" pitchFamily="34" charset="0"/>
              <a:buChar char="•"/>
            </a:pPr>
            <a:r>
              <a:rPr lang="en-US" sz="1600" dirty="0"/>
              <a:t>An iFrame is an HTML element that allows the browser to load another web page from another source.</a:t>
            </a:r>
          </a:p>
          <a:p>
            <a:pPr>
              <a:spcBef>
                <a:spcPts val="300"/>
              </a:spcBef>
              <a:spcAft>
                <a:spcPts val="300"/>
              </a:spcAft>
              <a:buFont typeface="Arial" pitchFamily="34" charset="0"/>
              <a:buChar char="•"/>
            </a:pPr>
            <a:r>
              <a:rPr lang="en-US" sz="1600" dirty="0"/>
              <a:t>In </a:t>
            </a:r>
            <a:r>
              <a:rPr lang="en-US" sz="1600" dirty="0" err="1"/>
              <a:t>iFrame</a:t>
            </a:r>
            <a:r>
              <a:rPr lang="en-US" sz="1600" dirty="0"/>
              <a:t> attacks, the threat actors insert advertisements from other sources into the page. </a:t>
            </a:r>
          </a:p>
          <a:p>
            <a:pPr>
              <a:spcBef>
                <a:spcPts val="300"/>
              </a:spcBef>
              <a:spcAft>
                <a:spcPts val="300"/>
              </a:spcAft>
              <a:buFont typeface="Arial" pitchFamily="34" charset="0"/>
              <a:buChar char="•"/>
            </a:pPr>
            <a:r>
              <a:rPr lang="en-IN" sz="1600" dirty="0"/>
              <a:t>Threat actors compromise a webserver and modify web pages by adding HTML for the malicious </a:t>
            </a:r>
            <a:r>
              <a:rPr lang="en-IN" sz="1600" dirty="0" err="1"/>
              <a:t>iFrame</a:t>
            </a:r>
            <a:r>
              <a:rPr lang="en-IN" sz="1600" dirty="0"/>
              <a:t>.</a:t>
            </a:r>
            <a:endParaRPr lang="en-US" sz="1600" dirty="0"/>
          </a:p>
          <a:p>
            <a:pPr>
              <a:spcBef>
                <a:spcPts val="300"/>
              </a:spcBef>
              <a:spcAft>
                <a:spcPts val="300"/>
              </a:spcAft>
              <a:buFont typeface="Arial" pitchFamily="34" charset="0"/>
              <a:buChar char="•"/>
            </a:pPr>
            <a:r>
              <a:rPr lang="en-US" sz="1600" dirty="0"/>
              <a:t>As the iFrame is running in the page, it can be used to deliver a malicious exploit. such as spam advertising, exploit kits, and other malware.</a:t>
            </a:r>
          </a:p>
          <a:p>
            <a:pPr marL="188912" lvl="1" indent="0">
              <a:buNone/>
            </a:pPr>
            <a:r>
              <a:rPr lang="en-US" sz="1600" b="1" dirty="0"/>
              <a:t>Steps to prevent or reduce malicious </a:t>
            </a:r>
            <a:r>
              <a:rPr lang="en-US" sz="1600" b="1" dirty="0" err="1"/>
              <a:t>iFrames</a:t>
            </a:r>
            <a:r>
              <a:rPr lang="en-US" sz="1600" b="1" dirty="0"/>
              <a:t>:</a:t>
            </a:r>
          </a:p>
          <a:p>
            <a:pPr lvl="1" indent="-177800">
              <a:buFont typeface="Arial" pitchFamily="34" charset="0"/>
              <a:buChar char="•"/>
            </a:pPr>
            <a:r>
              <a:rPr lang="en-US" sz="1600" dirty="0"/>
              <a:t>Use a web proxy like to block malicious sites. </a:t>
            </a:r>
          </a:p>
          <a:p>
            <a:pPr lvl="1" indent="-177800">
              <a:buFont typeface="Arial" pitchFamily="34" charset="0"/>
              <a:buChar char="•"/>
            </a:pPr>
            <a:r>
              <a:rPr lang="en-IN" sz="1600" dirty="0"/>
              <a:t>Ensure web developers do not use </a:t>
            </a:r>
            <a:r>
              <a:rPr lang="en-IN" sz="1600" dirty="0" err="1"/>
              <a:t>iFrames</a:t>
            </a:r>
            <a:r>
              <a:rPr lang="en-IN" sz="1600" dirty="0"/>
              <a:t>. </a:t>
            </a:r>
            <a:endParaRPr lang="en-US" sz="1600" dirty="0"/>
          </a:p>
          <a:p>
            <a:pPr lvl="1" indent="-177800">
              <a:buFont typeface="Arial" pitchFamily="34" charset="0"/>
              <a:buChar char="•"/>
            </a:pPr>
            <a:r>
              <a:rPr lang="en-US" sz="1600" dirty="0"/>
              <a:t>Use a service such as Cisco Umbrella to prevent users from navigating to malicious websites.</a:t>
            </a:r>
          </a:p>
          <a:p>
            <a:pPr lvl="1" indent="-177800">
              <a:buFont typeface="Arial" pitchFamily="34" charset="0"/>
              <a:buChar char="•"/>
            </a:pPr>
            <a:r>
              <a:rPr lang="en-US" sz="1600" dirty="0"/>
              <a:t>Ensure the end user understands what an Iframe is.</a:t>
            </a:r>
          </a:p>
          <a:p>
            <a:pPr marL="0" indent="0">
              <a:spcBef>
                <a:spcPts val="300"/>
              </a:spcBef>
              <a:spcAft>
                <a:spcPts val="300"/>
              </a:spcAft>
              <a:buNone/>
            </a:pPr>
            <a:endParaRPr lang="en-US" sz="1600" dirty="0"/>
          </a:p>
        </p:txBody>
      </p:sp>
    </p:spTree>
    <p:custDataLst>
      <p:tags r:id="rId1"/>
    </p:custDataLst>
    <p:extLst>
      <p:ext uri="{BB962C8B-B14F-4D97-AF65-F5344CB8AC3E}">
        <p14:creationId xmlns:p14="http://schemas.microsoft.com/office/powerpoint/2010/main" val="3091348239"/>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67187"/>
                </a:solidFill>
                <a:effectLst/>
                <a:uLnTx/>
                <a:uFillTx/>
                <a:latin typeface="Arial"/>
                <a:ea typeface="ＭＳ Ｐゴシック" charset="0"/>
              </a:rPr>
              <a:t>Enterprise Services</a:t>
            </a:r>
          </a:p>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67187"/>
                </a:solidFill>
                <a:effectLst/>
                <a:uLnTx/>
                <a:uFillTx/>
                <a:latin typeface="Arial"/>
                <a:ea typeface="ＭＳ Ｐゴシック" charset="0"/>
              </a:rPr>
              <a:t>Common HTTP Exploits (Contd.)</a:t>
            </a:r>
          </a:p>
        </p:txBody>
      </p:sp>
      <p:sp>
        <p:nvSpPr>
          <p:cNvPr id="2" name="Content Placeholder 1"/>
          <p:cNvSpPr>
            <a:spLocks noGrp="1"/>
          </p:cNvSpPr>
          <p:nvPr>
            <p:ph idx="1"/>
          </p:nvPr>
        </p:nvSpPr>
        <p:spPr>
          <a:xfrm>
            <a:off x="189328" y="798943"/>
            <a:ext cx="8698380" cy="3928700"/>
          </a:xfrm>
        </p:spPr>
        <p:txBody>
          <a:bodyPr/>
          <a:lstStyle/>
          <a:p>
            <a:pPr marL="0" indent="0">
              <a:spcBef>
                <a:spcPts val="400"/>
              </a:spcBef>
              <a:spcAft>
                <a:spcPts val="400"/>
              </a:spcAft>
              <a:buNone/>
            </a:pPr>
            <a:r>
              <a:rPr lang="en-US" sz="1600" b="1" dirty="0"/>
              <a:t>HTTP 302 Cushioning</a:t>
            </a:r>
            <a:endParaRPr lang="en-US" sz="1600" dirty="0"/>
          </a:p>
          <a:p>
            <a:pPr>
              <a:spcBef>
                <a:spcPts val="400"/>
              </a:spcBef>
              <a:spcAft>
                <a:spcPts val="400"/>
              </a:spcAft>
              <a:buFont typeface="Arial" pitchFamily="34" charset="0"/>
              <a:buChar char="•"/>
            </a:pPr>
            <a:r>
              <a:rPr lang="en-US" sz="1600" dirty="0"/>
              <a:t>Threat actors use the 302 Found HTTP response status code to direct the user’s web browser to a new location. </a:t>
            </a:r>
          </a:p>
          <a:p>
            <a:pPr>
              <a:spcBef>
                <a:spcPts val="400"/>
              </a:spcBef>
              <a:spcAft>
                <a:spcPts val="400"/>
              </a:spcAft>
              <a:buFont typeface="Arial" pitchFamily="34" charset="0"/>
              <a:buChar char="•"/>
            </a:pPr>
            <a:r>
              <a:rPr lang="en-US" sz="1600" dirty="0"/>
              <a:t>The browser believes that the new location is the URL provided in the header. </a:t>
            </a:r>
            <a:r>
              <a:rPr lang="en-IN" sz="1600" dirty="0"/>
              <a:t>The browser is invited to request this new URL. </a:t>
            </a:r>
            <a:r>
              <a:rPr lang="en-US" sz="1600" dirty="0"/>
              <a:t>This redirect function can be used multiple times until the browser finally lands on the page that contains the exploit. </a:t>
            </a:r>
          </a:p>
          <a:p>
            <a:pPr indent="11113">
              <a:spcBef>
                <a:spcPts val="400"/>
              </a:spcBef>
              <a:spcAft>
                <a:spcPts val="400"/>
              </a:spcAft>
              <a:buNone/>
            </a:pPr>
            <a:r>
              <a:rPr lang="en-US" sz="1600" b="1" dirty="0"/>
              <a:t>Steps to prevent or reduce HTTP 302 cushioning attacks:</a:t>
            </a:r>
          </a:p>
          <a:p>
            <a:pPr lvl="2">
              <a:spcBef>
                <a:spcPts val="400"/>
              </a:spcBef>
              <a:spcAft>
                <a:spcPts val="400"/>
              </a:spcAft>
              <a:buFont typeface="Arial" pitchFamily="34" charset="0"/>
              <a:buChar char="•"/>
            </a:pPr>
            <a:r>
              <a:rPr lang="en-US" sz="1600" dirty="0"/>
              <a:t>Use a web proxy to block malicious sites.</a:t>
            </a:r>
          </a:p>
          <a:p>
            <a:pPr lvl="2">
              <a:spcBef>
                <a:spcPts val="400"/>
              </a:spcBef>
              <a:spcAft>
                <a:spcPts val="400"/>
              </a:spcAft>
              <a:buFont typeface="Arial" pitchFamily="34" charset="0"/>
              <a:buChar char="•"/>
            </a:pPr>
            <a:r>
              <a:rPr lang="en-US" sz="1600" dirty="0"/>
              <a:t>Use a service such as Cisco Umbrella to prevent users from navigating to malicious websites.</a:t>
            </a:r>
          </a:p>
          <a:p>
            <a:pPr lvl="2">
              <a:spcBef>
                <a:spcPts val="400"/>
              </a:spcBef>
              <a:spcAft>
                <a:spcPts val="400"/>
              </a:spcAft>
              <a:buFont typeface="Arial" pitchFamily="34" charset="0"/>
              <a:buChar char="•"/>
            </a:pPr>
            <a:r>
              <a:rPr lang="en-US" sz="1600" dirty="0"/>
              <a:t>Ensure the end user understands how the browser is redirected through a series of HTTP 302 redirections.</a:t>
            </a:r>
          </a:p>
          <a:p>
            <a:pPr marL="0" indent="0">
              <a:spcBef>
                <a:spcPts val="400"/>
              </a:spcBef>
              <a:spcAft>
                <a:spcPts val="400"/>
              </a:spcAft>
              <a:buNone/>
            </a:pPr>
            <a:endParaRPr lang="en-US" sz="1600" b="1" dirty="0"/>
          </a:p>
        </p:txBody>
      </p:sp>
    </p:spTree>
    <p:custDataLst>
      <p:tags r:id="rId1"/>
    </p:custDataLst>
    <p:extLst>
      <p:ext uri="{BB962C8B-B14F-4D97-AF65-F5344CB8AC3E}">
        <p14:creationId xmlns:p14="http://schemas.microsoft.com/office/powerpoint/2010/main" val="3677425588"/>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67187"/>
                </a:solidFill>
                <a:effectLst/>
                <a:uLnTx/>
                <a:uFillTx/>
                <a:latin typeface="Arial"/>
                <a:ea typeface="ＭＳ Ｐゴシック" charset="0"/>
              </a:rPr>
              <a:t>Enterprise Services</a:t>
            </a:r>
          </a:p>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67187"/>
                </a:solidFill>
                <a:effectLst/>
                <a:uLnTx/>
                <a:uFillTx/>
                <a:latin typeface="Arial"/>
                <a:ea typeface="ＭＳ Ｐゴシック" charset="0"/>
              </a:rPr>
              <a:t>Common HTTP Exploits (Contd.)</a:t>
            </a:r>
          </a:p>
        </p:txBody>
      </p:sp>
      <p:sp>
        <p:nvSpPr>
          <p:cNvPr id="2" name="Content Placeholder 1"/>
          <p:cNvSpPr>
            <a:spLocks noGrp="1"/>
          </p:cNvSpPr>
          <p:nvPr>
            <p:ph idx="1"/>
          </p:nvPr>
        </p:nvSpPr>
        <p:spPr>
          <a:xfrm>
            <a:off x="198381" y="798942"/>
            <a:ext cx="8698380" cy="4239985"/>
          </a:xfrm>
        </p:spPr>
        <p:txBody>
          <a:bodyPr/>
          <a:lstStyle/>
          <a:p>
            <a:pPr marL="0" indent="0">
              <a:spcBef>
                <a:spcPts val="300"/>
              </a:spcBef>
              <a:spcAft>
                <a:spcPts val="300"/>
              </a:spcAft>
              <a:buNone/>
            </a:pPr>
            <a:r>
              <a:rPr lang="en-US" sz="1600" b="1" dirty="0"/>
              <a:t>Domain Shadowing</a:t>
            </a:r>
            <a:endParaRPr lang="en-US" sz="1600" dirty="0"/>
          </a:p>
          <a:p>
            <a:pPr>
              <a:spcBef>
                <a:spcPts val="300"/>
              </a:spcBef>
              <a:spcAft>
                <a:spcPts val="300"/>
              </a:spcAft>
              <a:buFont typeface="Arial" pitchFamily="34" charset="0"/>
              <a:buChar char="•"/>
            </a:pPr>
            <a:r>
              <a:rPr lang="en-US" sz="1600" dirty="0"/>
              <a:t>When a threat actor create a domain shadowing attack, first they compromise a domain. Then they must create multiple subdomains of that domain to be used for the attacks using Hijacked domain registration logins. </a:t>
            </a:r>
          </a:p>
          <a:p>
            <a:pPr>
              <a:spcBef>
                <a:spcPts val="300"/>
              </a:spcBef>
              <a:spcAft>
                <a:spcPts val="300"/>
              </a:spcAft>
              <a:buFont typeface="Arial" pitchFamily="34" charset="0"/>
              <a:buChar char="•"/>
            </a:pPr>
            <a:r>
              <a:rPr lang="en-IN" sz="1600" dirty="0"/>
              <a:t>After these subdomains have been created, attackers can use them even if they are found out to be malicious domains. They can simply make more from the parent domain.</a:t>
            </a:r>
          </a:p>
          <a:p>
            <a:pPr marL="0" indent="0">
              <a:spcBef>
                <a:spcPts val="300"/>
              </a:spcBef>
              <a:spcAft>
                <a:spcPts val="300"/>
              </a:spcAft>
              <a:buNone/>
            </a:pPr>
            <a:r>
              <a:rPr lang="en-US" sz="1600" b="1" dirty="0"/>
              <a:t>Steps to prevent or reduce Domain shadowing attacks:</a:t>
            </a:r>
          </a:p>
          <a:p>
            <a:pPr>
              <a:spcBef>
                <a:spcPts val="300"/>
              </a:spcBef>
              <a:spcAft>
                <a:spcPts val="300"/>
              </a:spcAft>
              <a:buFont typeface="Arial" pitchFamily="34" charset="0"/>
              <a:buChar char="•"/>
            </a:pPr>
            <a:r>
              <a:rPr lang="en-US" sz="1600" dirty="0"/>
              <a:t>Secure all domain owner accounts. </a:t>
            </a:r>
          </a:p>
          <a:p>
            <a:pPr>
              <a:spcBef>
                <a:spcPts val="300"/>
              </a:spcBef>
              <a:spcAft>
                <a:spcPts val="300"/>
              </a:spcAft>
              <a:buFont typeface="Arial" pitchFamily="34" charset="0"/>
              <a:buChar char="•"/>
            </a:pPr>
            <a:r>
              <a:rPr lang="en-US" sz="1600" dirty="0"/>
              <a:t>Use a web proxy to block malicious sites.</a:t>
            </a:r>
          </a:p>
          <a:p>
            <a:pPr>
              <a:spcBef>
                <a:spcPts val="300"/>
              </a:spcBef>
              <a:spcAft>
                <a:spcPts val="300"/>
              </a:spcAft>
              <a:buFont typeface="Arial" pitchFamily="34" charset="0"/>
              <a:buChar char="•"/>
            </a:pPr>
            <a:r>
              <a:rPr lang="en-US" sz="1600" dirty="0"/>
              <a:t>Use a service such as Cisco Umbrella to prevent users from navigating to web sites that are known to be malicious.</a:t>
            </a:r>
          </a:p>
          <a:p>
            <a:pPr>
              <a:spcBef>
                <a:spcPts val="300"/>
              </a:spcBef>
              <a:spcAft>
                <a:spcPts val="300"/>
              </a:spcAft>
              <a:buFont typeface="Arial" pitchFamily="34" charset="0"/>
              <a:buChar char="•"/>
            </a:pPr>
            <a:r>
              <a:rPr lang="en-US" sz="1600" dirty="0"/>
              <a:t>Make sure that domain owners validate their registration accounts and look for any subdomains that they have not authorized.</a:t>
            </a:r>
          </a:p>
          <a:p>
            <a:pPr marL="0" indent="0">
              <a:spcBef>
                <a:spcPts val="300"/>
              </a:spcBef>
              <a:spcAft>
                <a:spcPts val="300"/>
              </a:spcAft>
              <a:buNone/>
            </a:pPr>
            <a:endParaRPr lang="en-US" sz="1600" dirty="0"/>
          </a:p>
        </p:txBody>
      </p:sp>
    </p:spTree>
    <p:custDataLst>
      <p:tags r:id="rId1"/>
    </p:custDataLst>
    <p:extLst>
      <p:ext uri="{BB962C8B-B14F-4D97-AF65-F5344CB8AC3E}">
        <p14:creationId xmlns:p14="http://schemas.microsoft.com/office/powerpoint/2010/main" val="51768875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422" y="41393"/>
            <a:ext cx="8789158" cy="757551"/>
          </a:xfrm>
        </p:spPr>
        <p:txBody>
          <a:bodyPr/>
          <a:lstStyle/>
          <a:p>
            <a:r>
              <a:rPr lang="en-US" dirty="0"/>
              <a:t>The IPv6 Packet Header</a:t>
            </a:r>
          </a:p>
        </p:txBody>
      </p:sp>
      <p:sp>
        <p:nvSpPr>
          <p:cNvPr id="7" name="Content Placeholder 6"/>
          <p:cNvSpPr>
            <a:spLocks noGrp="1"/>
          </p:cNvSpPr>
          <p:nvPr>
            <p:ph idx="1"/>
          </p:nvPr>
        </p:nvSpPr>
        <p:spPr>
          <a:xfrm>
            <a:off x="144066" y="769961"/>
            <a:ext cx="2859330" cy="3835021"/>
          </a:xfrm>
        </p:spPr>
        <p:txBody>
          <a:bodyPr/>
          <a:lstStyle/>
          <a:p>
            <a:pPr marL="0" indent="0">
              <a:buClrTx/>
              <a:buSzPct val="100000"/>
              <a:buNone/>
            </a:pPr>
            <a:r>
              <a:rPr lang="en-US" sz="1800" b="0" i="0" dirty="0">
                <a:effectLst/>
              </a:rPr>
              <a:t>There are eight fields in the IPv6 packet header, as shown in the figure. </a:t>
            </a:r>
            <a:endParaRPr lang="en-US" sz="1800" dirty="0"/>
          </a:p>
        </p:txBody>
      </p:sp>
      <p:pic>
        <p:nvPicPr>
          <p:cNvPr id="2" name="Picture 1">
            <a:extLst>
              <a:ext uri="{FF2B5EF4-FFF2-40B4-BE49-F238E27FC236}">
                <a16:creationId xmlns:a16="http://schemas.microsoft.com/office/drawing/2014/main" id="{8BDE13C3-4F05-4D32-9AF0-E24AF13FF591}"/>
              </a:ext>
            </a:extLst>
          </p:cNvPr>
          <p:cNvPicPr>
            <a:picLocks noChangeAspect="1"/>
          </p:cNvPicPr>
          <p:nvPr/>
        </p:nvPicPr>
        <p:blipFill>
          <a:blip r:embed="rId4"/>
          <a:stretch>
            <a:fillRect/>
          </a:stretch>
        </p:blipFill>
        <p:spPr>
          <a:xfrm>
            <a:off x="3003395" y="806599"/>
            <a:ext cx="6017377" cy="3960000"/>
          </a:xfrm>
          <a:prstGeom prst="rect">
            <a:avLst/>
          </a:prstGeom>
          <a:ln w="3175">
            <a:solidFill>
              <a:schemeClr val="bg1">
                <a:lumMod val="75000"/>
              </a:schemeClr>
            </a:solidFill>
          </a:ln>
        </p:spPr>
      </p:pic>
    </p:spTree>
    <p:custDataLst>
      <p:tags r:id="rId1"/>
    </p:custDataLst>
    <p:extLst>
      <p:ext uri="{BB962C8B-B14F-4D97-AF65-F5344CB8AC3E}">
        <p14:creationId xmlns:p14="http://schemas.microsoft.com/office/powerpoint/2010/main" val="396419113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HTTP</a:t>
            </a:r>
          </a:p>
          <a:p>
            <a:r>
              <a:rPr lang="en-US" dirty="0"/>
              <a:t>Securing HTTP – HTTPS</a:t>
            </a:r>
          </a:p>
        </p:txBody>
      </p:sp>
      <p:sp>
        <p:nvSpPr>
          <p:cNvPr id="7" name="Content Placeholder 1"/>
          <p:cNvSpPr>
            <a:spLocks noGrp="1"/>
          </p:cNvSpPr>
          <p:nvPr>
            <p:ph idx="1"/>
          </p:nvPr>
        </p:nvSpPr>
        <p:spPr>
          <a:xfrm>
            <a:off x="198383" y="842359"/>
            <a:ext cx="8821031" cy="3965713"/>
          </a:xfrm>
        </p:spPr>
        <p:txBody>
          <a:bodyPr/>
          <a:lstStyle/>
          <a:p>
            <a:pPr>
              <a:spcBef>
                <a:spcPts val="700"/>
              </a:spcBef>
              <a:spcAft>
                <a:spcPts val="700"/>
              </a:spcAft>
              <a:buFont typeface="Arial" pitchFamily="34" charset="0"/>
              <a:buChar char="•"/>
            </a:pPr>
            <a:r>
              <a:rPr lang="en-US" sz="1600" dirty="0"/>
              <a:t>For secure communication across the internet, the HTTP Secure (HTTPS) protocol is used.</a:t>
            </a:r>
          </a:p>
          <a:p>
            <a:pPr>
              <a:spcBef>
                <a:spcPts val="700"/>
              </a:spcBef>
              <a:spcAft>
                <a:spcPts val="700"/>
              </a:spcAft>
              <a:buFont typeface="Arial" pitchFamily="34" charset="0"/>
              <a:buChar char="•"/>
            </a:pPr>
            <a:r>
              <a:rPr lang="en-US" sz="1600" dirty="0"/>
              <a:t>HTTPS uses authentication and encryption to secure data </a:t>
            </a:r>
            <a:r>
              <a:rPr lang="en-IN" sz="1600" dirty="0"/>
              <a:t>as it travels between the client and the server. </a:t>
            </a:r>
            <a:endParaRPr lang="en-US" sz="1600" dirty="0"/>
          </a:p>
          <a:p>
            <a:pPr>
              <a:spcBef>
                <a:spcPts val="700"/>
              </a:spcBef>
              <a:spcAft>
                <a:spcPts val="700"/>
              </a:spcAft>
              <a:buFont typeface="Arial" pitchFamily="34" charset="0"/>
              <a:buChar char="•"/>
            </a:pPr>
            <a:r>
              <a:rPr lang="en-US" sz="1600" dirty="0"/>
              <a:t>HTTPS uses the same client request-server response process as HTTP, but the data stream is encrypted with Secure Socket Layer (SSL), or Transport Layer Security (TLS), before being transported across the network. </a:t>
            </a:r>
          </a:p>
          <a:p>
            <a:pPr>
              <a:spcBef>
                <a:spcPts val="700"/>
              </a:spcBef>
              <a:spcAft>
                <a:spcPts val="700"/>
              </a:spcAft>
              <a:buFont typeface="Arial" pitchFamily="34" charset="0"/>
              <a:buChar char="•"/>
            </a:pPr>
            <a:r>
              <a:rPr lang="en-IN" sz="1600" dirty="0"/>
              <a:t>HTTPS/2 is specified to use HTTPS over TLS with the Application-Layer Protocol Negotiation (ALPN) extension for TLS 1.2 or newer.</a:t>
            </a:r>
            <a:endParaRPr lang="en-US" sz="1600" dirty="0"/>
          </a:p>
          <a:p>
            <a:pPr>
              <a:spcBef>
                <a:spcPts val="700"/>
              </a:spcBef>
              <a:spcAft>
                <a:spcPts val="700"/>
              </a:spcAft>
              <a:buFont typeface="Arial" pitchFamily="34" charset="0"/>
              <a:buChar char="•"/>
            </a:pPr>
            <a:r>
              <a:rPr lang="en-US" sz="1600" dirty="0"/>
              <a:t>Confidential information is transmitted over the Internet using HTTPS.</a:t>
            </a:r>
          </a:p>
        </p:txBody>
      </p:sp>
    </p:spTree>
    <p:custDataLst>
      <p:tags r:id="rId1"/>
    </p:custDataLst>
    <p:extLst>
      <p:ext uri="{BB962C8B-B14F-4D97-AF65-F5344CB8AC3E}">
        <p14:creationId xmlns:p14="http://schemas.microsoft.com/office/powerpoint/2010/main" val="266618642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67187"/>
                </a:solidFill>
                <a:effectLst/>
                <a:uLnTx/>
                <a:uFillTx/>
                <a:latin typeface="Arial"/>
                <a:ea typeface="ＭＳ Ｐゴシック" charset="0"/>
              </a:rPr>
              <a:t>IP Vulnerabilities</a:t>
            </a:r>
            <a:br>
              <a:rPr kumimoji="0" lang="en-US" altLang="en-US" sz="2400" b="0" i="0" u="none" strike="noStrike" kern="1200" cap="none" spc="0" normalizeH="0" baseline="0" noProof="0" dirty="0">
                <a:ln>
                  <a:noFill/>
                </a:ln>
                <a:solidFill>
                  <a:srgbClr val="367187"/>
                </a:solidFill>
                <a:effectLst/>
                <a:uLnTx/>
                <a:uFillTx/>
                <a:latin typeface="Arial"/>
                <a:ea typeface="ＭＳ Ｐゴシック" charset="0"/>
              </a:rPr>
            </a:br>
            <a:r>
              <a:rPr kumimoji="0" lang="en-US" sz="2400" b="0" i="0" u="none" strike="noStrike" kern="1200" cap="none" spc="0" normalizeH="0" baseline="0" noProof="0" dirty="0">
                <a:ln>
                  <a:noFill/>
                </a:ln>
                <a:solidFill>
                  <a:srgbClr val="367187"/>
                </a:solidFill>
                <a:effectLst/>
                <a:uLnTx/>
                <a:uFillTx/>
                <a:latin typeface="Arial"/>
                <a:ea typeface="ＭＳ Ｐゴシック" charset="0"/>
              </a:rPr>
              <a:t>IP Vulnerabilities</a:t>
            </a:r>
          </a:p>
        </p:txBody>
      </p:sp>
      <p:sp>
        <p:nvSpPr>
          <p:cNvPr id="2" name="Content Placeholder 1"/>
          <p:cNvSpPr>
            <a:spLocks noGrp="1"/>
          </p:cNvSpPr>
          <p:nvPr>
            <p:ph idx="1"/>
          </p:nvPr>
        </p:nvSpPr>
        <p:spPr>
          <a:xfrm>
            <a:off x="110701" y="682060"/>
            <a:ext cx="8999934" cy="384863"/>
          </a:xfrm>
        </p:spPr>
        <p:txBody>
          <a:bodyPr/>
          <a:lstStyle/>
          <a:p>
            <a:pPr marL="0" indent="0">
              <a:buClrTx/>
              <a:buSzPct val="100000"/>
              <a:buNone/>
            </a:pPr>
            <a:r>
              <a:rPr lang="en-US" sz="1600" b="0" i="0" dirty="0">
                <a:effectLst/>
              </a:rPr>
              <a:t>The following table lists some of the common IP-related attacks:</a:t>
            </a:r>
            <a:endParaRPr lang="en-US" sz="1600" dirty="0"/>
          </a:p>
        </p:txBody>
      </p:sp>
      <p:graphicFrame>
        <p:nvGraphicFramePr>
          <p:cNvPr id="4" name="Table 3"/>
          <p:cNvGraphicFramePr>
            <a:graphicFrameLocks noGrp="1"/>
          </p:cNvGraphicFramePr>
          <p:nvPr/>
        </p:nvGraphicFramePr>
        <p:xfrm>
          <a:off x="190957" y="1043302"/>
          <a:ext cx="8836161" cy="3653790"/>
        </p:xfrm>
        <a:graphic>
          <a:graphicData uri="http://schemas.openxmlformats.org/drawingml/2006/table">
            <a:tbl>
              <a:tblPr firstRow="1" bandRow="1">
                <a:tableStyleId>{5C22544A-7EE6-4342-B048-85BDC9FD1C3A}</a:tableStyleId>
              </a:tblPr>
              <a:tblGrid>
                <a:gridCol w="1590164">
                  <a:extLst>
                    <a:ext uri="{9D8B030D-6E8A-4147-A177-3AD203B41FA5}">
                      <a16:colId xmlns:a16="http://schemas.microsoft.com/office/drawing/2014/main" val="20000"/>
                    </a:ext>
                  </a:extLst>
                </a:gridCol>
                <a:gridCol w="7245997">
                  <a:extLst>
                    <a:ext uri="{9D8B030D-6E8A-4147-A177-3AD203B41FA5}">
                      <a16:colId xmlns:a16="http://schemas.microsoft.com/office/drawing/2014/main" val="20001"/>
                    </a:ext>
                  </a:extLst>
                </a:gridCol>
              </a:tblGrid>
              <a:tr h="291113">
                <a:tc>
                  <a:txBody>
                    <a:bodyPr/>
                    <a:lstStyle/>
                    <a:p>
                      <a:pPr algn="ctr" fontAlgn="ctr"/>
                      <a:r>
                        <a:rPr lang="en-US" b="1" dirty="0"/>
                        <a:t>IP Attacks</a:t>
                      </a:r>
                      <a:endParaRPr lang="en-US" b="0" dirty="0"/>
                    </a:p>
                  </a:txBody>
                  <a:tcPr marL="47625" marR="47625" marT="47625" marB="47625" anchor="ctr"/>
                </a:tc>
                <a:tc>
                  <a:txBody>
                    <a:bodyPr/>
                    <a:lstStyle/>
                    <a:p>
                      <a:pPr algn="ctr" fontAlgn="ctr"/>
                      <a:r>
                        <a:rPr lang="en-US" b="1" dirty="0"/>
                        <a:t>Description</a:t>
                      </a:r>
                      <a:endParaRPr lang="en-US" b="0" dirty="0"/>
                    </a:p>
                  </a:txBody>
                  <a:tcPr marL="47625" marR="47625" marT="47625" marB="47625" anchor="ctr"/>
                </a:tc>
                <a:extLst>
                  <a:ext uri="{0D108BD9-81ED-4DB2-BD59-A6C34878D82A}">
                    <a16:rowId xmlns:a16="http://schemas.microsoft.com/office/drawing/2014/main" val="10000"/>
                  </a:ext>
                </a:extLst>
              </a:tr>
              <a:tr h="693640">
                <a:tc>
                  <a:txBody>
                    <a:bodyPr/>
                    <a:lstStyle/>
                    <a:p>
                      <a:pPr fontAlgn="ctr"/>
                      <a:r>
                        <a:rPr lang="en-US" b="0" dirty="0"/>
                        <a:t>ICMP attacks</a:t>
                      </a:r>
                    </a:p>
                  </a:txBody>
                  <a:tcPr marL="47625" marR="47625" marT="47625" marB="47625" anchor="ctr"/>
                </a:tc>
                <a:tc>
                  <a:txBody>
                    <a:bodyPr/>
                    <a:lstStyle/>
                    <a:p>
                      <a:pPr fontAlgn="ctr"/>
                      <a:r>
                        <a:rPr lang="en-US" b="0" dirty="0"/>
                        <a:t>Threat actors use Internet Control Message Protocol (ICMP) echo packets (pings) to discover subnets and hosts on a protected network, to generate DoS flood attacks, and to alter host routing tables.</a:t>
                      </a:r>
                    </a:p>
                  </a:txBody>
                  <a:tcPr marL="47625" marR="47625" marT="47625" marB="47625" anchor="ctr"/>
                </a:tc>
                <a:extLst>
                  <a:ext uri="{0D108BD9-81ED-4DB2-BD59-A6C34878D82A}">
                    <a16:rowId xmlns:a16="http://schemas.microsoft.com/office/drawing/2014/main" val="10001"/>
                  </a:ext>
                </a:extLst>
              </a:tr>
              <a:tr h="291113">
                <a:tc>
                  <a:txBody>
                    <a:bodyPr/>
                    <a:lstStyle/>
                    <a:p>
                      <a:pPr fontAlgn="ctr"/>
                      <a:r>
                        <a:rPr lang="en-US" b="0" dirty="0"/>
                        <a:t>DoS attacks</a:t>
                      </a:r>
                    </a:p>
                  </a:txBody>
                  <a:tcPr marL="47625" marR="47625" marT="47625" marB="47625" anchor="ctr"/>
                </a:tc>
                <a:tc>
                  <a:txBody>
                    <a:bodyPr/>
                    <a:lstStyle/>
                    <a:p>
                      <a:pPr fontAlgn="ctr"/>
                      <a:r>
                        <a:rPr lang="en-US" b="0" dirty="0"/>
                        <a:t>Threat actors attempt to prevent legitimate users from accessing information or services.</a:t>
                      </a:r>
                    </a:p>
                  </a:txBody>
                  <a:tcPr marL="47625" marR="47625" marT="47625" marB="47625" anchor="ctr"/>
                </a:tc>
                <a:extLst>
                  <a:ext uri="{0D108BD9-81ED-4DB2-BD59-A6C34878D82A}">
                    <a16:rowId xmlns:a16="http://schemas.microsoft.com/office/drawing/2014/main" val="10002"/>
                  </a:ext>
                </a:extLst>
              </a:tr>
              <a:tr h="492377">
                <a:tc>
                  <a:txBody>
                    <a:bodyPr/>
                    <a:lstStyle/>
                    <a:p>
                      <a:pPr fontAlgn="ctr"/>
                      <a:r>
                        <a:rPr lang="en-US" b="0" dirty="0"/>
                        <a:t>DDoS attacks</a:t>
                      </a:r>
                    </a:p>
                  </a:txBody>
                  <a:tcPr marL="47625" marR="47625" marT="47625" marB="47625" anchor="ctr"/>
                </a:tc>
                <a:tc>
                  <a:txBody>
                    <a:bodyPr/>
                    <a:lstStyle/>
                    <a:p>
                      <a:pPr fontAlgn="ctr"/>
                      <a:r>
                        <a:rPr lang="en-US" b="0" dirty="0"/>
                        <a:t>Similar to a DoS attack, but features a simultaneous, coordinated attack from multiple source machines.</a:t>
                      </a:r>
                    </a:p>
                  </a:txBody>
                  <a:tcPr marL="47625" marR="47625" marT="47625" marB="47625" anchor="ctr"/>
                </a:tc>
                <a:extLst>
                  <a:ext uri="{0D108BD9-81ED-4DB2-BD59-A6C34878D82A}">
                    <a16:rowId xmlns:a16="http://schemas.microsoft.com/office/drawing/2014/main" val="10003"/>
                  </a:ext>
                </a:extLst>
              </a:tr>
              <a:tr h="492377">
                <a:tc>
                  <a:txBody>
                    <a:bodyPr/>
                    <a:lstStyle/>
                    <a:p>
                      <a:pPr fontAlgn="ctr"/>
                      <a:r>
                        <a:rPr lang="en-US" b="0" dirty="0"/>
                        <a:t>Address spoofing attacks</a:t>
                      </a:r>
                    </a:p>
                  </a:txBody>
                  <a:tcPr marL="47625" marR="47625" marT="47625" marB="47625" anchor="ctr"/>
                </a:tc>
                <a:tc>
                  <a:txBody>
                    <a:bodyPr/>
                    <a:lstStyle/>
                    <a:p>
                      <a:pPr fontAlgn="ctr"/>
                      <a:r>
                        <a:rPr lang="en-US" b="0" dirty="0"/>
                        <a:t>Threat actors spoof the source IP address in an attempt to perform blind spoofing or non-blind spoofing.</a:t>
                      </a:r>
                    </a:p>
                  </a:txBody>
                  <a:tcPr marL="47625" marR="47625" marT="47625" marB="47625" anchor="ctr"/>
                </a:tc>
                <a:extLst>
                  <a:ext uri="{0D108BD9-81ED-4DB2-BD59-A6C34878D82A}">
                    <a16:rowId xmlns:a16="http://schemas.microsoft.com/office/drawing/2014/main" val="10004"/>
                  </a:ext>
                </a:extLst>
              </a:tr>
              <a:tr h="693640">
                <a:tc>
                  <a:txBody>
                    <a:bodyPr/>
                    <a:lstStyle/>
                    <a:p>
                      <a:pPr fontAlgn="ctr"/>
                      <a:r>
                        <a:rPr lang="en-US" b="0" dirty="0"/>
                        <a:t>Man-in-the-middle attack (MiTM)</a:t>
                      </a:r>
                    </a:p>
                  </a:txBody>
                  <a:tcPr marL="47625" marR="47625" marT="47625" marB="47625" anchor="ctr"/>
                </a:tc>
                <a:tc>
                  <a:txBody>
                    <a:bodyPr/>
                    <a:lstStyle/>
                    <a:p>
                      <a:pPr fontAlgn="ctr"/>
                      <a:r>
                        <a:rPr lang="en-US" b="0" dirty="0"/>
                        <a:t>Threat actors position themselves between a source and destination to transparently monitor, capture, and control the communication. They could simply eavesdrop by inspecting captured packets or alter packets and forward them to their original destination.</a:t>
                      </a:r>
                    </a:p>
                  </a:txBody>
                  <a:tcPr marL="47625" marR="47625" marT="47625" marB="47625" anchor="ctr"/>
                </a:tc>
                <a:extLst>
                  <a:ext uri="{0D108BD9-81ED-4DB2-BD59-A6C34878D82A}">
                    <a16:rowId xmlns:a16="http://schemas.microsoft.com/office/drawing/2014/main" val="1668554408"/>
                  </a:ext>
                </a:extLst>
              </a:tr>
              <a:tr h="492377">
                <a:tc>
                  <a:txBody>
                    <a:bodyPr/>
                    <a:lstStyle/>
                    <a:p>
                      <a:pPr fontAlgn="ctr"/>
                      <a:r>
                        <a:rPr lang="en-US" b="0" dirty="0"/>
                        <a:t>Session hijacking</a:t>
                      </a:r>
                    </a:p>
                  </a:txBody>
                  <a:tcPr marL="47625" marR="47625" marT="47625" marB="47625" anchor="ctr"/>
                </a:tc>
                <a:tc>
                  <a:txBody>
                    <a:bodyPr/>
                    <a:lstStyle/>
                    <a:p>
                      <a:pPr fontAlgn="ctr"/>
                      <a:r>
                        <a:rPr lang="en-US" b="0" dirty="0"/>
                        <a:t>Threat actors gain access to the physical network, and then use an MiTM attack to hijack a session.</a:t>
                      </a:r>
                    </a:p>
                  </a:txBody>
                  <a:tcPr marL="47625" marR="47625" marT="47625" marB="47625" anchor="ctr"/>
                </a:tc>
                <a:extLst>
                  <a:ext uri="{0D108BD9-81ED-4DB2-BD59-A6C34878D82A}">
                    <a16:rowId xmlns:a16="http://schemas.microsoft.com/office/drawing/2014/main" val="938457154"/>
                  </a:ext>
                </a:extLst>
              </a:tr>
            </a:tbl>
          </a:graphicData>
        </a:graphic>
      </p:graphicFrame>
    </p:spTree>
    <p:custDataLst>
      <p:tags r:id="rId1"/>
    </p:custDataLst>
    <p:extLst>
      <p:ext uri="{BB962C8B-B14F-4D97-AF65-F5344CB8AC3E}">
        <p14:creationId xmlns:p14="http://schemas.microsoft.com/office/powerpoint/2010/main" val="361986214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67187"/>
                </a:solidFill>
                <a:effectLst/>
                <a:uLnTx/>
                <a:uFillTx/>
                <a:latin typeface="Arial"/>
                <a:ea typeface="ＭＳ Ｐゴシック" charset="0"/>
              </a:rPr>
              <a:t>IP Vulnerabilities</a:t>
            </a:r>
            <a:br>
              <a:rPr kumimoji="0" lang="en-US" altLang="en-US" sz="2400" b="0" i="0" u="none" strike="noStrike" kern="1200" cap="none" spc="0" normalizeH="0" baseline="0" noProof="0" dirty="0">
                <a:ln>
                  <a:noFill/>
                </a:ln>
                <a:solidFill>
                  <a:srgbClr val="367187"/>
                </a:solidFill>
                <a:effectLst/>
                <a:uLnTx/>
                <a:uFillTx/>
                <a:latin typeface="Arial"/>
                <a:ea typeface="ＭＳ Ｐゴシック" charset="0"/>
              </a:rPr>
            </a:br>
            <a:r>
              <a:rPr kumimoji="0" lang="en-US" sz="2400" b="0" i="0" u="none" strike="noStrike" kern="1200" cap="none" spc="0" normalizeH="0" baseline="0" noProof="0" dirty="0">
                <a:ln>
                  <a:noFill/>
                </a:ln>
                <a:solidFill>
                  <a:srgbClr val="367187"/>
                </a:solidFill>
                <a:effectLst/>
                <a:uLnTx/>
                <a:uFillTx/>
                <a:latin typeface="Arial"/>
                <a:ea typeface="ＭＳ Ｐゴシック" charset="0"/>
              </a:rPr>
              <a:t>ICMP Attacks</a:t>
            </a:r>
          </a:p>
        </p:txBody>
      </p:sp>
      <p:sp>
        <p:nvSpPr>
          <p:cNvPr id="2" name="Content Placeholder 1"/>
          <p:cNvSpPr>
            <a:spLocks noGrp="1"/>
          </p:cNvSpPr>
          <p:nvPr>
            <p:ph idx="1"/>
          </p:nvPr>
        </p:nvSpPr>
        <p:spPr>
          <a:xfrm>
            <a:off x="83637" y="712684"/>
            <a:ext cx="8822514" cy="1022331"/>
          </a:xfrm>
        </p:spPr>
        <p:txBody>
          <a:bodyPr/>
          <a:lstStyle/>
          <a:p>
            <a:pPr marL="166688" indent="-166688">
              <a:buClrTx/>
              <a:buSzPct val="100000"/>
              <a:buFont typeface="Arial" pitchFamily="34" charset="0"/>
              <a:buChar char="•"/>
            </a:pPr>
            <a:r>
              <a:rPr lang="en-US" sz="1600" dirty="0"/>
              <a:t>ICMP was developed to carry diagnostic messages and to report error conditions when routes, hosts, and ports are unavailable. </a:t>
            </a:r>
            <a:r>
              <a:rPr lang="en-US" sz="1600" b="0" i="0" dirty="0">
                <a:effectLst/>
              </a:rPr>
              <a:t>ICMP messages are generated by devices when a network error or outage occurs. </a:t>
            </a:r>
            <a:endParaRPr lang="en-US" sz="1600" dirty="0"/>
          </a:p>
        </p:txBody>
      </p:sp>
      <p:sp>
        <p:nvSpPr>
          <p:cNvPr id="7" name="Content Placeholder 1">
            <a:extLst>
              <a:ext uri="{FF2B5EF4-FFF2-40B4-BE49-F238E27FC236}">
                <a16:creationId xmlns:a16="http://schemas.microsoft.com/office/drawing/2014/main" id="{AB2BD4CA-89CD-4EF1-91DD-4D6081E749DB}"/>
              </a:ext>
            </a:extLst>
          </p:cNvPr>
          <p:cNvSpPr txBox="1"/>
          <p:nvPr/>
        </p:nvSpPr>
        <p:spPr>
          <a:xfrm>
            <a:off x="83637" y="1545674"/>
            <a:ext cx="4057491" cy="2616101"/>
          </a:xfrm>
          <a:prstGeom prst="rect">
            <a:avLst/>
          </a:prstGeom>
          <a:noFill/>
        </p:spPr>
        <p:txBody>
          <a:bodyPr wrap="square">
            <a:spAutoFit/>
          </a:bodyPr>
          <a:lstStyle/>
          <a:p>
            <a:pPr marL="166688" marR="0" lvl="0" indent="-166688" algn="l" defTabSz="457200" rtl="0" eaLnBrk="1" fontAlgn="base" latinLnBrk="0" hangingPunct="1">
              <a:lnSpc>
                <a:spcPct val="100000"/>
              </a:lnSpc>
              <a:spcBef>
                <a:spcPts val="600"/>
              </a:spcBef>
              <a:spcAft>
                <a:spcPts val="600"/>
              </a:spcAft>
              <a:buClrTx/>
              <a:buSzPct val="100000"/>
              <a:buFont typeface="Arial"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pitchFamily="34" charset="-128"/>
                <a:cs typeface="+mn-cs"/>
              </a:rPr>
              <a:t>The ping command is a user-generated ICMP message, called an echo request, that is used to verify connectivity to a destination.</a:t>
            </a:r>
          </a:p>
          <a:p>
            <a:pPr marL="166688" marR="0" lvl="0" indent="-166688" algn="l" defTabSz="457200" rtl="0" eaLnBrk="1" fontAlgn="base" latinLnBrk="0" hangingPunct="1">
              <a:lnSpc>
                <a:spcPct val="100000"/>
              </a:lnSpc>
              <a:spcBef>
                <a:spcPts val="600"/>
              </a:spcBef>
              <a:spcAft>
                <a:spcPts val="600"/>
              </a:spcAft>
              <a:buClrTx/>
              <a:buSzPct val="100000"/>
              <a:buFont typeface="Arial"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pitchFamily="34" charset="-128"/>
                <a:cs typeface="+mn-cs"/>
              </a:rPr>
              <a:t>Threat actors use ICMP for reconnaissance and scanning attacks.</a:t>
            </a:r>
          </a:p>
          <a:p>
            <a:pPr marL="166688" marR="0" lvl="0" indent="-166688" algn="l" defTabSz="457200" rtl="0" eaLnBrk="1" fontAlgn="base" latinLnBrk="0" hangingPunct="1">
              <a:lnSpc>
                <a:spcPct val="100000"/>
              </a:lnSpc>
              <a:spcBef>
                <a:spcPts val="600"/>
              </a:spcBef>
              <a:spcAft>
                <a:spcPts val="600"/>
              </a:spcAft>
              <a:buClrTx/>
              <a:buSzPct val="100000"/>
              <a:buFont typeface="Arial"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a:ea typeface="ＭＳ Ｐゴシック" pitchFamily="34" charset="-128"/>
                <a:cs typeface="+mn-cs"/>
              </a:rPr>
              <a:t>Threat actors also use ICMP for DoS and DDoS attacks, as shown in the ICMP flood attack in the figure.</a:t>
            </a:r>
          </a:p>
        </p:txBody>
      </p:sp>
      <p:pic>
        <p:nvPicPr>
          <p:cNvPr id="3" name="Picture 2">
            <a:extLst>
              <a:ext uri="{FF2B5EF4-FFF2-40B4-BE49-F238E27FC236}">
                <a16:creationId xmlns:a16="http://schemas.microsoft.com/office/drawing/2014/main" id="{BA147552-386A-4D71-B99B-1ADCF4CB72D8}"/>
              </a:ext>
            </a:extLst>
          </p:cNvPr>
          <p:cNvPicPr>
            <a:picLocks noChangeAspect="1"/>
          </p:cNvPicPr>
          <p:nvPr/>
        </p:nvPicPr>
        <p:blipFill rotWithShape="1">
          <a:blip r:embed="rId4"/>
          <a:srcRect l="1047" t="8779"/>
          <a:stretch/>
        </p:blipFill>
        <p:spPr>
          <a:xfrm>
            <a:off x="4141130" y="1299181"/>
            <a:ext cx="4459287" cy="3168000"/>
          </a:xfrm>
          <a:prstGeom prst="rect">
            <a:avLst/>
          </a:prstGeom>
          <a:ln w="3175">
            <a:solidFill>
              <a:schemeClr val="bg1">
                <a:lumMod val="75000"/>
              </a:schemeClr>
            </a:solidFill>
          </a:ln>
        </p:spPr>
      </p:pic>
      <p:sp>
        <p:nvSpPr>
          <p:cNvPr id="4" name="Content Placeholder 3">
            <a:extLst>
              <a:ext uri="{FF2B5EF4-FFF2-40B4-BE49-F238E27FC236}">
                <a16:creationId xmlns:a16="http://schemas.microsoft.com/office/drawing/2014/main" id="{132EF1CB-AC40-4D85-9D73-4E3ACD896884}"/>
              </a:ext>
            </a:extLst>
          </p:cNvPr>
          <p:cNvSpPr/>
          <p:nvPr/>
        </p:nvSpPr>
        <p:spPr>
          <a:xfrm>
            <a:off x="120193" y="4500110"/>
            <a:ext cx="8999934" cy="307777"/>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Arial"/>
                <a:ea typeface="ＭＳ Ｐゴシック" pitchFamily="34" charset="-128"/>
                <a:cs typeface="+mn-cs"/>
              </a:rPr>
              <a:t>Note</a:t>
            </a:r>
            <a:r>
              <a:rPr kumimoji="0" lang="en-US" sz="1400" b="0" i="1" u="none" strike="noStrike" kern="1200" cap="none" spc="0" normalizeH="0" baseline="0" noProof="0" dirty="0">
                <a:ln>
                  <a:noFill/>
                </a:ln>
                <a:solidFill>
                  <a:srgbClr val="000000"/>
                </a:solidFill>
                <a:effectLst/>
                <a:uLnTx/>
                <a:uFillTx/>
                <a:latin typeface="Arial"/>
                <a:ea typeface="ＭＳ Ｐゴシック" pitchFamily="34" charset="-128"/>
                <a:cs typeface="+mn-cs"/>
              </a:rPr>
              <a:t>: ICMP for IPv4 (ICMPv4) and ICMP for IPv6 (ICMPv6) are susceptible to similar types of attacks.</a:t>
            </a:r>
          </a:p>
        </p:txBody>
      </p:sp>
    </p:spTree>
    <p:custDataLst>
      <p:tags r:id="rId1"/>
    </p:custDataLst>
    <p:extLst>
      <p:ext uri="{BB962C8B-B14F-4D97-AF65-F5344CB8AC3E}">
        <p14:creationId xmlns:p14="http://schemas.microsoft.com/office/powerpoint/2010/main" val="372849697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67187"/>
                </a:solidFill>
                <a:effectLst/>
                <a:uLnTx/>
                <a:uFillTx/>
                <a:latin typeface="Arial"/>
                <a:ea typeface="ＭＳ Ｐゴシック" charset="0"/>
              </a:rPr>
              <a:t>IP Vulnerabilities</a:t>
            </a:r>
            <a:br>
              <a:rPr kumimoji="0" lang="en-US" altLang="en-US" sz="2400" b="0" i="0" u="none" strike="noStrike" kern="1200" cap="none" spc="0" normalizeH="0" baseline="0" noProof="0" dirty="0">
                <a:ln>
                  <a:noFill/>
                </a:ln>
                <a:solidFill>
                  <a:srgbClr val="367187"/>
                </a:solidFill>
                <a:effectLst/>
                <a:uLnTx/>
                <a:uFillTx/>
                <a:latin typeface="Arial"/>
                <a:ea typeface="ＭＳ Ｐゴシック" charset="0"/>
              </a:rPr>
            </a:br>
            <a:r>
              <a:rPr kumimoji="0" lang="en-US" sz="2400" b="0" i="0" u="none" strike="noStrike" kern="1200" cap="none" spc="0" normalizeH="0" baseline="0" noProof="0" dirty="0">
                <a:ln>
                  <a:noFill/>
                </a:ln>
                <a:solidFill>
                  <a:srgbClr val="367187"/>
                </a:solidFill>
                <a:effectLst/>
                <a:uLnTx/>
                <a:uFillTx/>
                <a:latin typeface="Arial"/>
                <a:ea typeface="ＭＳ Ｐゴシック" charset="0"/>
              </a:rPr>
              <a:t>ICMP Attacks (Contd.)</a:t>
            </a:r>
          </a:p>
        </p:txBody>
      </p:sp>
      <p:sp>
        <p:nvSpPr>
          <p:cNvPr id="2" name="Content Placeholder 1"/>
          <p:cNvSpPr>
            <a:spLocks noGrp="1"/>
          </p:cNvSpPr>
          <p:nvPr>
            <p:ph idx="1"/>
          </p:nvPr>
        </p:nvSpPr>
        <p:spPr>
          <a:xfrm>
            <a:off x="177422" y="736130"/>
            <a:ext cx="8693624" cy="1016209"/>
          </a:xfrm>
        </p:spPr>
        <p:txBody>
          <a:bodyPr/>
          <a:lstStyle/>
          <a:p>
            <a:pPr marL="166688" indent="-166688">
              <a:buClrTx/>
              <a:buSzPct val="100000"/>
              <a:buFont typeface="Arial" pitchFamily="34" charset="0"/>
              <a:buChar char="•"/>
            </a:pPr>
            <a:r>
              <a:rPr lang="en-US" sz="1600" dirty="0"/>
              <a:t>Networks should have strict ICMP access control list (ACL) filtering on the network edge to avoid ICMP probing from the internet.</a:t>
            </a:r>
          </a:p>
          <a:p>
            <a:pPr marL="166688" indent="-166688">
              <a:buClrTx/>
              <a:buSzPct val="100000"/>
              <a:buFont typeface="Arial" pitchFamily="34" charset="0"/>
              <a:buChar char="•"/>
            </a:pPr>
            <a:r>
              <a:rPr lang="en-US" sz="1600" dirty="0"/>
              <a:t>The following table lists the common ICMP messages of interest to threat actors.</a:t>
            </a:r>
          </a:p>
        </p:txBody>
      </p:sp>
      <p:graphicFrame>
        <p:nvGraphicFramePr>
          <p:cNvPr id="5" name="Table 4"/>
          <p:cNvGraphicFramePr>
            <a:graphicFrameLocks noGrp="1"/>
          </p:cNvGraphicFramePr>
          <p:nvPr/>
        </p:nvGraphicFramePr>
        <p:xfrm>
          <a:off x="324515" y="1793109"/>
          <a:ext cx="8639034" cy="2678430"/>
        </p:xfrm>
        <a:graphic>
          <a:graphicData uri="http://schemas.openxmlformats.org/drawingml/2006/table">
            <a:tbl>
              <a:tblPr firstRow="1" bandRow="1">
                <a:tableStyleId>{5C22544A-7EE6-4342-B048-85BDC9FD1C3A}</a:tableStyleId>
              </a:tblPr>
              <a:tblGrid>
                <a:gridCol w="3043452">
                  <a:extLst>
                    <a:ext uri="{9D8B030D-6E8A-4147-A177-3AD203B41FA5}">
                      <a16:colId xmlns:a16="http://schemas.microsoft.com/office/drawing/2014/main" val="20000"/>
                    </a:ext>
                  </a:extLst>
                </a:gridCol>
                <a:gridCol w="5595582">
                  <a:extLst>
                    <a:ext uri="{9D8B030D-6E8A-4147-A177-3AD203B41FA5}">
                      <a16:colId xmlns:a16="http://schemas.microsoft.com/office/drawing/2014/main" val="20001"/>
                    </a:ext>
                  </a:extLst>
                </a:gridCol>
              </a:tblGrid>
              <a:tr h="370840">
                <a:tc>
                  <a:txBody>
                    <a:bodyPr/>
                    <a:lstStyle/>
                    <a:p>
                      <a:pPr algn="ctr" fontAlgn="ctr"/>
                      <a:r>
                        <a:rPr lang="en-US" b="1" dirty="0"/>
                        <a:t>ICMP Message</a:t>
                      </a:r>
                      <a:endParaRPr lang="en-US" b="0" dirty="0"/>
                    </a:p>
                  </a:txBody>
                  <a:tcPr marL="47625" marR="47625" marT="47625" marB="47625" anchor="ctr"/>
                </a:tc>
                <a:tc>
                  <a:txBody>
                    <a:bodyPr/>
                    <a:lstStyle/>
                    <a:p>
                      <a:pPr algn="ctr" fontAlgn="ctr"/>
                      <a:r>
                        <a:rPr lang="en-US" b="1" dirty="0"/>
                        <a:t>Description</a:t>
                      </a:r>
                      <a:endParaRPr lang="en-US" b="0" dirty="0"/>
                    </a:p>
                  </a:txBody>
                  <a:tcPr marL="47625" marR="47625" marT="47625" marB="47625" anchor="ctr"/>
                </a:tc>
                <a:extLst>
                  <a:ext uri="{0D108BD9-81ED-4DB2-BD59-A6C34878D82A}">
                    <a16:rowId xmlns:a16="http://schemas.microsoft.com/office/drawing/2014/main" val="10000"/>
                  </a:ext>
                </a:extLst>
              </a:tr>
              <a:tr h="370840">
                <a:tc>
                  <a:txBody>
                    <a:bodyPr/>
                    <a:lstStyle/>
                    <a:p>
                      <a:pPr fontAlgn="ctr"/>
                      <a:r>
                        <a:rPr lang="en-US" b="0" dirty="0"/>
                        <a:t>ICMP echo request and echo reply</a:t>
                      </a:r>
                    </a:p>
                  </a:txBody>
                  <a:tcPr marL="47625" marR="47625" marT="47625" marB="47625" anchor="ctr"/>
                </a:tc>
                <a:tc>
                  <a:txBody>
                    <a:bodyPr/>
                    <a:lstStyle/>
                    <a:p>
                      <a:pPr fontAlgn="ctr"/>
                      <a:r>
                        <a:rPr lang="en-US" b="0" dirty="0"/>
                        <a:t>This is used to perform host verification and DoS attacks.</a:t>
                      </a:r>
                    </a:p>
                  </a:txBody>
                  <a:tcPr marL="47625" marR="47625" marT="47625" marB="47625" anchor="ctr"/>
                </a:tc>
                <a:extLst>
                  <a:ext uri="{0D108BD9-81ED-4DB2-BD59-A6C34878D82A}">
                    <a16:rowId xmlns:a16="http://schemas.microsoft.com/office/drawing/2014/main" val="10001"/>
                  </a:ext>
                </a:extLst>
              </a:tr>
              <a:tr h="370840">
                <a:tc>
                  <a:txBody>
                    <a:bodyPr/>
                    <a:lstStyle/>
                    <a:p>
                      <a:pPr fontAlgn="ctr"/>
                      <a:r>
                        <a:rPr lang="en-US" b="0" dirty="0"/>
                        <a:t>ICMP unreachable</a:t>
                      </a:r>
                    </a:p>
                  </a:txBody>
                  <a:tcPr marL="47625" marR="47625" marT="47625" marB="47625" anchor="ctr"/>
                </a:tc>
                <a:tc>
                  <a:txBody>
                    <a:bodyPr/>
                    <a:lstStyle/>
                    <a:p>
                      <a:pPr fontAlgn="ctr"/>
                      <a:r>
                        <a:rPr lang="en-US" b="0" dirty="0"/>
                        <a:t>This is used to perform network reconnaissance and scanning attacks.</a:t>
                      </a:r>
                    </a:p>
                  </a:txBody>
                  <a:tcPr marL="47625" marR="47625" marT="47625" marB="47625" anchor="ctr"/>
                </a:tc>
                <a:extLst>
                  <a:ext uri="{0D108BD9-81ED-4DB2-BD59-A6C34878D82A}">
                    <a16:rowId xmlns:a16="http://schemas.microsoft.com/office/drawing/2014/main" val="10002"/>
                  </a:ext>
                </a:extLst>
              </a:tr>
              <a:tr h="370840">
                <a:tc>
                  <a:txBody>
                    <a:bodyPr/>
                    <a:lstStyle/>
                    <a:p>
                      <a:pPr fontAlgn="ctr"/>
                      <a:r>
                        <a:rPr lang="en-US" b="0" dirty="0"/>
                        <a:t>ICMP mask reply</a:t>
                      </a:r>
                    </a:p>
                  </a:txBody>
                  <a:tcPr marL="47625" marR="47625" marT="47625" marB="47625" anchor="ctr"/>
                </a:tc>
                <a:tc>
                  <a:txBody>
                    <a:bodyPr/>
                    <a:lstStyle/>
                    <a:p>
                      <a:pPr fontAlgn="ctr"/>
                      <a:r>
                        <a:rPr lang="en-US" b="0" dirty="0"/>
                        <a:t>This is used to map an internal IP network.</a:t>
                      </a:r>
                    </a:p>
                  </a:txBody>
                  <a:tcPr marL="47625" marR="47625" marT="47625" marB="47625" anchor="ctr"/>
                </a:tc>
                <a:extLst>
                  <a:ext uri="{0D108BD9-81ED-4DB2-BD59-A6C34878D82A}">
                    <a16:rowId xmlns:a16="http://schemas.microsoft.com/office/drawing/2014/main" val="10003"/>
                  </a:ext>
                </a:extLst>
              </a:tr>
              <a:tr h="370840">
                <a:tc>
                  <a:txBody>
                    <a:bodyPr/>
                    <a:lstStyle/>
                    <a:p>
                      <a:pPr fontAlgn="ctr"/>
                      <a:r>
                        <a:rPr lang="en-US" b="0" dirty="0"/>
                        <a:t>ICMP redirects</a:t>
                      </a:r>
                    </a:p>
                  </a:txBody>
                  <a:tcPr marL="47625" marR="47625" marT="47625" marB="47625" anchor="ctr"/>
                </a:tc>
                <a:tc>
                  <a:txBody>
                    <a:bodyPr/>
                    <a:lstStyle/>
                    <a:p>
                      <a:pPr fontAlgn="ctr"/>
                      <a:r>
                        <a:rPr lang="en-US" b="0" dirty="0"/>
                        <a:t>This is used to lure a target host into sending all traffic through a compromised device and create a MITM attack.</a:t>
                      </a:r>
                    </a:p>
                  </a:txBody>
                  <a:tcPr marL="47625" marR="47625" marT="47625" marB="47625" anchor="ctr"/>
                </a:tc>
                <a:extLst>
                  <a:ext uri="{0D108BD9-81ED-4DB2-BD59-A6C34878D82A}">
                    <a16:rowId xmlns:a16="http://schemas.microsoft.com/office/drawing/2014/main" val="10004"/>
                  </a:ext>
                </a:extLst>
              </a:tr>
              <a:tr h="370840">
                <a:tc>
                  <a:txBody>
                    <a:bodyPr/>
                    <a:lstStyle/>
                    <a:p>
                      <a:pPr fontAlgn="ctr"/>
                      <a:r>
                        <a:rPr lang="en-US" b="0" dirty="0"/>
                        <a:t>ICMP router discovery</a:t>
                      </a:r>
                    </a:p>
                  </a:txBody>
                  <a:tcPr marL="47625" marR="47625" marT="47625" marB="47625" anchor="ctr"/>
                </a:tc>
                <a:tc>
                  <a:txBody>
                    <a:bodyPr/>
                    <a:lstStyle/>
                    <a:p>
                      <a:pPr fontAlgn="ctr"/>
                      <a:r>
                        <a:rPr lang="en-US" b="0" dirty="0"/>
                        <a:t>This is used to inject bogus route entries into the routing table of a target host.</a:t>
                      </a:r>
                    </a:p>
                  </a:txBody>
                  <a:tcPr marL="47625" marR="47625" marT="47625" marB="47625" anchor="ct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61549493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67187"/>
                </a:solidFill>
                <a:effectLst/>
                <a:uLnTx/>
                <a:uFillTx/>
                <a:latin typeface="Arial"/>
                <a:ea typeface="ＭＳ Ｐゴシック" charset="0"/>
              </a:rPr>
              <a:t>IP Vulnerabilities</a:t>
            </a:r>
            <a:br>
              <a:rPr kumimoji="0" lang="en-US" altLang="en-US" sz="2400" b="0" i="0" u="none" strike="noStrike" kern="1200" cap="none" spc="0" normalizeH="0" baseline="0" noProof="0" dirty="0">
                <a:ln>
                  <a:noFill/>
                </a:ln>
                <a:solidFill>
                  <a:srgbClr val="367187"/>
                </a:solidFill>
                <a:effectLst/>
                <a:uLnTx/>
                <a:uFillTx/>
                <a:latin typeface="Arial"/>
                <a:ea typeface="ＭＳ Ｐゴシック" charset="0"/>
              </a:rPr>
            </a:br>
            <a:r>
              <a:rPr kumimoji="0" lang="en-US" sz="2400" b="0" i="0" u="none" strike="noStrike" kern="1200" cap="none" spc="0" normalizeH="0" baseline="0" noProof="0" dirty="0">
                <a:ln>
                  <a:noFill/>
                </a:ln>
                <a:solidFill>
                  <a:srgbClr val="367187"/>
                </a:solidFill>
                <a:effectLst/>
                <a:uLnTx/>
                <a:uFillTx/>
                <a:latin typeface="Arial"/>
                <a:ea typeface="ＭＳ Ｐゴシック" charset="0"/>
              </a:rPr>
              <a:t>Amplification and Reflection Attacks</a:t>
            </a:r>
          </a:p>
        </p:txBody>
      </p:sp>
      <p:sp>
        <p:nvSpPr>
          <p:cNvPr id="2" name="Content Placeholder 1"/>
          <p:cNvSpPr>
            <a:spLocks noGrp="1"/>
          </p:cNvSpPr>
          <p:nvPr>
            <p:ph idx="1"/>
          </p:nvPr>
        </p:nvSpPr>
        <p:spPr>
          <a:xfrm>
            <a:off x="107083" y="747853"/>
            <a:ext cx="5004179" cy="3439816"/>
          </a:xfrm>
        </p:spPr>
        <p:txBody>
          <a:bodyPr/>
          <a:lstStyle/>
          <a:p>
            <a:pPr>
              <a:spcBef>
                <a:spcPts val="300"/>
              </a:spcBef>
              <a:spcAft>
                <a:spcPts val="300"/>
              </a:spcAft>
              <a:buClrTx/>
              <a:buSzPct val="100000"/>
              <a:buFont typeface="Arial" pitchFamily="34" charset="0"/>
              <a:buChar char="•"/>
            </a:pPr>
            <a:r>
              <a:rPr lang="en-US" sz="1600" dirty="0"/>
              <a:t>Threat actors often use amplification and reflection techniques to create DoS attacks.</a:t>
            </a:r>
          </a:p>
          <a:p>
            <a:pPr>
              <a:spcBef>
                <a:spcPts val="300"/>
              </a:spcBef>
              <a:spcAft>
                <a:spcPts val="300"/>
              </a:spcAft>
              <a:buClrTx/>
              <a:buFont typeface="Arial" pitchFamily="34" charset="0"/>
              <a:buChar char="•"/>
            </a:pPr>
            <a:r>
              <a:rPr lang="en-US" sz="1600" dirty="0"/>
              <a:t>The figure shows how an amplification and reflection technique called a Smurf attack is used to overwhelm a target host.</a:t>
            </a:r>
          </a:p>
          <a:p>
            <a:pPr lvl="1">
              <a:buClrTx/>
              <a:buFont typeface="Arial" pitchFamily="34" charset="0"/>
              <a:buChar char="•"/>
            </a:pPr>
            <a:r>
              <a:rPr lang="en-US" sz="1600" b="1" dirty="0"/>
              <a:t>Amplification</a:t>
            </a:r>
            <a:r>
              <a:rPr lang="en-US" sz="1600" dirty="0"/>
              <a:t> - The threat actor forwards ICMP echo request messages to many hosts. These messages contain the source IP address of the victim.</a:t>
            </a:r>
          </a:p>
          <a:p>
            <a:pPr lvl="1">
              <a:buClrTx/>
              <a:buFont typeface="Arial" pitchFamily="34" charset="0"/>
              <a:buChar char="•"/>
            </a:pPr>
            <a:r>
              <a:rPr lang="en-US" sz="1600" b="1" dirty="0"/>
              <a:t>Reflection</a:t>
            </a:r>
            <a:r>
              <a:rPr lang="en-US" sz="1600" dirty="0"/>
              <a:t> - These hosts all reply to the spoofed IP address of the victim to overwhelm it.</a:t>
            </a:r>
          </a:p>
          <a:p>
            <a:pPr>
              <a:spcBef>
                <a:spcPts val="300"/>
              </a:spcBef>
              <a:spcAft>
                <a:spcPts val="300"/>
              </a:spcAft>
              <a:buClrTx/>
              <a:buFont typeface="Arial" pitchFamily="34" charset="0"/>
              <a:buChar char="•"/>
            </a:pPr>
            <a:r>
              <a:rPr lang="en-US" sz="1600" dirty="0"/>
              <a:t>Threat actors also use resource exhaustion attacks.</a:t>
            </a:r>
            <a:br>
              <a:rPr lang="en-US" sz="1600" dirty="0"/>
            </a:br>
            <a:r>
              <a:rPr lang="en-US" sz="1600" dirty="0"/>
              <a:t> </a:t>
            </a:r>
          </a:p>
        </p:txBody>
      </p:sp>
      <p:pic>
        <p:nvPicPr>
          <p:cNvPr id="5" name="Picture 4">
            <a:extLst>
              <a:ext uri="{FF2B5EF4-FFF2-40B4-BE49-F238E27FC236}">
                <a16:creationId xmlns:a16="http://schemas.microsoft.com/office/drawing/2014/main" id="{A9740F4C-FEF1-477F-85E1-8C290D500FDE}"/>
              </a:ext>
            </a:extLst>
          </p:cNvPr>
          <p:cNvPicPr>
            <a:picLocks noChangeAspect="1"/>
          </p:cNvPicPr>
          <p:nvPr/>
        </p:nvPicPr>
        <p:blipFill>
          <a:blip r:embed="rId4"/>
          <a:stretch>
            <a:fillRect/>
          </a:stretch>
        </p:blipFill>
        <p:spPr>
          <a:xfrm>
            <a:off x="5092040" y="917386"/>
            <a:ext cx="3787255" cy="3240000"/>
          </a:xfrm>
          <a:prstGeom prst="rect">
            <a:avLst/>
          </a:prstGeom>
          <a:ln w="3175">
            <a:solidFill>
              <a:schemeClr val="bg1">
                <a:lumMod val="75000"/>
              </a:schemeClr>
            </a:solidFill>
          </a:ln>
        </p:spPr>
      </p:pic>
      <p:sp>
        <p:nvSpPr>
          <p:cNvPr id="4" name="Content Placeholder 3">
            <a:extLst>
              <a:ext uri="{FF2B5EF4-FFF2-40B4-BE49-F238E27FC236}">
                <a16:creationId xmlns:a16="http://schemas.microsoft.com/office/drawing/2014/main" id="{AE257530-DD18-4C98-988E-17844CF5964A}"/>
              </a:ext>
            </a:extLst>
          </p:cNvPr>
          <p:cNvSpPr/>
          <p:nvPr/>
        </p:nvSpPr>
        <p:spPr>
          <a:xfrm>
            <a:off x="160743" y="4222838"/>
            <a:ext cx="8983257" cy="584775"/>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1" i="1" u="none" strike="noStrike" kern="1200" cap="none" spc="0" normalizeH="0" baseline="0" noProof="0" dirty="0">
                <a:ln>
                  <a:noFill/>
                </a:ln>
                <a:solidFill>
                  <a:srgbClr val="000000"/>
                </a:solidFill>
                <a:effectLst/>
                <a:uLnTx/>
                <a:uFillTx/>
                <a:latin typeface="Arial"/>
                <a:ea typeface="ＭＳ Ｐゴシック" pitchFamily="34" charset="-128"/>
                <a:cs typeface="+mn-cs"/>
              </a:rPr>
              <a:t>Note</a:t>
            </a:r>
            <a:r>
              <a:rPr kumimoji="0" lang="en-US" sz="1600" b="0" i="1" u="none" strike="noStrike" kern="1200" cap="none" spc="0" normalizeH="0" baseline="0" noProof="0" dirty="0">
                <a:ln>
                  <a:noFill/>
                </a:ln>
                <a:solidFill>
                  <a:srgbClr val="000000"/>
                </a:solidFill>
                <a:effectLst/>
                <a:uLnTx/>
                <a:uFillTx/>
                <a:latin typeface="Arial"/>
                <a:ea typeface="ＭＳ Ｐゴシック" pitchFamily="34" charset="-128"/>
                <a:cs typeface="+mn-cs"/>
              </a:rPr>
              <a:t>: Newer forms of amplification and reflection attacks such as DNS-based reflection and amplification attacks and Network Time Protocol (NTP) amplification attacks are now being used.</a:t>
            </a:r>
          </a:p>
        </p:txBody>
      </p:sp>
    </p:spTree>
    <p:custDataLst>
      <p:tags r:id="rId1"/>
    </p:custDataLst>
    <p:extLst>
      <p:ext uri="{BB962C8B-B14F-4D97-AF65-F5344CB8AC3E}">
        <p14:creationId xmlns:p14="http://schemas.microsoft.com/office/powerpoint/2010/main" val="409559171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67187"/>
                </a:solidFill>
                <a:effectLst/>
                <a:uLnTx/>
                <a:uFillTx/>
                <a:latin typeface="Arial"/>
                <a:ea typeface="ＭＳ Ｐゴシック" charset="0"/>
              </a:rPr>
              <a:t>IP Vulnerabilities</a:t>
            </a:r>
            <a:br>
              <a:rPr kumimoji="0" lang="en-US" altLang="en-US" sz="2400" b="0" i="0" u="none" strike="noStrike" kern="1200" cap="none" spc="0" normalizeH="0" baseline="0" noProof="0" dirty="0">
                <a:ln>
                  <a:noFill/>
                </a:ln>
                <a:solidFill>
                  <a:srgbClr val="367187"/>
                </a:solidFill>
                <a:effectLst/>
                <a:uLnTx/>
                <a:uFillTx/>
                <a:latin typeface="Arial"/>
                <a:ea typeface="ＭＳ Ｐゴシック" charset="0"/>
              </a:rPr>
            </a:br>
            <a:r>
              <a:rPr kumimoji="0" lang="en-US" sz="2400" b="0" i="0" u="none" strike="noStrike" kern="1200" cap="none" spc="0" normalizeH="0" baseline="0" noProof="0" dirty="0">
                <a:ln>
                  <a:noFill/>
                </a:ln>
                <a:solidFill>
                  <a:srgbClr val="367187"/>
                </a:solidFill>
                <a:effectLst/>
                <a:uLnTx/>
                <a:uFillTx/>
                <a:latin typeface="Arial"/>
                <a:ea typeface="ＭＳ Ｐゴシック" charset="0"/>
              </a:rPr>
              <a:t>Address Spoofing Attacks</a:t>
            </a:r>
          </a:p>
        </p:txBody>
      </p:sp>
      <p:sp>
        <p:nvSpPr>
          <p:cNvPr id="2" name="Content Placeholder 1"/>
          <p:cNvSpPr>
            <a:spLocks noGrp="1"/>
          </p:cNvSpPr>
          <p:nvPr>
            <p:ph idx="1"/>
          </p:nvPr>
        </p:nvSpPr>
        <p:spPr>
          <a:xfrm>
            <a:off x="177421" y="759575"/>
            <a:ext cx="8822513" cy="4152393"/>
          </a:xfrm>
        </p:spPr>
        <p:txBody>
          <a:bodyPr/>
          <a:lstStyle/>
          <a:p>
            <a:pPr>
              <a:buClrTx/>
              <a:buSzPct val="100000"/>
              <a:buFont typeface="Arial" pitchFamily="34" charset="0"/>
              <a:buChar char="•"/>
            </a:pPr>
            <a:r>
              <a:rPr lang="en-US" sz="1600" dirty="0"/>
              <a:t>IP address spoofing attacks occur when a threat actor creates packets with false source IP address information to either hide the identity of the sender, or to pose as another legitimate user. </a:t>
            </a:r>
          </a:p>
          <a:p>
            <a:pPr>
              <a:buClrTx/>
              <a:buSzPct val="100000"/>
              <a:buFont typeface="Arial" pitchFamily="34" charset="0"/>
              <a:buChar char="•"/>
            </a:pPr>
            <a:r>
              <a:rPr lang="en-US" sz="1600" b="0" i="0" dirty="0">
                <a:effectLst/>
              </a:rPr>
              <a:t>The threat actor can then gain access to otherwise inaccessible data or circumvent security configurations. </a:t>
            </a:r>
            <a:endParaRPr lang="en-US" sz="1600" dirty="0"/>
          </a:p>
          <a:p>
            <a:pPr>
              <a:buClrTx/>
              <a:buFont typeface="Arial" pitchFamily="34" charset="0"/>
              <a:buChar char="•"/>
            </a:pPr>
            <a:r>
              <a:rPr lang="en-US" sz="1600" dirty="0"/>
              <a:t>Spoofing is usually incorporated into another attack such as a Smurf attack.</a:t>
            </a:r>
          </a:p>
        </p:txBody>
      </p:sp>
    </p:spTree>
    <p:custDataLst>
      <p:tags r:id="rId1"/>
    </p:custDataLst>
    <p:extLst>
      <p:ext uri="{BB962C8B-B14F-4D97-AF65-F5344CB8AC3E}">
        <p14:creationId xmlns:p14="http://schemas.microsoft.com/office/powerpoint/2010/main" val="89189924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1_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2_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33064</TotalTime>
  <Words>4166</Words>
  <Application>Microsoft Office PowerPoint</Application>
  <PresentationFormat>On-screen Show (16:9)</PresentationFormat>
  <Paragraphs>344</Paragraphs>
  <Slides>40</Slides>
  <Notes>40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40</vt:i4>
      </vt:variant>
    </vt:vector>
  </HeadingPairs>
  <TitlesOfParts>
    <vt:vector size="47" baseType="lpstr">
      <vt:lpstr>Arial</vt:lpstr>
      <vt:lpstr>Calibri</vt:lpstr>
      <vt:lpstr>CiscoSans ExtraLight</vt:lpstr>
      <vt:lpstr>Wingdings</vt:lpstr>
      <vt:lpstr>Default Theme</vt:lpstr>
      <vt:lpstr>1_Default Theme</vt:lpstr>
      <vt:lpstr>2_Default Theme</vt:lpstr>
      <vt:lpstr>Network protocols and vulnerabilities</vt:lpstr>
      <vt:lpstr>PowerPoint Presentation</vt:lpstr>
      <vt:lpstr>PowerPoint Presentation</vt:lpstr>
      <vt:lpstr>The IPv6 Packet Header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Sami Al-Mashaqbeh</cp:lastModifiedBy>
  <cp:revision>1158</cp:revision>
  <dcterms:created xsi:type="dcterms:W3CDTF">2016-08-22T22:27:36Z</dcterms:created>
  <dcterms:modified xsi:type="dcterms:W3CDTF">2023-03-06T09:52:54Z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