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1" r:id="rId3"/>
    <p:sldMasterId id="2147483686" r:id="rId4"/>
  </p:sldMasterIdLst>
  <p:notesMasterIdLst>
    <p:notesMasterId r:id="rId50"/>
  </p:notesMasterIdLst>
  <p:sldIdLst>
    <p:sldId id="262" r:id="rId5"/>
    <p:sldId id="264" r:id="rId6"/>
    <p:sldId id="265" r:id="rId7"/>
    <p:sldId id="266" r:id="rId8"/>
    <p:sldId id="267" r:id="rId9"/>
    <p:sldId id="269" r:id="rId10"/>
    <p:sldId id="270" r:id="rId11"/>
    <p:sldId id="271" r:id="rId12"/>
    <p:sldId id="272" r:id="rId13"/>
    <p:sldId id="273" r:id="rId14"/>
    <p:sldId id="275" r:id="rId15"/>
    <p:sldId id="277" r:id="rId16"/>
    <p:sldId id="1081" r:id="rId17"/>
    <p:sldId id="278" r:id="rId18"/>
    <p:sldId id="279" r:id="rId19"/>
    <p:sldId id="1083" r:id="rId20"/>
    <p:sldId id="1082" r:id="rId21"/>
    <p:sldId id="283" r:id="rId22"/>
    <p:sldId id="284" r:id="rId23"/>
    <p:sldId id="1085" r:id="rId24"/>
    <p:sldId id="292" r:id="rId25"/>
    <p:sldId id="1086" r:id="rId26"/>
    <p:sldId id="1087" r:id="rId27"/>
    <p:sldId id="1095" r:id="rId28"/>
    <p:sldId id="293" r:id="rId29"/>
    <p:sldId id="1088" r:id="rId30"/>
    <p:sldId id="294" r:id="rId31"/>
    <p:sldId id="297" r:id="rId32"/>
    <p:sldId id="759" r:id="rId33"/>
    <p:sldId id="628" r:id="rId34"/>
    <p:sldId id="1078" r:id="rId35"/>
    <p:sldId id="1079" r:id="rId36"/>
    <p:sldId id="1080" r:id="rId37"/>
    <p:sldId id="1096" r:id="rId38"/>
    <p:sldId id="1090" r:id="rId39"/>
    <p:sldId id="1094" r:id="rId40"/>
    <p:sldId id="1097" r:id="rId41"/>
    <p:sldId id="1098" r:id="rId42"/>
    <p:sldId id="1091" r:id="rId43"/>
    <p:sldId id="1099" r:id="rId44"/>
    <p:sldId id="1084" r:id="rId45"/>
    <p:sldId id="1100" r:id="rId46"/>
    <p:sldId id="1101" r:id="rId47"/>
    <p:sldId id="1102" r:id="rId48"/>
    <p:sldId id="1103" r:id="rId4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0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EDF65-353D-4133-A72B-13E43A042465}" v="9" dt="2023-03-18T20:36:01.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72" autoAdjust="0"/>
    <p:restoredTop sz="87381" autoAdjust="0"/>
  </p:normalViewPr>
  <p:slideViewPr>
    <p:cSldViewPr snapToGrid="0" snapToObjects="1">
      <p:cViewPr varScale="1">
        <p:scale>
          <a:sx n="95" d="100"/>
          <a:sy n="95" d="100"/>
        </p:scale>
        <p:origin x="13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 Al-Mashaqbeh" userId="c2b34020-89dd-4a6b-a910-6362006b6f1d" providerId="ADAL" clId="{2AFEDF65-353D-4133-A72B-13E43A042465}"/>
    <pc:docChg chg="undo custSel addSld delSld modSld modMainMaster">
      <pc:chgData name="Sami Al-Mashaqbeh" userId="c2b34020-89dd-4a6b-a910-6362006b6f1d" providerId="ADAL" clId="{2AFEDF65-353D-4133-A72B-13E43A042465}" dt="2023-03-18T20:38:05.576" v="177" actId="47"/>
      <pc:docMkLst>
        <pc:docMk/>
      </pc:docMkLst>
      <pc:sldChg chg="delSp modSp mod modNotesTx">
        <pc:chgData name="Sami Al-Mashaqbeh" userId="c2b34020-89dd-4a6b-a910-6362006b6f1d" providerId="ADAL" clId="{2AFEDF65-353D-4133-A72B-13E43A042465}" dt="2023-03-18T20:23:47.128" v="57" actId="478"/>
        <pc:sldMkLst>
          <pc:docMk/>
          <pc:sldMk cId="0" sldId="262"/>
        </pc:sldMkLst>
        <pc:spChg chg="mod">
          <ac:chgData name="Sami Al-Mashaqbeh" userId="c2b34020-89dd-4a6b-a910-6362006b6f1d" providerId="ADAL" clId="{2AFEDF65-353D-4133-A72B-13E43A042465}" dt="2023-03-18T20:23:33.995" v="30" actId="20577"/>
          <ac:spMkLst>
            <pc:docMk/>
            <pc:sldMk cId="0" sldId="262"/>
            <ac:spMk id="2" creationId="{00000000-0000-0000-0000-000000000000}"/>
          </ac:spMkLst>
        </pc:spChg>
        <pc:spChg chg="del mod">
          <ac:chgData name="Sami Al-Mashaqbeh" userId="c2b34020-89dd-4a6b-a910-6362006b6f1d" providerId="ADAL" clId="{2AFEDF65-353D-4133-A72B-13E43A042465}" dt="2023-03-18T20:23:47.128" v="57" actId="478"/>
          <ac:spMkLst>
            <pc:docMk/>
            <pc:sldMk cId="0" sldId="262"/>
            <ac:spMk id="3" creationId="{00000000-0000-0000-0000-000000000000}"/>
          </ac:spMkLst>
        </pc:spChg>
      </pc:sldChg>
      <pc:sldChg chg="del">
        <pc:chgData name="Sami Al-Mashaqbeh" userId="c2b34020-89dd-4a6b-a910-6362006b6f1d" providerId="ADAL" clId="{2AFEDF65-353D-4133-A72B-13E43A042465}" dt="2023-03-18T20:23:53.516" v="59" actId="47"/>
        <pc:sldMkLst>
          <pc:docMk/>
          <pc:sldMk cId="0" sldId="263"/>
        </pc:sldMkLst>
      </pc:sldChg>
      <pc:sldChg chg="modNotesTx">
        <pc:chgData name="Sami Al-Mashaqbeh" userId="c2b34020-89dd-4a6b-a910-6362006b6f1d" providerId="ADAL" clId="{2AFEDF65-353D-4133-A72B-13E43A042465}" dt="2023-03-18T20:23:58.498" v="60" actId="6549"/>
        <pc:sldMkLst>
          <pc:docMk/>
          <pc:sldMk cId="0" sldId="264"/>
        </pc:sldMkLst>
      </pc:sldChg>
      <pc:sldChg chg="modNotesTx">
        <pc:chgData name="Sami Al-Mashaqbeh" userId="c2b34020-89dd-4a6b-a910-6362006b6f1d" providerId="ADAL" clId="{2AFEDF65-353D-4133-A72B-13E43A042465}" dt="2023-03-18T20:24:04.322" v="61" actId="6549"/>
        <pc:sldMkLst>
          <pc:docMk/>
          <pc:sldMk cId="0" sldId="265"/>
        </pc:sldMkLst>
      </pc:sldChg>
      <pc:sldChg chg="modNotesTx">
        <pc:chgData name="Sami Al-Mashaqbeh" userId="c2b34020-89dd-4a6b-a910-6362006b6f1d" providerId="ADAL" clId="{2AFEDF65-353D-4133-A72B-13E43A042465}" dt="2023-03-18T20:24:10.946" v="62" actId="6549"/>
        <pc:sldMkLst>
          <pc:docMk/>
          <pc:sldMk cId="0" sldId="266"/>
        </pc:sldMkLst>
      </pc:sldChg>
      <pc:sldChg chg="modNotesTx">
        <pc:chgData name="Sami Al-Mashaqbeh" userId="c2b34020-89dd-4a6b-a910-6362006b6f1d" providerId="ADAL" clId="{2AFEDF65-353D-4133-A72B-13E43A042465}" dt="2023-03-18T20:24:15.965" v="63" actId="6549"/>
        <pc:sldMkLst>
          <pc:docMk/>
          <pc:sldMk cId="0" sldId="267"/>
        </pc:sldMkLst>
      </pc:sldChg>
      <pc:sldChg chg="del">
        <pc:chgData name="Sami Al-Mashaqbeh" userId="c2b34020-89dd-4a6b-a910-6362006b6f1d" providerId="ADAL" clId="{2AFEDF65-353D-4133-A72B-13E43A042465}" dt="2023-03-18T20:24:20.160" v="64" actId="47"/>
        <pc:sldMkLst>
          <pc:docMk/>
          <pc:sldMk cId="0" sldId="268"/>
        </pc:sldMkLst>
      </pc:sldChg>
      <pc:sldChg chg="modSp mod modNotesTx">
        <pc:chgData name="Sami Al-Mashaqbeh" userId="c2b34020-89dd-4a6b-a910-6362006b6f1d" providerId="ADAL" clId="{2AFEDF65-353D-4133-A72B-13E43A042465}" dt="2023-03-18T20:24:30.871" v="69" actId="6549"/>
        <pc:sldMkLst>
          <pc:docMk/>
          <pc:sldMk cId="0" sldId="269"/>
        </pc:sldMkLst>
        <pc:spChg chg="mod">
          <ac:chgData name="Sami Al-Mashaqbeh" userId="c2b34020-89dd-4a6b-a910-6362006b6f1d" providerId="ADAL" clId="{2AFEDF65-353D-4133-A72B-13E43A042465}" dt="2023-03-18T20:24:28.015" v="68" actId="20577"/>
          <ac:spMkLst>
            <pc:docMk/>
            <pc:sldMk cId="0" sldId="269"/>
            <ac:spMk id="2" creationId="{00000000-0000-0000-0000-000000000000}"/>
          </ac:spMkLst>
        </pc:spChg>
      </pc:sldChg>
      <pc:sldChg chg="modNotesTx">
        <pc:chgData name="Sami Al-Mashaqbeh" userId="c2b34020-89dd-4a6b-a910-6362006b6f1d" providerId="ADAL" clId="{2AFEDF65-353D-4133-A72B-13E43A042465}" dt="2023-03-18T20:24:35.515" v="70" actId="6549"/>
        <pc:sldMkLst>
          <pc:docMk/>
          <pc:sldMk cId="0" sldId="270"/>
        </pc:sldMkLst>
      </pc:sldChg>
      <pc:sldChg chg="modNotesTx">
        <pc:chgData name="Sami Al-Mashaqbeh" userId="c2b34020-89dd-4a6b-a910-6362006b6f1d" providerId="ADAL" clId="{2AFEDF65-353D-4133-A72B-13E43A042465}" dt="2023-03-18T20:24:43.057" v="71" actId="6549"/>
        <pc:sldMkLst>
          <pc:docMk/>
          <pc:sldMk cId="0" sldId="271"/>
        </pc:sldMkLst>
      </pc:sldChg>
      <pc:sldChg chg="modNotesTx">
        <pc:chgData name="Sami Al-Mashaqbeh" userId="c2b34020-89dd-4a6b-a910-6362006b6f1d" providerId="ADAL" clId="{2AFEDF65-353D-4133-A72B-13E43A042465}" dt="2023-03-18T20:24:48.438" v="72" actId="6549"/>
        <pc:sldMkLst>
          <pc:docMk/>
          <pc:sldMk cId="0" sldId="272"/>
        </pc:sldMkLst>
      </pc:sldChg>
      <pc:sldChg chg="modNotesTx">
        <pc:chgData name="Sami Al-Mashaqbeh" userId="c2b34020-89dd-4a6b-a910-6362006b6f1d" providerId="ADAL" clId="{2AFEDF65-353D-4133-A72B-13E43A042465}" dt="2023-03-18T20:24:53.494" v="73" actId="6549"/>
        <pc:sldMkLst>
          <pc:docMk/>
          <pc:sldMk cId="0" sldId="273"/>
        </pc:sldMkLst>
      </pc:sldChg>
      <pc:sldChg chg="modSp mod modNotesTx">
        <pc:chgData name="Sami Al-Mashaqbeh" userId="c2b34020-89dd-4a6b-a910-6362006b6f1d" providerId="ADAL" clId="{2AFEDF65-353D-4133-A72B-13E43A042465}" dt="2023-03-18T20:25:14.502" v="78" actId="6549"/>
        <pc:sldMkLst>
          <pc:docMk/>
          <pc:sldMk cId="0" sldId="275"/>
        </pc:sldMkLst>
        <pc:spChg chg="mod">
          <ac:chgData name="Sami Al-Mashaqbeh" userId="c2b34020-89dd-4a6b-a910-6362006b6f1d" providerId="ADAL" clId="{2AFEDF65-353D-4133-A72B-13E43A042465}" dt="2023-03-18T20:25:12.146" v="77" actId="20577"/>
          <ac:spMkLst>
            <pc:docMk/>
            <pc:sldMk cId="0" sldId="275"/>
            <ac:spMk id="2" creationId="{00000000-0000-0000-0000-000000000000}"/>
          </ac:spMkLst>
        </pc:spChg>
      </pc:sldChg>
      <pc:sldChg chg="del modNotesTx">
        <pc:chgData name="Sami Al-Mashaqbeh" userId="c2b34020-89dd-4a6b-a910-6362006b6f1d" providerId="ADAL" clId="{2AFEDF65-353D-4133-A72B-13E43A042465}" dt="2023-03-18T20:25:43.605" v="81" actId="47"/>
        <pc:sldMkLst>
          <pc:docMk/>
          <pc:sldMk cId="0" sldId="276"/>
        </pc:sldMkLst>
      </pc:sldChg>
      <pc:sldChg chg="modNotesTx">
        <pc:chgData name="Sami Al-Mashaqbeh" userId="c2b34020-89dd-4a6b-a910-6362006b6f1d" providerId="ADAL" clId="{2AFEDF65-353D-4133-A72B-13E43A042465}" dt="2023-03-18T20:25:35.215" v="80" actId="6549"/>
        <pc:sldMkLst>
          <pc:docMk/>
          <pc:sldMk cId="0" sldId="277"/>
        </pc:sldMkLst>
      </pc:sldChg>
      <pc:sldChg chg="modNotesTx">
        <pc:chgData name="Sami Al-Mashaqbeh" userId="c2b34020-89dd-4a6b-a910-6362006b6f1d" providerId="ADAL" clId="{2AFEDF65-353D-4133-A72B-13E43A042465}" dt="2023-03-18T20:25:55.843" v="83" actId="6549"/>
        <pc:sldMkLst>
          <pc:docMk/>
          <pc:sldMk cId="0" sldId="278"/>
        </pc:sldMkLst>
      </pc:sldChg>
      <pc:sldChg chg="modNotesTx">
        <pc:chgData name="Sami Al-Mashaqbeh" userId="c2b34020-89dd-4a6b-a910-6362006b6f1d" providerId="ADAL" clId="{2AFEDF65-353D-4133-A72B-13E43A042465}" dt="2023-03-18T20:26:03.453" v="84" actId="6549"/>
        <pc:sldMkLst>
          <pc:docMk/>
          <pc:sldMk cId="0" sldId="279"/>
        </pc:sldMkLst>
      </pc:sldChg>
      <pc:sldChg chg="del modNotesTx">
        <pc:chgData name="Sami Al-Mashaqbeh" userId="c2b34020-89dd-4a6b-a910-6362006b6f1d" providerId="ADAL" clId="{2AFEDF65-353D-4133-A72B-13E43A042465}" dt="2023-03-18T20:26:41.830" v="88" actId="47"/>
        <pc:sldMkLst>
          <pc:docMk/>
          <pc:sldMk cId="0" sldId="280"/>
        </pc:sldMkLst>
      </pc:sldChg>
      <pc:sldChg chg="del">
        <pc:chgData name="Sami Al-Mashaqbeh" userId="c2b34020-89dd-4a6b-a910-6362006b6f1d" providerId="ADAL" clId="{2AFEDF65-353D-4133-A72B-13E43A042465}" dt="2023-03-18T20:26:44.205" v="90" actId="47"/>
        <pc:sldMkLst>
          <pc:docMk/>
          <pc:sldMk cId="0" sldId="281"/>
        </pc:sldMkLst>
      </pc:sldChg>
      <pc:sldChg chg="del modNotesTx">
        <pc:chgData name="Sami Al-Mashaqbeh" userId="c2b34020-89dd-4a6b-a910-6362006b6f1d" providerId="ADAL" clId="{2AFEDF65-353D-4133-A72B-13E43A042465}" dt="2023-03-18T20:27:01.357" v="93" actId="47"/>
        <pc:sldMkLst>
          <pc:docMk/>
          <pc:sldMk cId="0" sldId="282"/>
        </pc:sldMkLst>
      </pc:sldChg>
      <pc:sldChg chg="modNotesTx">
        <pc:chgData name="Sami Al-Mashaqbeh" userId="c2b34020-89dd-4a6b-a910-6362006b6f1d" providerId="ADAL" clId="{2AFEDF65-353D-4133-A72B-13E43A042465}" dt="2023-03-18T20:27:22.156" v="95" actId="6549"/>
        <pc:sldMkLst>
          <pc:docMk/>
          <pc:sldMk cId="0" sldId="283"/>
        </pc:sldMkLst>
      </pc:sldChg>
      <pc:sldChg chg="modNotesTx">
        <pc:chgData name="Sami Al-Mashaqbeh" userId="c2b34020-89dd-4a6b-a910-6362006b6f1d" providerId="ADAL" clId="{2AFEDF65-353D-4133-A72B-13E43A042465}" dt="2023-03-18T20:27:31.727" v="97" actId="6549"/>
        <pc:sldMkLst>
          <pc:docMk/>
          <pc:sldMk cId="0" sldId="284"/>
        </pc:sldMkLst>
      </pc:sldChg>
      <pc:sldChg chg="del">
        <pc:chgData name="Sami Al-Mashaqbeh" userId="c2b34020-89dd-4a6b-a910-6362006b6f1d" providerId="ADAL" clId="{2AFEDF65-353D-4133-A72B-13E43A042465}" dt="2023-03-18T20:27:43.639" v="99" actId="47"/>
        <pc:sldMkLst>
          <pc:docMk/>
          <pc:sldMk cId="0" sldId="285"/>
        </pc:sldMkLst>
      </pc:sldChg>
      <pc:sldChg chg="del">
        <pc:chgData name="Sami Al-Mashaqbeh" userId="c2b34020-89dd-4a6b-a910-6362006b6f1d" providerId="ADAL" clId="{2AFEDF65-353D-4133-A72B-13E43A042465}" dt="2023-03-18T20:27:45.656" v="100" actId="47"/>
        <pc:sldMkLst>
          <pc:docMk/>
          <pc:sldMk cId="0" sldId="286"/>
        </pc:sldMkLst>
      </pc:sldChg>
      <pc:sldChg chg="del">
        <pc:chgData name="Sami Al-Mashaqbeh" userId="c2b34020-89dd-4a6b-a910-6362006b6f1d" providerId="ADAL" clId="{2AFEDF65-353D-4133-A72B-13E43A042465}" dt="2023-03-18T20:27:46.442" v="101" actId="47"/>
        <pc:sldMkLst>
          <pc:docMk/>
          <pc:sldMk cId="0" sldId="287"/>
        </pc:sldMkLst>
      </pc:sldChg>
      <pc:sldChg chg="del">
        <pc:chgData name="Sami Al-Mashaqbeh" userId="c2b34020-89dd-4a6b-a910-6362006b6f1d" providerId="ADAL" clId="{2AFEDF65-353D-4133-A72B-13E43A042465}" dt="2023-03-18T20:27:47.652" v="102" actId="47"/>
        <pc:sldMkLst>
          <pc:docMk/>
          <pc:sldMk cId="0" sldId="288"/>
        </pc:sldMkLst>
      </pc:sldChg>
      <pc:sldChg chg="del">
        <pc:chgData name="Sami Al-Mashaqbeh" userId="c2b34020-89dd-4a6b-a910-6362006b6f1d" providerId="ADAL" clId="{2AFEDF65-353D-4133-A72B-13E43A042465}" dt="2023-03-18T20:27:58.730" v="103" actId="47"/>
        <pc:sldMkLst>
          <pc:docMk/>
          <pc:sldMk cId="0" sldId="290"/>
        </pc:sldMkLst>
      </pc:sldChg>
      <pc:sldChg chg="add del">
        <pc:chgData name="Sami Al-Mashaqbeh" userId="c2b34020-89dd-4a6b-a910-6362006b6f1d" providerId="ADAL" clId="{2AFEDF65-353D-4133-A72B-13E43A042465}" dt="2023-03-18T20:28:17.864" v="108" actId="47"/>
        <pc:sldMkLst>
          <pc:docMk/>
          <pc:sldMk cId="0" sldId="291"/>
        </pc:sldMkLst>
      </pc:sldChg>
      <pc:sldChg chg="add del">
        <pc:chgData name="Sami Al-Mashaqbeh" userId="c2b34020-89dd-4a6b-a910-6362006b6f1d" providerId="ADAL" clId="{2AFEDF65-353D-4133-A72B-13E43A042465}" dt="2023-03-18T20:38:05.576" v="177" actId="47"/>
        <pc:sldMkLst>
          <pc:docMk/>
          <pc:sldMk cId="4190828277" sldId="291"/>
        </pc:sldMkLst>
      </pc:sldChg>
      <pc:sldChg chg="add del modNotesTx">
        <pc:chgData name="Sami Al-Mashaqbeh" userId="c2b34020-89dd-4a6b-a910-6362006b6f1d" providerId="ADAL" clId="{2AFEDF65-353D-4133-A72B-13E43A042465}" dt="2023-03-18T20:30:38.702" v="130" actId="6549"/>
        <pc:sldMkLst>
          <pc:docMk/>
          <pc:sldMk cId="0" sldId="292"/>
        </pc:sldMkLst>
      </pc:sldChg>
      <pc:sldChg chg="modNotesTx">
        <pc:chgData name="Sami Al-Mashaqbeh" userId="c2b34020-89dd-4a6b-a910-6362006b6f1d" providerId="ADAL" clId="{2AFEDF65-353D-4133-A72B-13E43A042465}" dt="2023-03-18T20:30:21.839" v="126" actId="6549"/>
        <pc:sldMkLst>
          <pc:docMk/>
          <pc:sldMk cId="0" sldId="293"/>
        </pc:sldMkLst>
      </pc:sldChg>
      <pc:sldChg chg="modNotesTx">
        <pc:chgData name="Sami Al-Mashaqbeh" userId="c2b34020-89dd-4a6b-a910-6362006b6f1d" providerId="ADAL" clId="{2AFEDF65-353D-4133-A72B-13E43A042465}" dt="2023-03-18T20:30:13.956" v="124" actId="6549"/>
        <pc:sldMkLst>
          <pc:docMk/>
          <pc:sldMk cId="0" sldId="294"/>
        </pc:sldMkLst>
      </pc:sldChg>
      <pc:sldChg chg="del">
        <pc:chgData name="Sami Al-Mashaqbeh" userId="c2b34020-89dd-4a6b-a910-6362006b6f1d" providerId="ADAL" clId="{2AFEDF65-353D-4133-A72B-13E43A042465}" dt="2023-03-18T20:28:56.544" v="109" actId="47"/>
        <pc:sldMkLst>
          <pc:docMk/>
          <pc:sldMk cId="0" sldId="295"/>
        </pc:sldMkLst>
      </pc:sldChg>
      <pc:sldChg chg="del">
        <pc:chgData name="Sami Al-Mashaqbeh" userId="c2b34020-89dd-4a6b-a910-6362006b6f1d" providerId="ADAL" clId="{2AFEDF65-353D-4133-A72B-13E43A042465}" dt="2023-03-18T20:28:57.587" v="110" actId="47"/>
        <pc:sldMkLst>
          <pc:docMk/>
          <pc:sldMk cId="0" sldId="296"/>
        </pc:sldMkLst>
      </pc:sldChg>
      <pc:sldChg chg="addSp delSp mod modNotesTx">
        <pc:chgData name="Sami Al-Mashaqbeh" userId="c2b34020-89dd-4a6b-a910-6362006b6f1d" providerId="ADAL" clId="{2AFEDF65-353D-4133-A72B-13E43A042465}" dt="2023-03-18T20:33:23.767" v="132" actId="22"/>
        <pc:sldMkLst>
          <pc:docMk/>
          <pc:sldMk cId="0" sldId="297"/>
        </pc:sldMkLst>
        <pc:spChg chg="add del">
          <ac:chgData name="Sami Al-Mashaqbeh" userId="c2b34020-89dd-4a6b-a910-6362006b6f1d" providerId="ADAL" clId="{2AFEDF65-353D-4133-A72B-13E43A042465}" dt="2023-03-18T20:33:23.767" v="132" actId="22"/>
          <ac:spMkLst>
            <pc:docMk/>
            <pc:sldMk cId="0" sldId="297"/>
            <ac:spMk id="7" creationId="{12F39004-E536-283C-E2A8-E7927E447906}"/>
          </ac:spMkLst>
        </pc:spChg>
      </pc:sldChg>
      <pc:sldChg chg="del">
        <pc:chgData name="Sami Al-Mashaqbeh" userId="c2b34020-89dd-4a6b-a910-6362006b6f1d" providerId="ADAL" clId="{2AFEDF65-353D-4133-A72B-13E43A042465}" dt="2023-03-18T20:29:02.747" v="111" actId="47"/>
        <pc:sldMkLst>
          <pc:docMk/>
          <pc:sldMk cId="0" sldId="302"/>
        </pc:sldMkLst>
      </pc:sldChg>
      <pc:sldChg chg="del">
        <pc:chgData name="Sami Al-Mashaqbeh" userId="c2b34020-89dd-4a6b-a910-6362006b6f1d" providerId="ADAL" clId="{2AFEDF65-353D-4133-A72B-13E43A042465}" dt="2023-03-18T20:29:03.683" v="112" actId="47"/>
        <pc:sldMkLst>
          <pc:docMk/>
          <pc:sldMk cId="0" sldId="303"/>
        </pc:sldMkLst>
      </pc:sldChg>
      <pc:sldChg chg="del">
        <pc:chgData name="Sami Al-Mashaqbeh" userId="c2b34020-89dd-4a6b-a910-6362006b6f1d" providerId="ADAL" clId="{2AFEDF65-353D-4133-A72B-13E43A042465}" dt="2023-03-18T20:30:05.785" v="122" actId="47"/>
        <pc:sldMkLst>
          <pc:docMk/>
          <pc:sldMk cId="0" sldId="304"/>
        </pc:sldMkLst>
      </pc:sldChg>
      <pc:sldChg chg="del">
        <pc:chgData name="Sami Al-Mashaqbeh" userId="c2b34020-89dd-4a6b-a910-6362006b6f1d" providerId="ADAL" clId="{2AFEDF65-353D-4133-A72B-13E43A042465}" dt="2023-03-18T20:30:04.613" v="121" actId="47"/>
        <pc:sldMkLst>
          <pc:docMk/>
          <pc:sldMk cId="0" sldId="305"/>
        </pc:sldMkLst>
      </pc:sldChg>
      <pc:sldChg chg="del">
        <pc:chgData name="Sami Al-Mashaqbeh" userId="c2b34020-89dd-4a6b-a910-6362006b6f1d" providerId="ADAL" clId="{2AFEDF65-353D-4133-A72B-13E43A042465}" dt="2023-03-18T20:30:03.301" v="120" actId="47"/>
        <pc:sldMkLst>
          <pc:docMk/>
          <pc:sldMk cId="0" sldId="306"/>
        </pc:sldMkLst>
      </pc:sldChg>
      <pc:sldChg chg="del">
        <pc:chgData name="Sami Al-Mashaqbeh" userId="c2b34020-89dd-4a6b-a910-6362006b6f1d" providerId="ADAL" clId="{2AFEDF65-353D-4133-A72B-13E43A042465}" dt="2023-03-18T20:30:00.426" v="119" actId="47"/>
        <pc:sldMkLst>
          <pc:docMk/>
          <pc:sldMk cId="0" sldId="307"/>
        </pc:sldMkLst>
      </pc:sldChg>
      <pc:sldChg chg="del">
        <pc:chgData name="Sami Al-Mashaqbeh" userId="c2b34020-89dd-4a6b-a910-6362006b6f1d" providerId="ADAL" clId="{2AFEDF65-353D-4133-A72B-13E43A042465}" dt="2023-03-18T20:29:50.840" v="117" actId="47"/>
        <pc:sldMkLst>
          <pc:docMk/>
          <pc:sldMk cId="0" sldId="308"/>
        </pc:sldMkLst>
      </pc:sldChg>
      <pc:sldChg chg="del">
        <pc:chgData name="Sami Al-Mashaqbeh" userId="c2b34020-89dd-4a6b-a910-6362006b6f1d" providerId="ADAL" clId="{2AFEDF65-353D-4133-A72B-13E43A042465}" dt="2023-03-18T20:29:25.081" v="113" actId="47"/>
        <pc:sldMkLst>
          <pc:docMk/>
          <pc:sldMk cId="0" sldId="309"/>
        </pc:sldMkLst>
      </pc:sldChg>
      <pc:sldChg chg="add del">
        <pc:chgData name="Sami Al-Mashaqbeh" userId="c2b34020-89dd-4a6b-a910-6362006b6f1d" providerId="ADAL" clId="{2AFEDF65-353D-4133-A72B-13E43A042465}" dt="2023-03-18T20:29:43.423" v="116" actId="47"/>
        <pc:sldMkLst>
          <pc:docMk/>
          <pc:sldMk cId="0" sldId="310"/>
        </pc:sldMkLst>
      </pc:sldChg>
      <pc:sldChg chg="add del">
        <pc:chgData name="Sami Al-Mashaqbeh" userId="c2b34020-89dd-4a6b-a910-6362006b6f1d" providerId="ADAL" clId="{2AFEDF65-353D-4133-A72B-13E43A042465}" dt="2023-03-18T20:29:43.423" v="116" actId="47"/>
        <pc:sldMkLst>
          <pc:docMk/>
          <pc:sldMk cId="0" sldId="311"/>
        </pc:sldMkLst>
      </pc:sldChg>
      <pc:sldChg chg="add del">
        <pc:chgData name="Sami Al-Mashaqbeh" userId="c2b34020-89dd-4a6b-a910-6362006b6f1d" providerId="ADAL" clId="{2AFEDF65-353D-4133-A72B-13E43A042465}" dt="2023-03-18T20:29:43.423" v="116" actId="47"/>
        <pc:sldMkLst>
          <pc:docMk/>
          <pc:sldMk cId="0" sldId="312"/>
        </pc:sldMkLst>
      </pc:sldChg>
      <pc:sldChg chg="add del">
        <pc:chgData name="Sami Al-Mashaqbeh" userId="c2b34020-89dd-4a6b-a910-6362006b6f1d" providerId="ADAL" clId="{2AFEDF65-353D-4133-A72B-13E43A042465}" dt="2023-03-18T20:29:43.423" v="116" actId="47"/>
        <pc:sldMkLst>
          <pc:docMk/>
          <pc:sldMk cId="0" sldId="313"/>
        </pc:sldMkLst>
      </pc:sldChg>
      <pc:sldChg chg="add del">
        <pc:chgData name="Sami Al-Mashaqbeh" userId="c2b34020-89dd-4a6b-a910-6362006b6f1d" providerId="ADAL" clId="{2AFEDF65-353D-4133-A72B-13E43A042465}" dt="2023-03-18T20:29:43.423" v="116" actId="47"/>
        <pc:sldMkLst>
          <pc:docMk/>
          <pc:sldMk cId="0" sldId="314"/>
        </pc:sldMkLst>
      </pc:sldChg>
      <pc:sldChg chg="add del">
        <pc:chgData name="Sami Al-Mashaqbeh" userId="c2b34020-89dd-4a6b-a910-6362006b6f1d" providerId="ADAL" clId="{2AFEDF65-353D-4133-A72B-13E43A042465}" dt="2023-03-18T20:29:43.423" v="116" actId="47"/>
        <pc:sldMkLst>
          <pc:docMk/>
          <pc:sldMk cId="0" sldId="315"/>
        </pc:sldMkLst>
      </pc:sldChg>
      <pc:sldChg chg="add del">
        <pc:chgData name="Sami Al-Mashaqbeh" userId="c2b34020-89dd-4a6b-a910-6362006b6f1d" providerId="ADAL" clId="{2AFEDF65-353D-4133-A72B-13E43A042465}" dt="2023-03-18T20:29:43.423" v="116" actId="47"/>
        <pc:sldMkLst>
          <pc:docMk/>
          <pc:sldMk cId="0" sldId="316"/>
        </pc:sldMkLst>
      </pc:sldChg>
      <pc:sldChg chg="modSp del mod modNotesTx">
        <pc:chgData name="Sami Al-Mashaqbeh" userId="c2b34020-89dd-4a6b-a910-6362006b6f1d" providerId="ADAL" clId="{2AFEDF65-353D-4133-A72B-13E43A042465}" dt="2023-03-18T20:23:29.270" v="20" actId="47"/>
        <pc:sldMkLst>
          <pc:docMk/>
          <pc:sldMk cId="0" sldId="318"/>
        </pc:sldMkLst>
        <pc:spChg chg="mod">
          <ac:chgData name="Sami Al-Mashaqbeh" userId="c2b34020-89dd-4a6b-a910-6362006b6f1d" providerId="ADAL" clId="{2AFEDF65-353D-4133-A72B-13E43A042465}" dt="2023-03-18T20:23:19.760" v="19" actId="20577"/>
          <ac:spMkLst>
            <pc:docMk/>
            <pc:sldMk cId="0" sldId="318"/>
            <ac:spMk id="2" creationId="{00000000-0000-0000-0000-000000000000}"/>
          </ac:spMkLst>
        </pc:spChg>
      </pc:sldChg>
      <pc:sldChg chg="del">
        <pc:chgData name="Sami Al-Mashaqbeh" userId="c2b34020-89dd-4a6b-a910-6362006b6f1d" providerId="ADAL" clId="{2AFEDF65-353D-4133-A72B-13E43A042465}" dt="2023-03-18T20:23:29.270" v="20" actId="47"/>
        <pc:sldMkLst>
          <pc:docMk/>
          <pc:sldMk cId="0" sldId="319"/>
        </pc:sldMkLst>
      </pc:sldChg>
      <pc:sldChg chg="add del modNotesTx">
        <pc:chgData name="Sami Al-Mashaqbeh" userId="c2b34020-89dd-4a6b-a910-6362006b6f1d" providerId="ADAL" clId="{2AFEDF65-353D-4133-A72B-13E43A042465}" dt="2023-03-18T20:36:16.286" v="154" actId="6549"/>
        <pc:sldMkLst>
          <pc:docMk/>
          <pc:sldMk cId="2342478232" sldId="628"/>
        </pc:sldMkLst>
      </pc:sldChg>
      <pc:sldChg chg="modSp add del mod modNotesTx">
        <pc:chgData name="Sami Al-Mashaqbeh" userId="c2b34020-89dd-4a6b-a910-6362006b6f1d" providerId="ADAL" clId="{2AFEDF65-353D-4133-A72B-13E43A042465}" dt="2023-03-18T20:36:07.189" v="153" actId="6549"/>
        <pc:sldMkLst>
          <pc:docMk/>
          <pc:sldMk cId="673099643" sldId="759"/>
        </pc:sldMkLst>
        <pc:spChg chg="mod">
          <ac:chgData name="Sami Al-Mashaqbeh" userId="c2b34020-89dd-4a6b-a910-6362006b6f1d" providerId="ADAL" clId="{2AFEDF65-353D-4133-A72B-13E43A042465}" dt="2023-03-18T20:34:01.794" v="142" actId="20577"/>
          <ac:spMkLst>
            <pc:docMk/>
            <pc:sldMk cId="673099643" sldId="759"/>
            <ac:spMk id="2" creationId="{00000000-0000-0000-0000-000000000000}"/>
          </ac:spMkLst>
        </pc:spChg>
      </pc:sldChg>
      <pc:sldChg chg="add del">
        <pc:chgData name="Sami Al-Mashaqbeh" userId="c2b34020-89dd-4a6b-a910-6362006b6f1d" providerId="ADAL" clId="{2AFEDF65-353D-4133-A72B-13E43A042465}" dt="2023-03-18T20:33:56.292" v="136" actId="47"/>
        <pc:sldMkLst>
          <pc:docMk/>
          <pc:sldMk cId="1989389863" sldId="876"/>
        </pc:sldMkLst>
      </pc:sldChg>
      <pc:sldChg chg="add del">
        <pc:chgData name="Sami Al-Mashaqbeh" userId="c2b34020-89dd-4a6b-a910-6362006b6f1d" providerId="ADAL" clId="{2AFEDF65-353D-4133-A72B-13E43A042465}" dt="2023-03-18T20:33:57.629" v="137" actId="47"/>
        <pc:sldMkLst>
          <pc:docMk/>
          <pc:sldMk cId="3381894665" sldId="925"/>
        </pc:sldMkLst>
      </pc:sldChg>
      <pc:sldChg chg="add del">
        <pc:chgData name="Sami Al-Mashaqbeh" userId="c2b34020-89dd-4a6b-a910-6362006b6f1d" providerId="ADAL" clId="{2AFEDF65-353D-4133-A72B-13E43A042465}" dt="2023-03-18T20:38:05.576" v="177" actId="47"/>
        <pc:sldMkLst>
          <pc:docMk/>
          <pc:sldMk cId="2923092166" sldId="1042"/>
        </pc:sldMkLst>
      </pc:sldChg>
      <pc:sldChg chg="add del">
        <pc:chgData name="Sami Al-Mashaqbeh" userId="c2b34020-89dd-4a6b-a910-6362006b6f1d" providerId="ADAL" clId="{2AFEDF65-353D-4133-A72B-13E43A042465}" dt="2023-03-18T20:38:05.576" v="177" actId="47"/>
        <pc:sldMkLst>
          <pc:docMk/>
          <pc:sldMk cId="3792951178" sldId="1044"/>
        </pc:sldMkLst>
      </pc:sldChg>
      <pc:sldChg chg="del">
        <pc:chgData name="Sami Al-Mashaqbeh" userId="c2b34020-89dd-4a6b-a910-6362006b6f1d" providerId="ADAL" clId="{2AFEDF65-353D-4133-A72B-13E43A042465}" dt="2023-03-18T20:23:29.270" v="20" actId="47"/>
        <pc:sldMkLst>
          <pc:docMk/>
          <pc:sldMk cId="122153960" sldId="1070"/>
        </pc:sldMkLst>
      </pc:sldChg>
      <pc:sldChg chg="del">
        <pc:chgData name="Sami Al-Mashaqbeh" userId="c2b34020-89dd-4a6b-a910-6362006b6f1d" providerId="ADAL" clId="{2AFEDF65-353D-4133-A72B-13E43A042465}" dt="2023-03-18T20:23:29.270" v="20" actId="47"/>
        <pc:sldMkLst>
          <pc:docMk/>
          <pc:sldMk cId="1736058053" sldId="1071"/>
        </pc:sldMkLst>
      </pc:sldChg>
      <pc:sldChg chg="del">
        <pc:chgData name="Sami Al-Mashaqbeh" userId="c2b34020-89dd-4a6b-a910-6362006b6f1d" providerId="ADAL" clId="{2AFEDF65-353D-4133-A72B-13E43A042465}" dt="2023-03-18T20:23:29.270" v="20" actId="47"/>
        <pc:sldMkLst>
          <pc:docMk/>
          <pc:sldMk cId="0" sldId="1072"/>
        </pc:sldMkLst>
      </pc:sldChg>
      <pc:sldChg chg="del">
        <pc:chgData name="Sami Al-Mashaqbeh" userId="c2b34020-89dd-4a6b-a910-6362006b6f1d" providerId="ADAL" clId="{2AFEDF65-353D-4133-A72B-13E43A042465}" dt="2023-03-18T20:23:29.270" v="20" actId="47"/>
        <pc:sldMkLst>
          <pc:docMk/>
          <pc:sldMk cId="0" sldId="1074"/>
        </pc:sldMkLst>
      </pc:sldChg>
      <pc:sldChg chg="add del">
        <pc:chgData name="Sami Al-Mashaqbeh" userId="c2b34020-89dd-4a6b-a910-6362006b6f1d" providerId="ADAL" clId="{2AFEDF65-353D-4133-A72B-13E43A042465}" dt="2023-03-18T20:38:05.576" v="177" actId="47"/>
        <pc:sldMkLst>
          <pc:docMk/>
          <pc:sldMk cId="2689237075" sldId="1076"/>
        </pc:sldMkLst>
      </pc:sldChg>
      <pc:sldChg chg="add del">
        <pc:chgData name="Sami Al-Mashaqbeh" userId="c2b34020-89dd-4a6b-a910-6362006b6f1d" providerId="ADAL" clId="{2AFEDF65-353D-4133-A72B-13E43A042465}" dt="2023-03-18T20:36:29.086" v="155" actId="47"/>
        <pc:sldMkLst>
          <pc:docMk/>
          <pc:sldMk cId="3679863667" sldId="1077"/>
        </pc:sldMkLst>
      </pc:sldChg>
      <pc:sldChg chg="add del">
        <pc:chgData name="Sami Al-Mashaqbeh" userId="c2b34020-89dd-4a6b-a910-6362006b6f1d" providerId="ADAL" clId="{2AFEDF65-353D-4133-A72B-13E43A042465}" dt="2023-03-18T20:29:43.423" v="116" actId="47"/>
        <pc:sldMkLst>
          <pc:docMk/>
          <pc:sldMk cId="3645693150" sldId="1078"/>
        </pc:sldMkLst>
      </pc:sldChg>
      <pc:sldChg chg="add del modNotesTx">
        <pc:chgData name="Sami Al-Mashaqbeh" userId="c2b34020-89dd-4a6b-a910-6362006b6f1d" providerId="ADAL" clId="{2AFEDF65-353D-4133-A72B-13E43A042465}" dt="2023-03-18T20:36:37.272" v="157" actId="6549"/>
        <pc:sldMkLst>
          <pc:docMk/>
          <pc:sldMk cId="4210004959" sldId="1078"/>
        </pc:sldMkLst>
      </pc:sldChg>
      <pc:sldChg chg="add del modNotesTx">
        <pc:chgData name="Sami Al-Mashaqbeh" userId="c2b34020-89dd-4a6b-a910-6362006b6f1d" providerId="ADAL" clId="{2AFEDF65-353D-4133-A72B-13E43A042465}" dt="2023-03-18T20:36:42.156" v="158" actId="6549"/>
        <pc:sldMkLst>
          <pc:docMk/>
          <pc:sldMk cId="331091816" sldId="1079"/>
        </pc:sldMkLst>
      </pc:sldChg>
      <pc:sldChg chg="add del">
        <pc:chgData name="Sami Al-Mashaqbeh" userId="c2b34020-89dd-4a6b-a910-6362006b6f1d" providerId="ADAL" clId="{2AFEDF65-353D-4133-A72B-13E43A042465}" dt="2023-03-18T20:29:43.423" v="116" actId="47"/>
        <pc:sldMkLst>
          <pc:docMk/>
          <pc:sldMk cId="4190828277" sldId="1079"/>
        </pc:sldMkLst>
      </pc:sldChg>
      <pc:sldChg chg="modSp add del mod modNotesTx">
        <pc:chgData name="Sami Al-Mashaqbeh" userId="c2b34020-89dd-4a6b-a910-6362006b6f1d" providerId="ADAL" clId="{2AFEDF65-353D-4133-A72B-13E43A042465}" dt="2023-03-18T20:36:58.130" v="164" actId="6549"/>
        <pc:sldMkLst>
          <pc:docMk/>
          <pc:sldMk cId="3939608619" sldId="1080"/>
        </pc:sldMkLst>
        <pc:spChg chg="mod">
          <ac:chgData name="Sami Al-Mashaqbeh" userId="c2b34020-89dd-4a6b-a910-6362006b6f1d" providerId="ADAL" clId="{2AFEDF65-353D-4133-A72B-13E43A042465}" dt="2023-03-18T20:36:50.848" v="163" actId="20577"/>
          <ac:spMkLst>
            <pc:docMk/>
            <pc:sldMk cId="3939608619" sldId="1080"/>
            <ac:spMk id="2" creationId="{00000000-0000-0000-0000-000000000000}"/>
          </ac:spMkLst>
        </pc:spChg>
      </pc:sldChg>
      <pc:sldChg chg="modNotesTx">
        <pc:chgData name="Sami Al-Mashaqbeh" userId="c2b34020-89dd-4a6b-a910-6362006b6f1d" providerId="ADAL" clId="{2AFEDF65-353D-4133-A72B-13E43A042465}" dt="2023-03-18T20:25:51.192" v="82" actId="6549"/>
        <pc:sldMkLst>
          <pc:docMk/>
          <pc:sldMk cId="1715267768" sldId="1081"/>
        </pc:sldMkLst>
      </pc:sldChg>
      <pc:sldChg chg="modNotesTx">
        <pc:chgData name="Sami Al-Mashaqbeh" userId="c2b34020-89dd-4a6b-a910-6362006b6f1d" providerId="ADAL" clId="{2AFEDF65-353D-4133-A72B-13E43A042465}" dt="2023-03-18T20:26:16.163" v="86" actId="6549"/>
        <pc:sldMkLst>
          <pc:docMk/>
          <pc:sldMk cId="372246180" sldId="1082"/>
        </pc:sldMkLst>
      </pc:sldChg>
      <pc:sldChg chg="modNotesTx">
        <pc:chgData name="Sami Al-Mashaqbeh" userId="c2b34020-89dd-4a6b-a910-6362006b6f1d" providerId="ADAL" clId="{2AFEDF65-353D-4133-A72B-13E43A042465}" dt="2023-03-18T20:26:08.292" v="85" actId="6549"/>
        <pc:sldMkLst>
          <pc:docMk/>
          <pc:sldMk cId="2526716119" sldId="1083"/>
        </pc:sldMkLst>
      </pc:sldChg>
      <pc:sldChg chg="del">
        <pc:chgData name="Sami Al-Mashaqbeh" userId="c2b34020-89dd-4a6b-a910-6362006b6f1d" providerId="ADAL" clId="{2AFEDF65-353D-4133-A72B-13E43A042465}" dt="2023-03-18T20:26:42.982" v="89" actId="47"/>
        <pc:sldMkLst>
          <pc:docMk/>
          <pc:sldMk cId="1826942241" sldId="1084"/>
        </pc:sldMkLst>
      </pc:sldChg>
      <pc:sldChg chg="add del modNotesTx">
        <pc:chgData name="Sami Al-Mashaqbeh" userId="c2b34020-89dd-4a6b-a910-6362006b6f1d" providerId="ADAL" clId="{2AFEDF65-353D-4133-A72B-13E43A042465}" dt="2023-03-18T20:37:38.155" v="172" actId="6549"/>
        <pc:sldMkLst>
          <pc:docMk/>
          <pc:sldMk cId="3008912566" sldId="1084"/>
        </pc:sldMkLst>
      </pc:sldChg>
      <pc:sldChg chg="modNotesTx">
        <pc:chgData name="Sami Al-Mashaqbeh" userId="c2b34020-89dd-4a6b-a910-6362006b6f1d" providerId="ADAL" clId="{2AFEDF65-353D-4133-A72B-13E43A042465}" dt="2023-03-18T20:27:36.472" v="98" actId="6549"/>
        <pc:sldMkLst>
          <pc:docMk/>
          <pc:sldMk cId="2710292235" sldId="1085"/>
        </pc:sldMkLst>
      </pc:sldChg>
      <pc:sldChg chg="modNotesTx">
        <pc:chgData name="Sami Al-Mashaqbeh" userId="c2b34020-89dd-4a6b-a910-6362006b6f1d" providerId="ADAL" clId="{2AFEDF65-353D-4133-A72B-13E43A042465}" dt="2023-03-18T20:30:34.473" v="129" actId="6549"/>
        <pc:sldMkLst>
          <pc:docMk/>
          <pc:sldMk cId="1845886501" sldId="1086"/>
        </pc:sldMkLst>
      </pc:sldChg>
      <pc:sldChg chg="modNotesTx">
        <pc:chgData name="Sami Al-Mashaqbeh" userId="c2b34020-89dd-4a6b-a910-6362006b6f1d" providerId="ADAL" clId="{2AFEDF65-353D-4133-A72B-13E43A042465}" dt="2023-03-18T20:30:30.465" v="128" actId="6549"/>
        <pc:sldMkLst>
          <pc:docMk/>
          <pc:sldMk cId="2931626556" sldId="1087"/>
        </pc:sldMkLst>
      </pc:sldChg>
      <pc:sldChg chg="modNotesTx">
        <pc:chgData name="Sami Al-Mashaqbeh" userId="c2b34020-89dd-4a6b-a910-6362006b6f1d" providerId="ADAL" clId="{2AFEDF65-353D-4133-A72B-13E43A042465}" dt="2023-03-18T20:30:18.169" v="125" actId="6549"/>
        <pc:sldMkLst>
          <pc:docMk/>
          <pc:sldMk cId="531982268" sldId="1088"/>
        </pc:sldMkLst>
      </pc:sldChg>
      <pc:sldChg chg="add del">
        <pc:chgData name="Sami Al-Mashaqbeh" userId="c2b34020-89dd-4a6b-a910-6362006b6f1d" providerId="ADAL" clId="{2AFEDF65-353D-4133-A72B-13E43A042465}" dt="2023-03-18T20:36:30.087" v="156" actId="47"/>
        <pc:sldMkLst>
          <pc:docMk/>
          <pc:sldMk cId="863733560" sldId="1089"/>
        </pc:sldMkLst>
      </pc:sldChg>
      <pc:sldChg chg="add del">
        <pc:chgData name="Sami Al-Mashaqbeh" userId="c2b34020-89dd-4a6b-a910-6362006b6f1d" providerId="ADAL" clId="{2AFEDF65-353D-4133-A72B-13E43A042465}" dt="2023-03-18T20:29:43.423" v="116" actId="47"/>
        <pc:sldMkLst>
          <pc:docMk/>
          <pc:sldMk cId="1088442299" sldId="1089"/>
        </pc:sldMkLst>
      </pc:sldChg>
      <pc:sldChg chg="add del modNotesTx">
        <pc:chgData name="Sami Al-Mashaqbeh" userId="c2b34020-89dd-4a6b-a910-6362006b6f1d" providerId="ADAL" clId="{2AFEDF65-353D-4133-A72B-13E43A042465}" dt="2023-03-18T20:37:08.121" v="166" actId="6549"/>
        <pc:sldMkLst>
          <pc:docMk/>
          <pc:sldMk cId="3349750932" sldId="1090"/>
        </pc:sldMkLst>
      </pc:sldChg>
      <pc:sldChg chg="add del">
        <pc:chgData name="Sami Al-Mashaqbeh" userId="c2b34020-89dd-4a6b-a910-6362006b6f1d" providerId="ADAL" clId="{2AFEDF65-353D-4133-A72B-13E43A042465}" dt="2023-03-18T20:29:43.423" v="116" actId="47"/>
        <pc:sldMkLst>
          <pc:docMk/>
          <pc:sldMk cId="3911003090" sldId="1090"/>
        </pc:sldMkLst>
      </pc:sldChg>
      <pc:sldChg chg="del">
        <pc:chgData name="Sami Al-Mashaqbeh" userId="c2b34020-89dd-4a6b-a910-6362006b6f1d" providerId="ADAL" clId="{2AFEDF65-353D-4133-A72B-13E43A042465}" dt="2023-03-18T20:23:29.270" v="20" actId="47"/>
        <pc:sldMkLst>
          <pc:docMk/>
          <pc:sldMk cId="1482711175" sldId="1091"/>
        </pc:sldMkLst>
      </pc:sldChg>
      <pc:sldChg chg="add del modNotesTx">
        <pc:chgData name="Sami Al-Mashaqbeh" userId="c2b34020-89dd-4a6b-a910-6362006b6f1d" providerId="ADAL" clId="{2AFEDF65-353D-4133-A72B-13E43A042465}" dt="2023-03-18T20:37:28.453" v="170" actId="6549"/>
        <pc:sldMkLst>
          <pc:docMk/>
          <pc:sldMk cId="2019188783" sldId="1091"/>
        </pc:sldMkLst>
      </pc:sldChg>
      <pc:sldChg chg="del">
        <pc:chgData name="Sami Al-Mashaqbeh" userId="c2b34020-89dd-4a6b-a910-6362006b6f1d" providerId="ADAL" clId="{2AFEDF65-353D-4133-A72B-13E43A042465}" dt="2023-03-18T20:23:29.270" v="20" actId="47"/>
        <pc:sldMkLst>
          <pc:docMk/>
          <pc:sldMk cId="2611557193" sldId="1092"/>
        </pc:sldMkLst>
      </pc:sldChg>
      <pc:sldChg chg="del">
        <pc:chgData name="Sami Al-Mashaqbeh" userId="c2b34020-89dd-4a6b-a910-6362006b6f1d" providerId="ADAL" clId="{2AFEDF65-353D-4133-A72B-13E43A042465}" dt="2023-03-18T20:23:29.270" v="20" actId="47"/>
        <pc:sldMkLst>
          <pc:docMk/>
          <pc:sldMk cId="2796985864" sldId="1093"/>
        </pc:sldMkLst>
      </pc:sldChg>
      <pc:sldChg chg="del modNotesTx">
        <pc:chgData name="Sami Al-Mashaqbeh" userId="c2b34020-89dd-4a6b-a910-6362006b6f1d" providerId="ADAL" clId="{2AFEDF65-353D-4133-A72B-13E43A042465}" dt="2023-03-18T20:27:07.403" v="94" actId="47"/>
        <pc:sldMkLst>
          <pc:docMk/>
          <pc:sldMk cId="1932221062" sldId="1094"/>
        </pc:sldMkLst>
      </pc:sldChg>
      <pc:sldChg chg="add del modNotesTx">
        <pc:chgData name="Sami Al-Mashaqbeh" userId="c2b34020-89dd-4a6b-a910-6362006b6f1d" providerId="ADAL" clId="{2AFEDF65-353D-4133-A72B-13E43A042465}" dt="2023-03-18T20:37:13.276" v="167" actId="6549"/>
        <pc:sldMkLst>
          <pc:docMk/>
          <pc:sldMk cId="3211357499" sldId="1094"/>
        </pc:sldMkLst>
      </pc:sldChg>
      <pc:sldChg chg="modNotesTx">
        <pc:chgData name="Sami Al-Mashaqbeh" userId="c2b34020-89dd-4a6b-a910-6362006b6f1d" providerId="ADAL" clId="{2AFEDF65-353D-4133-A72B-13E43A042465}" dt="2023-03-18T20:30:25.963" v="127" actId="6549"/>
        <pc:sldMkLst>
          <pc:docMk/>
          <pc:sldMk cId="540889909" sldId="1095"/>
        </pc:sldMkLst>
      </pc:sldChg>
      <pc:sldChg chg="del">
        <pc:chgData name="Sami Al-Mashaqbeh" userId="c2b34020-89dd-4a6b-a910-6362006b6f1d" providerId="ADAL" clId="{2AFEDF65-353D-4133-A72B-13E43A042465}" dt="2023-03-18T20:29:58.734" v="118" actId="47"/>
        <pc:sldMkLst>
          <pc:docMk/>
          <pc:sldMk cId="1035353077" sldId="1096"/>
        </pc:sldMkLst>
      </pc:sldChg>
      <pc:sldChg chg="add del modNotesTx">
        <pc:chgData name="Sami Al-Mashaqbeh" userId="c2b34020-89dd-4a6b-a910-6362006b6f1d" providerId="ADAL" clId="{2AFEDF65-353D-4133-A72B-13E43A042465}" dt="2023-03-18T20:37:02.425" v="165" actId="6549"/>
        <pc:sldMkLst>
          <pc:docMk/>
          <pc:sldMk cId="4230358308" sldId="1096"/>
        </pc:sldMkLst>
      </pc:sldChg>
      <pc:sldChg chg="add del modNotesTx">
        <pc:chgData name="Sami Al-Mashaqbeh" userId="c2b34020-89dd-4a6b-a910-6362006b6f1d" providerId="ADAL" clId="{2AFEDF65-353D-4133-A72B-13E43A042465}" dt="2023-03-18T20:37:17.982" v="168" actId="6549"/>
        <pc:sldMkLst>
          <pc:docMk/>
          <pc:sldMk cId="229067013" sldId="1097"/>
        </pc:sldMkLst>
      </pc:sldChg>
      <pc:sldChg chg="add del">
        <pc:chgData name="Sami Al-Mashaqbeh" userId="c2b34020-89dd-4a6b-a910-6362006b6f1d" providerId="ADAL" clId="{2AFEDF65-353D-4133-A72B-13E43A042465}" dt="2023-03-18T20:29:43.423" v="116" actId="47"/>
        <pc:sldMkLst>
          <pc:docMk/>
          <pc:sldMk cId="1354873974" sldId="1097"/>
        </pc:sldMkLst>
      </pc:sldChg>
      <pc:sldChg chg="add del">
        <pc:chgData name="Sami Al-Mashaqbeh" userId="c2b34020-89dd-4a6b-a910-6362006b6f1d" providerId="ADAL" clId="{2AFEDF65-353D-4133-A72B-13E43A042465}" dt="2023-03-18T20:29:43.423" v="116" actId="47"/>
        <pc:sldMkLst>
          <pc:docMk/>
          <pc:sldMk cId="236534812" sldId="1098"/>
        </pc:sldMkLst>
      </pc:sldChg>
      <pc:sldChg chg="add del modNotesTx">
        <pc:chgData name="Sami Al-Mashaqbeh" userId="c2b34020-89dd-4a6b-a910-6362006b6f1d" providerId="ADAL" clId="{2AFEDF65-353D-4133-A72B-13E43A042465}" dt="2023-03-18T20:37:23.051" v="169" actId="6549"/>
        <pc:sldMkLst>
          <pc:docMk/>
          <pc:sldMk cId="3357711972" sldId="1098"/>
        </pc:sldMkLst>
      </pc:sldChg>
      <pc:sldChg chg="add del modNotesTx">
        <pc:chgData name="Sami Al-Mashaqbeh" userId="c2b34020-89dd-4a6b-a910-6362006b6f1d" providerId="ADAL" clId="{2AFEDF65-353D-4133-A72B-13E43A042465}" dt="2023-03-18T20:37:32.648" v="171" actId="6549"/>
        <pc:sldMkLst>
          <pc:docMk/>
          <pc:sldMk cId="43242930" sldId="1099"/>
        </pc:sldMkLst>
      </pc:sldChg>
      <pc:sldChg chg="del">
        <pc:chgData name="Sami Al-Mashaqbeh" userId="c2b34020-89dd-4a6b-a910-6362006b6f1d" providerId="ADAL" clId="{2AFEDF65-353D-4133-A72B-13E43A042465}" dt="2023-03-18T20:23:29.270" v="20" actId="47"/>
        <pc:sldMkLst>
          <pc:docMk/>
          <pc:sldMk cId="3434493857" sldId="1099"/>
        </pc:sldMkLst>
      </pc:sldChg>
      <pc:sldChg chg="del">
        <pc:chgData name="Sami Al-Mashaqbeh" userId="c2b34020-89dd-4a6b-a910-6362006b6f1d" providerId="ADAL" clId="{2AFEDF65-353D-4133-A72B-13E43A042465}" dt="2023-03-18T20:23:29.270" v="20" actId="47"/>
        <pc:sldMkLst>
          <pc:docMk/>
          <pc:sldMk cId="951115449" sldId="1100"/>
        </pc:sldMkLst>
      </pc:sldChg>
      <pc:sldChg chg="add del modNotesTx">
        <pc:chgData name="Sami Al-Mashaqbeh" userId="c2b34020-89dd-4a6b-a910-6362006b6f1d" providerId="ADAL" clId="{2AFEDF65-353D-4133-A72B-13E43A042465}" dt="2023-03-18T20:37:42.910" v="173" actId="6549"/>
        <pc:sldMkLst>
          <pc:docMk/>
          <pc:sldMk cId="3594845134" sldId="1100"/>
        </pc:sldMkLst>
      </pc:sldChg>
      <pc:sldChg chg="add del modNotesTx">
        <pc:chgData name="Sami Al-Mashaqbeh" userId="c2b34020-89dd-4a6b-a910-6362006b6f1d" providerId="ADAL" clId="{2AFEDF65-353D-4133-A72B-13E43A042465}" dt="2023-03-18T20:37:47.349" v="174" actId="6549"/>
        <pc:sldMkLst>
          <pc:docMk/>
          <pc:sldMk cId="2991623850" sldId="1101"/>
        </pc:sldMkLst>
      </pc:sldChg>
      <pc:sldChg chg="add del modNotesTx">
        <pc:chgData name="Sami Al-Mashaqbeh" userId="c2b34020-89dd-4a6b-a910-6362006b6f1d" providerId="ADAL" clId="{2AFEDF65-353D-4133-A72B-13E43A042465}" dt="2023-03-18T20:37:51.448" v="175" actId="6549"/>
        <pc:sldMkLst>
          <pc:docMk/>
          <pc:sldMk cId="387941600" sldId="1102"/>
        </pc:sldMkLst>
      </pc:sldChg>
      <pc:sldChg chg="add del modNotesTx">
        <pc:chgData name="Sami Al-Mashaqbeh" userId="c2b34020-89dd-4a6b-a910-6362006b6f1d" providerId="ADAL" clId="{2AFEDF65-353D-4133-A72B-13E43A042465}" dt="2023-03-18T20:37:58.730" v="176" actId="6549"/>
        <pc:sldMkLst>
          <pc:docMk/>
          <pc:sldMk cId="3819715664" sldId="1103"/>
        </pc:sldMkLst>
      </pc:sldChg>
      <pc:sldChg chg="add del">
        <pc:chgData name="Sami Al-Mashaqbeh" userId="c2b34020-89dd-4a6b-a910-6362006b6f1d" providerId="ADAL" clId="{2AFEDF65-353D-4133-A72B-13E43A042465}" dt="2023-03-18T20:38:05.576" v="177" actId="47"/>
        <pc:sldMkLst>
          <pc:docMk/>
          <pc:sldMk cId="2275557059" sldId="1104"/>
        </pc:sldMkLst>
      </pc:sldChg>
      <pc:sldMasterChg chg="addSldLayout delSldLayout modSldLayout">
        <pc:chgData name="Sami Al-Mashaqbeh" userId="c2b34020-89dd-4a6b-a910-6362006b6f1d" providerId="ADAL" clId="{2AFEDF65-353D-4133-A72B-13E43A042465}" dt="2023-03-18T20:29:43.423" v="116" actId="47"/>
        <pc:sldMasterMkLst>
          <pc:docMk/>
          <pc:sldMasterMk cId="0" sldId="2147483648"/>
        </pc:sldMasterMkLst>
        <pc:sldLayoutChg chg="delSp mod">
          <pc:chgData name="Sami Al-Mashaqbeh" userId="c2b34020-89dd-4a6b-a910-6362006b6f1d" providerId="ADAL" clId="{2AFEDF65-353D-4133-A72B-13E43A042465}" dt="2023-03-18T20:22:32.147" v="0" actId="478"/>
          <pc:sldLayoutMkLst>
            <pc:docMk/>
            <pc:sldMasterMk cId="0" sldId="2147483648"/>
            <pc:sldLayoutMk cId="0" sldId="2147483650"/>
          </pc:sldLayoutMkLst>
          <pc:picChg chg="del">
            <ac:chgData name="Sami Al-Mashaqbeh" userId="c2b34020-89dd-4a6b-a910-6362006b6f1d" providerId="ADAL" clId="{2AFEDF65-353D-4133-A72B-13E43A042465}" dt="2023-03-18T20:22:32.147" v="0" actId="478"/>
            <ac:picMkLst>
              <pc:docMk/>
              <pc:sldMasterMk cId="0" sldId="2147483648"/>
              <pc:sldLayoutMk cId="0" sldId="2147483650"/>
              <ac:picMk id="4" creationId="{00000000-0000-0000-0000-000000000000}"/>
            </ac:picMkLst>
          </pc:picChg>
        </pc:sldLayoutChg>
        <pc:sldLayoutChg chg="delSp mod">
          <pc:chgData name="Sami Al-Mashaqbeh" userId="c2b34020-89dd-4a6b-a910-6362006b6f1d" providerId="ADAL" clId="{2AFEDF65-353D-4133-A72B-13E43A042465}" dt="2023-03-18T20:22:37.283" v="1" actId="478"/>
          <pc:sldLayoutMkLst>
            <pc:docMk/>
            <pc:sldMasterMk cId="0" sldId="2147483648"/>
            <pc:sldLayoutMk cId="0" sldId="2147483651"/>
          </pc:sldLayoutMkLst>
          <pc:picChg chg="del">
            <ac:chgData name="Sami Al-Mashaqbeh" userId="c2b34020-89dd-4a6b-a910-6362006b6f1d" providerId="ADAL" clId="{2AFEDF65-353D-4133-A72B-13E43A042465}" dt="2023-03-18T20:22:37.283" v="1" actId="478"/>
            <ac:picMkLst>
              <pc:docMk/>
              <pc:sldMasterMk cId="0" sldId="2147483648"/>
              <pc:sldLayoutMk cId="0" sldId="2147483651"/>
              <ac:picMk id="4" creationId="{00000000-0000-0000-0000-000000000000}"/>
            </ac:picMkLst>
          </pc:picChg>
        </pc:sldLayoutChg>
        <pc:sldLayoutChg chg="delSp modSp mod">
          <pc:chgData name="Sami Al-Mashaqbeh" userId="c2b34020-89dd-4a6b-a910-6362006b6f1d" providerId="ADAL" clId="{2AFEDF65-353D-4133-A72B-13E43A042465}" dt="2023-03-18T20:22:47.531" v="4" actId="478"/>
          <pc:sldLayoutMkLst>
            <pc:docMk/>
            <pc:sldMasterMk cId="0" sldId="2147483648"/>
            <pc:sldLayoutMk cId="0" sldId="2147483652"/>
          </pc:sldLayoutMkLst>
          <pc:spChg chg="del mod">
            <ac:chgData name="Sami Al-Mashaqbeh" userId="c2b34020-89dd-4a6b-a910-6362006b6f1d" providerId="ADAL" clId="{2AFEDF65-353D-4133-A72B-13E43A042465}" dt="2023-03-18T20:22:47.531" v="4" actId="478"/>
            <ac:spMkLst>
              <pc:docMk/>
              <pc:sldMasterMk cId="0" sldId="2147483648"/>
              <pc:sldLayoutMk cId="0" sldId="2147483652"/>
              <ac:spMk id="3" creationId="{00000000-0000-0000-0000-000000000000}"/>
            </ac:spMkLst>
          </pc:spChg>
          <pc:picChg chg="del">
            <ac:chgData name="Sami Al-Mashaqbeh" userId="c2b34020-89dd-4a6b-a910-6362006b6f1d" providerId="ADAL" clId="{2AFEDF65-353D-4133-A72B-13E43A042465}" dt="2023-03-18T20:22:41.329" v="2" actId="478"/>
            <ac:picMkLst>
              <pc:docMk/>
              <pc:sldMasterMk cId="0" sldId="2147483648"/>
              <pc:sldLayoutMk cId="0" sldId="2147483652"/>
              <ac:picMk id="4" creationId="{00000000-0000-0000-0000-000000000000}"/>
            </ac:picMkLst>
          </pc:picChg>
        </pc:sldLayoutChg>
        <pc:sldLayoutChg chg="delSp mod">
          <pc:chgData name="Sami Al-Mashaqbeh" userId="c2b34020-89dd-4a6b-a910-6362006b6f1d" providerId="ADAL" clId="{2AFEDF65-353D-4133-A72B-13E43A042465}" dt="2023-03-18T20:23:00.133" v="6" actId="478"/>
          <pc:sldLayoutMkLst>
            <pc:docMk/>
            <pc:sldMasterMk cId="0" sldId="2147483648"/>
            <pc:sldLayoutMk cId="0" sldId="2147483653"/>
          </pc:sldLayoutMkLst>
          <pc:spChg chg="del">
            <ac:chgData name="Sami Al-Mashaqbeh" userId="c2b34020-89dd-4a6b-a910-6362006b6f1d" providerId="ADAL" clId="{2AFEDF65-353D-4133-A72B-13E43A042465}" dt="2023-03-18T20:23:00.133" v="6" actId="478"/>
            <ac:spMkLst>
              <pc:docMk/>
              <pc:sldMasterMk cId="0" sldId="2147483648"/>
              <pc:sldLayoutMk cId="0" sldId="2147483653"/>
              <ac:spMk id="3" creationId="{00000000-0000-0000-0000-000000000000}"/>
            </ac:spMkLst>
          </pc:spChg>
          <pc:picChg chg="del">
            <ac:chgData name="Sami Al-Mashaqbeh" userId="c2b34020-89dd-4a6b-a910-6362006b6f1d" providerId="ADAL" clId="{2AFEDF65-353D-4133-A72B-13E43A042465}" dt="2023-03-18T20:22:56.628" v="5" actId="478"/>
            <ac:picMkLst>
              <pc:docMk/>
              <pc:sldMasterMk cId="0" sldId="2147483648"/>
              <pc:sldLayoutMk cId="0" sldId="2147483653"/>
              <ac:picMk id="4" creationId="{00000000-0000-0000-0000-000000000000}"/>
            </ac:picMkLst>
          </pc:picChg>
        </pc:sldLayoutChg>
        <pc:sldLayoutChg chg="delSp mod">
          <pc:chgData name="Sami Al-Mashaqbeh" userId="c2b34020-89dd-4a6b-a910-6362006b6f1d" providerId="ADAL" clId="{2AFEDF65-353D-4133-A72B-13E43A042465}" dt="2023-03-18T20:23:08.105" v="8" actId="478"/>
          <pc:sldLayoutMkLst>
            <pc:docMk/>
            <pc:sldMasterMk cId="0" sldId="2147483648"/>
            <pc:sldLayoutMk cId="0" sldId="2147483654"/>
          </pc:sldLayoutMkLst>
          <pc:spChg chg="del">
            <ac:chgData name="Sami Al-Mashaqbeh" userId="c2b34020-89dd-4a6b-a910-6362006b6f1d" providerId="ADAL" clId="{2AFEDF65-353D-4133-A72B-13E43A042465}" dt="2023-03-18T20:23:08.105" v="8" actId="478"/>
            <ac:spMkLst>
              <pc:docMk/>
              <pc:sldMasterMk cId="0" sldId="2147483648"/>
              <pc:sldLayoutMk cId="0" sldId="2147483654"/>
              <ac:spMk id="4" creationId="{00000000-0000-0000-0000-000000000000}"/>
            </ac:spMkLst>
          </pc:spChg>
          <pc:picChg chg="del">
            <ac:chgData name="Sami Al-Mashaqbeh" userId="c2b34020-89dd-4a6b-a910-6362006b6f1d" providerId="ADAL" clId="{2AFEDF65-353D-4133-A72B-13E43A042465}" dt="2023-03-18T20:23:04.472" v="7" actId="478"/>
            <ac:picMkLst>
              <pc:docMk/>
              <pc:sldMasterMk cId="0" sldId="2147483648"/>
              <pc:sldLayoutMk cId="0" sldId="2147483654"/>
              <ac:picMk id="5" creationId="{00000000-0000-0000-0000-000000000000}"/>
            </ac:picMkLst>
          </pc:picChg>
        </pc:sldLayoutChg>
        <pc:sldLayoutChg chg="add del">
          <pc:chgData name="Sami Al-Mashaqbeh" userId="c2b34020-89dd-4a6b-a910-6362006b6f1d" providerId="ADAL" clId="{2AFEDF65-353D-4133-A72B-13E43A042465}" dt="2023-03-18T20:29:43.423" v="116" actId="47"/>
          <pc:sldLayoutMkLst>
            <pc:docMk/>
            <pc:sldMasterMk cId="0" sldId="2147483648"/>
            <pc:sldLayoutMk cId="1134831590" sldId="2147483670"/>
          </pc:sldLayoutMkLst>
        </pc:sldLayoutChg>
      </pc:sldMasterChg>
      <pc:sldMasterChg chg="delSp mod delSldLayout modSldLayout">
        <pc:chgData name="Sami Al-Mashaqbeh" userId="c2b34020-89dd-4a6b-a910-6362006b6f1d" providerId="ADAL" clId="{2AFEDF65-353D-4133-A72B-13E43A042465}" dt="2023-03-18T20:35:38.568" v="150" actId="478"/>
        <pc:sldMasterMkLst>
          <pc:docMk/>
          <pc:sldMasterMk cId="4126088106" sldId="2147483655"/>
        </pc:sldMasterMkLst>
        <pc:spChg chg="del">
          <ac:chgData name="Sami Al-Mashaqbeh" userId="c2b34020-89dd-4a6b-a910-6362006b6f1d" providerId="ADAL" clId="{2AFEDF65-353D-4133-A72B-13E43A042465}" dt="2023-03-18T20:35:19.380" v="147" actId="478"/>
          <ac:spMkLst>
            <pc:docMk/>
            <pc:sldMasterMk cId="4126088106" sldId="2147483655"/>
            <ac:spMk id="13" creationId="{00000000-0000-0000-0000-000000000000}"/>
          </ac:spMkLst>
        </pc:spChg>
        <pc:grpChg chg="del">
          <ac:chgData name="Sami Al-Mashaqbeh" userId="c2b34020-89dd-4a6b-a910-6362006b6f1d" providerId="ADAL" clId="{2AFEDF65-353D-4133-A72B-13E43A042465}" dt="2023-03-18T20:35:21.965" v="148" actId="478"/>
          <ac:grpSpMkLst>
            <pc:docMk/>
            <pc:sldMasterMk cId="4126088106" sldId="2147483655"/>
            <ac:grpSpMk id="6" creationId="{00000000-0000-0000-0000-000000000000}"/>
          </ac:grpSpMkLst>
        </pc:grpChg>
        <pc:sldLayoutChg chg="delSp mod">
          <pc:chgData name="Sami Al-Mashaqbeh" userId="c2b34020-89dd-4a6b-a910-6362006b6f1d" providerId="ADAL" clId="{2AFEDF65-353D-4133-A72B-13E43A042465}" dt="2023-03-18T20:35:38.568" v="150" actId="478"/>
          <pc:sldLayoutMkLst>
            <pc:docMk/>
            <pc:sldMasterMk cId="4126088106" sldId="2147483655"/>
            <pc:sldLayoutMk cId="3720965152" sldId="2147483659"/>
          </pc:sldLayoutMkLst>
          <pc:spChg chg="del">
            <ac:chgData name="Sami Al-Mashaqbeh" userId="c2b34020-89dd-4a6b-a910-6362006b6f1d" providerId="ADAL" clId="{2AFEDF65-353D-4133-A72B-13E43A042465}" dt="2023-03-18T20:35:36.007" v="149" actId="478"/>
            <ac:spMkLst>
              <pc:docMk/>
              <pc:sldMasterMk cId="4126088106" sldId="2147483655"/>
              <pc:sldLayoutMk cId="3720965152" sldId="2147483659"/>
              <ac:spMk id="9" creationId="{00000000-0000-0000-0000-000000000000}"/>
            </ac:spMkLst>
          </pc:spChg>
          <pc:grpChg chg="del">
            <ac:chgData name="Sami Al-Mashaqbeh" userId="c2b34020-89dd-4a6b-a910-6362006b6f1d" providerId="ADAL" clId="{2AFEDF65-353D-4133-A72B-13E43A042465}" dt="2023-03-18T20:35:38.568" v="150" actId="478"/>
            <ac:grpSpMkLst>
              <pc:docMk/>
              <pc:sldMasterMk cId="4126088106" sldId="2147483655"/>
              <pc:sldLayoutMk cId="3720965152" sldId="2147483659"/>
              <ac:grpSpMk id="11" creationId="{00000000-0000-0000-0000-000000000000}"/>
            </ac:grpSpMkLst>
          </pc:grpChg>
        </pc:sldLayoutChg>
        <pc:sldLayoutChg chg="del">
          <pc:chgData name="Sami Al-Mashaqbeh" userId="c2b34020-89dd-4a6b-a910-6362006b6f1d" providerId="ADAL" clId="{2AFEDF65-353D-4133-A72B-13E43A042465}" dt="2023-03-18T20:23:51.186" v="58" actId="47"/>
          <pc:sldLayoutMkLst>
            <pc:docMk/>
            <pc:sldMasterMk cId="4126088106" sldId="2147483655"/>
            <pc:sldLayoutMk cId="1076743422" sldId="2147483668"/>
          </pc:sldLayoutMkLst>
        </pc:sldLayoutChg>
      </pc:sldMasterChg>
      <pc:sldMasterChg chg="delSldLayout">
        <pc:chgData name="Sami Al-Mashaqbeh" userId="c2b34020-89dd-4a6b-a910-6362006b6f1d" providerId="ADAL" clId="{2AFEDF65-353D-4133-A72B-13E43A042465}" dt="2023-03-18T20:23:29.270" v="20" actId="47"/>
        <pc:sldMasterMkLst>
          <pc:docMk/>
          <pc:sldMasterMk cId="2043781899" sldId="2147483671"/>
        </pc:sldMasterMkLst>
        <pc:sldLayoutChg chg="del">
          <pc:chgData name="Sami Al-Mashaqbeh" userId="c2b34020-89dd-4a6b-a910-6362006b6f1d" providerId="ADAL" clId="{2AFEDF65-353D-4133-A72B-13E43A042465}" dt="2023-03-18T20:23:29.270" v="20" actId="47"/>
          <pc:sldLayoutMkLst>
            <pc:docMk/>
            <pc:sldMasterMk cId="2043781899" sldId="2147483671"/>
            <pc:sldLayoutMk cId="784560707" sldId="2147483684"/>
          </pc:sldLayoutMkLst>
        </pc:sldLayoutChg>
      </pc:sldMasterChg>
      <pc:sldMasterChg chg="delSp mod modSldLayout">
        <pc:chgData name="Sami Al-Mashaqbeh" userId="c2b34020-89dd-4a6b-a910-6362006b6f1d" providerId="ADAL" clId="{2AFEDF65-353D-4133-A72B-13E43A042465}" dt="2023-03-18T20:36:01.815" v="152" actId="478"/>
        <pc:sldMasterMkLst>
          <pc:docMk/>
          <pc:sldMasterMk cId="1071651703" sldId="2147483686"/>
        </pc:sldMasterMkLst>
        <pc:spChg chg="del">
          <ac:chgData name="Sami Al-Mashaqbeh" userId="c2b34020-89dd-4a6b-a910-6362006b6f1d" providerId="ADAL" clId="{2AFEDF65-353D-4133-A72B-13E43A042465}" dt="2023-03-18T20:34:33.969" v="146" actId="478"/>
          <ac:spMkLst>
            <pc:docMk/>
            <pc:sldMasterMk cId="1071651703" sldId="2147483686"/>
            <ac:spMk id="13" creationId="{00000000-0000-0000-0000-000000000000}"/>
          </ac:spMkLst>
        </pc:spChg>
        <pc:grpChg chg="del">
          <ac:chgData name="Sami Al-Mashaqbeh" userId="c2b34020-89dd-4a6b-a910-6362006b6f1d" providerId="ADAL" clId="{2AFEDF65-353D-4133-A72B-13E43A042465}" dt="2023-03-18T20:34:30.280" v="145" actId="478"/>
          <ac:grpSpMkLst>
            <pc:docMk/>
            <pc:sldMasterMk cId="1071651703" sldId="2147483686"/>
            <ac:grpSpMk id="6" creationId="{00000000-0000-0000-0000-000000000000}"/>
          </ac:grpSpMkLst>
        </pc:grpChg>
        <pc:sldLayoutChg chg="delSp">
          <pc:chgData name="Sami Al-Mashaqbeh" userId="c2b34020-89dd-4a6b-a910-6362006b6f1d" providerId="ADAL" clId="{2AFEDF65-353D-4133-A72B-13E43A042465}" dt="2023-03-18T20:34:25.424" v="144" actId="478"/>
          <pc:sldLayoutMkLst>
            <pc:docMk/>
            <pc:sldMasterMk cId="1071651703" sldId="2147483686"/>
            <pc:sldLayoutMk cId="1998811035" sldId="2147483687"/>
          </pc:sldLayoutMkLst>
          <pc:grpChg chg="del">
            <ac:chgData name="Sami Al-Mashaqbeh" userId="c2b34020-89dd-4a6b-a910-6362006b6f1d" providerId="ADAL" clId="{2AFEDF65-353D-4133-A72B-13E43A042465}" dt="2023-03-18T20:34:25.424" v="144" actId="478"/>
            <ac:grpSpMkLst>
              <pc:docMk/>
              <pc:sldMasterMk cId="1071651703" sldId="2147483686"/>
              <pc:sldLayoutMk cId="1998811035" sldId="2147483687"/>
              <ac:grpSpMk id="6" creationId="{00000000-0000-0000-0000-000000000000}"/>
            </ac:grpSpMkLst>
          </pc:grpChg>
        </pc:sldLayoutChg>
        <pc:sldLayoutChg chg="delSp">
          <pc:chgData name="Sami Al-Mashaqbeh" userId="c2b34020-89dd-4a6b-a910-6362006b6f1d" providerId="ADAL" clId="{2AFEDF65-353D-4133-A72B-13E43A042465}" dt="2023-03-18T20:34:19.777" v="143" actId="478"/>
          <pc:sldLayoutMkLst>
            <pc:docMk/>
            <pc:sldMasterMk cId="1071651703" sldId="2147483686"/>
            <pc:sldLayoutMk cId="1805258345" sldId="2147483688"/>
          </pc:sldLayoutMkLst>
          <pc:grpChg chg="del">
            <ac:chgData name="Sami Al-Mashaqbeh" userId="c2b34020-89dd-4a6b-a910-6362006b6f1d" providerId="ADAL" clId="{2AFEDF65-353D-4133-A72B-13E43A042465}" dt="2023-03-18T20:34:19.777" v="143" actId="478"/>
            <ac:grpSpMkLst>
              <pc:docMk/>
              <pc:sldMasterMk cId="1071651703" sldId="2147483686"/>
              <pc:sldLayoutMk cId="1805258345" sldId="2147483688"/>
              <ac:grpSpMk id="6" creationId="{00000000-0000-0000-0000-000000000000}"/>
            </ac:grpSpMkLst>
          </pc:grpChg>
        </pc:sldLayoutChg>
        <pc:sldLayoutChg chg="delSp mod">
          <pc:chgData name="Sami Al-Mashaqbeh" userId="c2b34020-89dd-4a6b-a910-6362006b6f1d" providerId="ADAL" clId="{2AFEDF65-353D-4133-A72B-13E43A042465}" dt="2023-03-18T20:36:01.815" v="152" actId="478"/>
          <pc:sldLayoutMkLst>
            <pc:docMk/>
            <pc:sldMasterMk cId="1071651703" sldId="2147483686"/>
            <pc:sldLayoutMk cId="4179969152" sldId="2147483690"/>
          </pc:sldLayoutMkLst>
          <pc:spChg chg="del">
            <ac:chgData name="Sami Al-Mashaqbeh" userId="c2b34020-89dd-4a6b-a910-6362006b6f1d" providerId="ADAL" clId="{2AFEDF65-353D-4133-A72B-13E43A042465}" dt="2023-03-18T20:35:59.157" v="151" actId="478"/>
            <ac:spMkLst>
              <pc:docMk/>
              <pc:sldMasterMk cId="1071651703" sldId="2147483686"/>
              <pc:sldLayoutMk cId="4179969152" sldId="2147483690"/>
              <ac:spMk id="9" creationId="{00000000-0000-0000-0000-000000000000}"/>
            </ac:spMkLst>
          </pc:spChg>
          <pc:grpChg chg="del">
            <ac:chgData name="Sami Al-Mashaqbeh" userId="c2b34020-89dd-4a6b-a910-6362006b6f1d" providerId="ADAL" clId="{2AFEDF65-353D-4133-A72B-13E43A042465}" dt="2023-03-18T20:36:01.815" v="152" actId="478"/>
            <ac:grpSpMkLst>
              <pc:docMk/>
              <pc:sldMasterMk cId="1071651703" sldId="2147483686"/>
              <pc:sldLayoutMk cId="4179969152" sldId="2147483690"/>
              <ac:grpSpMk id="11"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820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2408571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979615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500402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3748294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59728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2274516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4003721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207438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62552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30</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31</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60806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32</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838678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678322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212575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6869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36</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6869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37</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20428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38</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20428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39</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21278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40</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01860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41</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68392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42</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7236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43</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113710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11371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4741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Tree>
    <p:extLst>
      <p:ext uri="{BB962C8B-B14F-4D97-AF65-F5344CB8AC3E}">
        <p14:creationId xmlns:p14="http://schemas.microsoft.com/office/powerpoint/2010/main" val="372096515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479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9175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1974999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74175704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73757654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3558713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938633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07051748"/>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17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3313492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25252794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75188927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8783864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79111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14681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29404665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585452957"/>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598979007"/>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6531250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156556"/>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29719588"/>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47161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9881103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80525834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86479761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Tree>
    <p:extLst>
      <p:ext uri="{BB962C8B-B14F-4D97-AF65-F5344CB8AC3E}">
        <p14:creationId xmlns:p14="http://schemas.microsoft.com/office/powerpoint/2010/main" val="4179969152"/>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6476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6982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42698346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902297122"/>
      </p:ext>
    </p:extLst>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575429715"/>
      </p:ext>
    </p:extLst>
  </p:cSld>
  <p:clrMapOvr>
    <a:masterClrMapping/>
  </p:clrMapOvr>
  <p:transition spd="slow">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43275697"/>
      </p:ext>
    </p:extLst>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2693573"/>
      </p:ext>
    </p:extLst>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3800131"/>
      </p:ext>
    </p:extLst>
  </p:cSld>
  <p:clrMapOvr>
    <a:masterClrMapping/>
  </p:clrMapOvr>
  <p:transition spd="slow">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97083922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65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3308509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3287899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59947305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4.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412608810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437818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5"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10716517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5.xml"/><Relationship Id="rId1" Type="http://schemas.openxmlformats.org/officeDocument/2006/relationships/tags" Target="../tags/tag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5.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5.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6.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5.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5.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5.xml"/><Relationship Id="rId1" Type="http://schemas.openxmlformats.org/officeDocument/2006/relationships/tags" Target="../tags/tag8.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5.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5.xml"/><Relationship Id="rId1" Type="http://schemas.openxmlformats.org/officeDocument/2006/relationships/tags" Target="../tags/tag10.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5.xml"/><Relationship Id="rId1" Type="http://schemas.openxmlformats.org/officeDocument/2006/relationships/tags" Target="../tags/tag11.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5.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5.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5.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5.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5.xml"/><Relationship Id="rId1" Type="http://schemas.openxmlformats.org/officeDocument/2006/relationships/tags" Target="../tags/tag16.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5.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Access Control Lists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Keywords</a:t>
            </a:r>
          </a:p>
        </p:txBody>
      </p:sp>
      <p:sp>
        <p:nvSpPr>
          <p:cNvPr id="5" name="Object4"/>
          <p:cNvSpPr/>
          <p:nvPr/>
        </p:nvSpPr>
        <p:spPr>
          <a:xfrm>
            <a:off x="-1" y="784860"/>
            <a:ext cx="9001125" cy="192786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Keywords reduce ACL keystrokes and make it easier to read the ACE: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host</a:t>
            </a:r>
            <a:r>
              <a:rPr lang="en-US" sz="1400" dirty="0">
                <a:solidFill>
                  <a:srgbClr val="000000"/>
                </a:solidFill>
                <a:latin typeface="Arial" pitchFamily="34" charset="0"/>
                <a:ea typeface="Arial" pitchFamily="34" charset="-122"/>
                <a:cs typeface="Arial" pitchFamily="34" charset="-120"/>
              </a:rPr>
              <a:t> - This keyword substitutes for the 0.0.0.0 mask. This mask states that all IPv4 address bits must match to filter just one host address.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any</a:t>
            </a:r>
            <a:r>
              <a:rPr lang="en-US" sz="1400" dirty="0">
                <a:solidFill>
                  <a:srgbClr val="000000"/>
                </a:solidFill>
                <a:latin typeface="Arial" pitchFamily="34" charset="0"/>
                <a:ea typeface="Arial" pitchFamily="34" charset="-122"/>
                <a:cs typeface="Arial" pitchFamily="34" charset="-120"/>
              </a:rPr>
              <a:t> - This keyword substitutes for the 255.255.255.255 mask. This mask says to ignore the entire IPv4 address or to accept any addresses.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For example, these ACL commands…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…can be rewritten as follows: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pic>
        <p:nvPicPr>
          <p:cNvPr id="7" name="Picture 6">
            <a:extLst>
              <a:ext uri="{FF2B5EF4-FFF2-40B4-BE49-F238E27FC236}">
                <a16:creationId xmlns:a16="http://schemas.microsoft.com/office/drawing/2014/main" id="{3B5D73C8-0D27-402A-A3B5-0813E2F853BF}"/>
              </a:ext>
            </a:extLst>
          </p:cNvPr>
          <p:cNvPicPr>
            <a:picLocks noChangeAspect="1"/>
          </p:cNvPicPr>
          <p:nvPr/>
        </p:nvPicPr>
        <p:blipFill>
          <a:blip r:embed="rId3"/>
          <a:stretch>
            <a:fillRect/>
          </a:stretch>
        </p:blipFill>
        <p:spPr>
          <a:xfrm>
            <a:off x="1988959" y="4037948"/>
            <a:ext cx="4877051" cy="641383"/>
          </a:xfrm>
          <a:prstGeom prst="rect">
            <a:avLst/>
          </a:prstGeom>
        </p:spPr>
      </p:pic>
      <p:pic>
        <p:nvPicPr>
          <p:cNvPr id="9" name="Picture 8">
            <a:extLst>
              <a:ext uri="{FF2B5EF4-FFF2-40B4-BE49-F238E27FC236}">
                <a16:creationId xmlns:a16="http://schemas.microsoft.com/office/drawing/2014/main" id="{A3179B13-E5C9-472C-9ACD-00C82AF1A8BE}"/>
              </a:ext>
            </a:extLst>
          </p:cNvPr>
          <p:cNvPicPr>
            <a:picLocks noChangeAspect="1"/>
          </p:cNvPicPr>
          <p:nvPr/>
        </p:nvPicPr>
        <p:blipFill>
          <a:blip r:embed="rId4"/>
          <a:stretch>
            <a:fillRect/>
          </a:stretch>
        </p:blipFill>
        <p:spPr>
          <a:xfrm>
            <a:off x="1988958" y="2746651"/>
            <a:ext cx="4878401" cy="6413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Configure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Standard IPv4 ACL Syntax</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
        <p:nvSpPr>
          <p:cNvPr id="7" name="TextBox 6">
            <a:extLst>
              <a:ext uri="{FF2B5EF4-FFF2-40B4-BE49-F238E27FC236}">
                <a16:creationId xmlns:a16="http://schemas.microsoft.com/office/drawing/2014/main" id="{CC13B745-A7F9-4A9D-AADE-939E3678F708}"/>
              </a:ext>
            </a:extLst>
          </p:cNvPr>
          <p:cNvSpPr txBox="1"/>
          <p:nvPr/>
        </p:nvSpPr>
        <p:spPr>
          <a:xfrm>
            <a:off x="155330" y="880943"/>
            <a:ext cx="797320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To create a numbered standard ACL, use the following global configuration command:</a:t>
            </a:r>
          </a:p>
        </p:txBody>
      </p:sp>
      <p:pic>
        <p:nvPicPr>
          <p:cNvPr id="5" name="Picture 4">
            <a:extLst>
              <a:ext uri="{FF2B5EF4-FFF2-40B4-BE49-F238E27FC236}">
                <a16:creationId xmlns:a16="http://schemas.microsoft.com/office/drawing/2014/main" id="{EA896461-C369-4212-B9D4-1456D94E49D2}"/>
              </a:ext>
            </a:extLst>
          </p:cNvPr>
          <p:cNvPicPr>
            <a:picLocks noChangeAspect="1"/>
          </p:cNvPicPr>
          <p:nvPr/>
        </p:nvPicPr>
        <p:blipFill>
          <a:blip r:embed="rId3"/>
          <a:stretch>
            <a:fillRect/>
          </a:stretch>
        </p:blipFill>
        <p:spPr>
          <a:xfrm>
            <a:off x="208104" y="1415637"/>
            <a:ext cx="8727791" cy="503306"/>
          </a:xfrm>
          <a:prstGeom prst="rect">
            <a:avLst/>
          </a:prstGeom>
        </p:spPr>
      </p:pic>
      <p:sp>
        <p:nvSpPr>
          <p:cNvPr id="10" name="TextBox 9">
            <a:extLst>
              <a:ext uri="{FF2B5EF4-FFF2-40B4-BE49-F238E27FC236}">
                <a16:creationId xmlns:a16="http://schemas.microsoft.com/office/drawing/2014/main" id="{C381A680-C656-41C6-806E-CCF85628B68F}"/>
              </a:ext>
            </a:extLst>
          </p:cNvPr>
          <p:cNvSpPr txBox="1"/>
          <p:nvPr/>
        </p:nvSpPr>
        <p:spPr>
          <a:xfrm>
            <a:off x="208104" y="2124105"/>
            <a:ext cx="8273562"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Use the </a:t>
            </a:r>
            <a:r>
              <a:rPr lang="en-US" sz="1600" b="1" dirty="0">
                <a:latin typeface="Arial" panose="020B0604020202020204" pitchFamily="34" charset="0"/>
                <a:cs typeface="Arial" panose="020B0604020202020204" pitchFamily="34" charset="0"/>
              </a:rPr>
              <a:t>no access-list </a:t>
            </a:r>
            <a:r>
              <a:rPr lang="en-US" sz="1600" i="1" dirty="0">
                <a:latin typeface="Arial" panose="020B0604020202020204" pitchFamily="34" charset="0"/>
                <a:cs typeface="Arial" panose="020B0604020202020204" pitchFamily="34" charset="0"/>
              </a:rPr>
              <a:t>access-list-number</a:t>
            </a:r>
            <a:r>
              <a:rPr lang="en-US" sz="1600" dirty="0">
                <a:latin typeface="Arial" panose="020B0604020202020204" pitchFamily="34" charset="0"/>
                <a:cs typeface="Arial" panose="020B0604020202020204" pitchFamily="34" charset="0"/>
              </a:rPr>
              <a:t> global configuration command to remove a numbered standard ACL.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Standard IPv4 ACL Syntax (Cont.)</a:t>
            </a:r>
          </a:p>
        </p:txBody>
      </p:sp>
      <p:graphicFrame>
        <p:nvGraphicFramePr>
          <p:cNvPr id="23" name="Table 22"/>
          <p:cNvGraphicFramePr>
            <a:graphicFrameLocks noGrp="1"/>
          </p:cNvGraphicFramePr>
          <p:nvPr>
            <p:extLst>
              <p:ext uri="{D42A27DB-BD31-4B8C-83A1-F6EECF244321}">
                <p14:modId xmlns:p14="http://schemas.microsoft.com/office/powerpoint/2010/main" val="767000649"/>
              </p:ext>
            </p:extLst>
          </p:nvPr>
        </p:nvGraphicFramePr>
        <p:xfrm>
          <a:off x="91440" y="1010373"/>
          <a:ext cx="8961120" cy="3718560"/>
        </p:xfrm>
        <a:graphic>
          <a:graphicData uri="http://schemas.openxmlformats.org/drawingml/2006/table">
            <a:tbl>
              <a:tblPr/>
              <a:tblGrid>
                <a:gridCol w="1959302">
                  <a:extLst>
                    <a:ext uri="{9D8B030D-6E8A-4147-A177-3AD203B41FA5}">
                      <a16:colId xmlns:a16="http://schemas.microsoft.com/office/drawing/2014/main" val="20000"/>
                    </a:ext>
                  </a:extLst>
                </a:gridCol>
                <a:gridCol w="7001818">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access-list-number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This is the decimal number of the ACL. </a:t>
                      </a:r>
                      <a:endParaRPr lang="en-US" sz="1200" dirty="0"/>
                    </a:p>
                    <a:p>
                      <a:pPr marL="171450" indent="-171450">
                        <a:buFont typeface="Arial" panose="020B0604020202020204" pitchFamily="34" charset="0"/>
                        <a:buChar char="•"/>
                      </a:pPr>
                      <a:r>
                        <a:rPr lang="en-US" sz="1200" dirty="0">
                          <a:solidFill>
                            <a:srgbClr val="58585B"/>
                          </a:solidFill>
                        </a:rPr>
                        <a:t> Standard ACL number range is 1 to 99 or 1300 to 1999.</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deny</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This denies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permit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permits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remark</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text</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(Optional) This adds a text entry for documentation purposes.</a:t>
                      </a:r>
                      <a:endParaRPr lang="en-US" sz="1200" dirty="0"/>
                    </a:p>
                    <a:p>
                      <a:pPr marL="171450" indent="-171450">
                        <a:buFont typeface="Arial" panose="020B0604020202020204" pitchFamily="34" charset="0"/>
                        <a:buChar char="•"/>
                      </a:pPr>
                      <a:r>
                        <a:rPr lang="en-US" sz="1200" dirty="0">
                          <a:solidFill>
                            <a:srgbClr val="58585B"/>
                          </a:solidFill>
                        </a:rPr>
                        <a:t> Each remark is limited to 100 characters.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This identifies the source network or host address to filter.</a:t>
                      </a:r>
                      <a:endParaRPr lang="en-US" sz="1200" dirty="0"/>
                    </a:p>
                    <a:p>
                      <a:pPr marL="171450" indent="-171450">
                        <a:buFont typeface="Arial" panose="020B0604020202020204" pitchFamily="34" charset="0"/>
                        <a:buChar char="•"/>
                      </a:pPr>
                      <a:r>
                        <a:rPr lang="en-US" sz="1200" dirty="0">
                          <a:solidFill>
                            <a:srgbClr val="58585B"/>
                          </a:solidFill>
                        </a:rPr>
                        <a:t> Use the </a:t>
                      </a:r>
                      <a:r>
                        <a:rPr lang="en-US" sz="1200" b="1" dirty="0">
                          <a:solidFill>
                            <a:srgbClr val="58585B"/>
                          </a:solidFill>
                        </a:rPr>
                        <a:t>any</a:t>
                      </a:r>
                      <a:r>
                        <a:rPr lang="en-US" sz="1200" dirty="0">
                          <a:solidFill>
                            <a:srgbClr val="58585B"/>
                          </a:solidFill>
                        </a:rPr>
                        <a:t> keyword to specify all networks. </a:t>
                      </a:r>
                      <a:endParaRPr lang="en-US" sz="1200" dirty="0"/>
                    </a:p>
                    <a:p>
                      <a:pPr marL="171450" indent="-171450">
                        <a:buFont typeface="Arial" panose="020B0604020202020204" pitchFamily="34" charset="0"/>
                        <a:buChar char="•"/>
                      </a:pPr>
                      <a:r>
                        <a:rPr lang="en-US" sz="1200" dirty="0">
                          <a:solidFill>
                            <a:srgbClr val="58585B"/>
                          </a:solidFill>
                        </a:rPr>
                        <a:t> Use the </a:t>
                      </a:r>
                      <a:r>
                        <a:rPr lang="en-US" sz="1200" b="1" dirty="0">
                          <a:solidFill>
                            <a:srgbClr val="58585B"/>
                          </a:solidFill>
                        </a:rPr>
                        <a:t>host</a:t>
                      </a:r>
                      <a:r>
                        <a:rPr lang="en-US" sz="1200" dirty="0">
                          <a:solidFill>
                            <a:srgbClr val="58585B"/>
                          </a:solidFill>
                        </a:rPr>
                        <a:t> </a:t>
                      </a:r>
                      <a:r>
                        <a:rPr lang="en-US" sz="1200" i="1" dirty="0">
                          <a:solidFill>
                            <a:srgbClr val="58585B"/>
                          </a:solidFill>
                        </a:rPr>
                        <a:t>ip-address</a:t>
                      </a:r>
                      <a:r>
                        <a:rPr lang="en-US" sz="1200" dirty="0">
                          <a:solidFill>
                            <a:srgbClr val="58585B"/>
                          </a:solidFill>
                        </a:rPr>
                        <a:t> keyword or simply enter an ip-address (without the host  keyword) to identify a specific IP address.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source-wildcard</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This is a 32-bit wildcard mask that is applied to the . If omitted, a default 0.0.0.0 mask is assumed.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log</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(Optional) This keyword generates and sends an informational message whenever the ACE is matched. </a:t>
                      </a:r>
                      <a:endParaRPr lang="en-US" sz="1200" dirty="0"/>
                    </a:p>
                    <a:p>
                      <a:pPr marL="171450" indent="-171450">
                        <a:buFont typeface="Arial" panose="020B0604020202020204" pitchFamily="34" charset="0"/>
                        <a:buChar char="•"/>
                      </a:pPr>
                      <a:r>
                        <a:rPr lang="en-US" sz="1200" dirty="0">
                          <a:solidFill>
                            <a:srgbClr val="58585B"/>
                          </a:solidFill>
                        </a:rPr>
                        <a:t> Message includes ACL number, matched condition (i.e., permitted or denied), source address, and number of packets.{`{" "}`} </a:t>
                      </a:r>
                      <a:endParaRPr lang="en-US" sz="1200" dirty="0"/>
                    </a:p>
                    <a:p>
                      <a:pPr marL="171450" indent="-171450">
                        <a:buFont typeface="Arial" panose="020B0604020202020204" pitchFamily="34" charset="0"/>
                        <a:buChar char="•"/>
                      </a:pPr>
                      <a:r>
                        <a:rPr lang="en-US" sz="1200" dirty="0">
                          <a:solidFill>
                            <a:srgbClr val="58585B"/>
                          </a:solidFill>
                        </a:rPr>
                        <a:t>This message is generated for the first matched packet.</a:t>
                      </a:r>
                      <a:endParaRPr lang="en-US" sz="1200" dirty="0"/>
                    </a:p>
                    <a:p>
                      <a:pPr marL="171450" indent="-171450">
                        <a:buFont typeface="Arial" panose="020B0604020202020204" pitchFamily="34" charset="0"/>
                        <a:buChar char="•"/>
                      </a:pPr>
                      <a:r>
                        <a:rPr lang="en-US" sz="1200" dirty="0">
                          <a:solidFill>
                            <a:srgbClr val="58585B"/>
                          </a:solidFill>
                        </a:rPr>
                        <a:t>This keyword should only be implemented for troubleshooting or security reasons.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
        <p:nvSpPr>
          <p:cNvPr id="4" name="TextBox 3">
            <a:extLst>
              <a:ext uri="{FF2B5EF4-FFF2-40B4-BE49-F238E27FC236}">
                <a16:creationId xmlns:a16="http://schemas.microsoft.com/office/drawing/2014/main" id="{56EA16DA-91EA-40F2-BDC2-703B54C9A2FB}"/>
              </a:ext>
            </a:extLst>
          </p:cNvPr>
          <p:cNvSpPr txBox="1"/>
          <p:nvPr/>
        </p:nvSpPr>
        <p:spPr>
          <a:xfrm>
            <a:off x="91440" y="680323"/>
            <a:ext cx="608346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This table provides a detailed explanation of the syntax for a standard ACL.</a:t>
            </a:r>
          </a:p>
        </p:txBody>
      </p:sp>
    </p:spTree>
    <p:extLst>
      <p:ext uri="{BB962C8B-B14F-4D97-AF65-F5344CB8AC3E}">
        <p14:creationId xmlns:p14="http://schemas.microsoft.com/office/powerpoint/2010/main" val="171526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Standard IPv4 ACL Syntax</a:t>
            </a:r>
          </a:p>
        </p:txBody>
      </p:sp>
      <p:sp>
        <p:nvSpPr>
          <p:cNvPr id="5" name="Object4"/>
          <p:cNvSpPr/>
          <p:nvPr/>
        </p:nvSpPr>
        <p:spPr>
          <a:xfrm>
            <a:off x="0" y="865163"/>
            <a:ext cx="8959362" cy="692889"/>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ACL names are alphanumeric, case sensitive, and must be unique. Capitalizing ACL names is recommended. To create a named standard ACL, use the following global configuration command: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
        <p:nvSpPr>
          <p:cNvPr id="10" name="TextBox 9">
            <a:extLst>
              <a:ext uri="{FF2B5EF4-FFF2-40B4-BE49-F238E27FC236}">
                <a16:creationId xmlns:a16="http://schemas.microsoft.com/office/drawing/2014/main" id="{F3EBC5FE-D090-4E9F-A3FB-432AD2E5C92E}"/>
              </a:ext>
            </a:extLst>
          </p:cNvPr>
          <p:cNvSpPr txBox="1"/>
          <p:nvPr/>
        </p:nvSpPr>
        <p:spPr>
          <a:xfrm>
            <a:off x="0" y="2019672"/>
            <a:ext cx="8625253"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In the example, a named standard IPv4 ACL called </a:t>
            </a:r>
            <a:r>
              <a:rPr lang="en-US" sz="1400" b="1" dirty="0">
                <a:latin typeface="Arial" panose="020B0604020202020204" pitchFamily="34" charset="0"/>
                <a:cs typeface="Arial" panose="020B0604020202020204" pitchFamily="34" charset="0"/>
              </a:rPr>
              <a:t>NO-ACCESS</a:t>
            </a:r>
            <a:r>
              <a:rPr lang="en-US" sz="1400" dirty="0">
                <a:latin typeface="Arial" panose="020B0604020202020204" pitchFamily="34" charset="0"/>
                <a:cs typeface="Arial" panose="020B0604020202020204" pitchFamily="34" charset="0"/>
              </a:rPr>
              <a:t> is created. Notice that the prompt changes to named standard ACL configuration mode. Use the help facility to view all the named standard ACL ACE options.</a:t>
            </a:r>
          </a:p>
        </p:txBody>
      </p:sp>
      <p:pic>
        <p:nvPicPr>
          <p:cNvPr id="7" name="Picture 6">
            <a:extLst>
              <a:ext uri="{FF2B5EF4-FFF2-40B4-BE49-F238E27FC236}">
                <a16:creationId xmlns:a16="http://schemas.microsoft.com/office/drawing/2014/main" id="{B8C58D86-2D40-4B90-9B37-ED7B0186572A}"/>
              </a:ext>
            </a:extLst>
          </p:cNvPr>
          <p:cNvPicPr>
            <a:picLocks noChangeAspect="1"/>
          </p:cNvPicPr>
          <p:nvPr/>
        </p:nvPicPr>
        <p:blipFill>
          <a:blip r:embed="rId3"/>
          <a:stretch>
            <a:fillRect/>
          </a:stretch>
        </p:blipFill>
        <p:spPr>
          <a:xfrm>
            <a:off x="1525148" y="1623054"/>
            <a:ext cx="4737343" cy="273064"/>
          </a:xfrm>
          <a:prstGeom prst="rect">
            <a:avLst/>
          </a:prstGeom>
        </p:spPr>
      </p:pic>
      <p:pic>
        <p:nvPicPr>
          <p:cNvPr id="9" name="Picture 8">
            <a:extLst>
              <a:ext uri="{FF2B5EF4-FFF2-40B4-BE49-F238E27FC236}">
                <a16:creationId xmlns:a16="http://schemas.microsoft.com/office/drawing/2014/main" id="{1259CC7D-6DA3-4CAA-AD8E-E3AA4827022B}"/>
              </a:ext>
            </a:extLst>
          </p:cNvPr>
          <p:cNvPicPr>
            <a:picLocks noChangeAspect="1"/>
          </p:cNvPicPr>
          <p:nvPr/>
        </p:nvPicPr>
        <p:blipFill>
          <a:blip r:embed="rId4"/>
          <a:stretch>
            <a:fillRect/>
          </a:stretch>
        </p:blipFill>
        <p:spPr>
          <a:xfrm>
            <a:off x="1502288" y="2818939"/>
            <a:ext cx="4730993" cy="21146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Extended IPv4 ACL Syntax</a:t>
            </a:r>
          </a:p>
        </p:txBody>
      </p:sp>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
        <p:nvSpPr>
          <p:cNvPr id="7" name="TextBox 6">
            <a:extLst>
              <a:ext uri="{FF2B5EF4-FFF2-40B4-BE49-F238E27FC236}">
                <a16:creationId xmlns:a16="http://schemas.microsoft.com/office/drawing/2014/main" id="{CDAEFD8F-D04A-446B-A9E3-D4FBA7CA09D7}"/>
              </a:ext>
            </a:extLst>
          </p:cNvPr>
          <p:cNvSpPr txBox="1"/>
          <p:nvPr/>
        </p:nvSpPr>
        <p:spPr>
          <a:xfrm>
            <a:off x="171450" y="755485"/>
            <a:ext cx="8801100" cy="116955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procedural steps for configuring extended ACLs are the same as for standard ACLs. The extended ACL is first configured, and then it is activated on an interface. However, the command syntax and parameters are more complex to support the additional features provided by extended ACLs.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create a numbered extended ACL, use the following global configuration command:</a:t>
            </a:r>
          </a:p>
        </p:txBody>
      </p:sp>
      <p:sp>
        <p:nvSpPr>
          <p:cNvPr id="10" name="TextBox 9">
            <a:extLst>
              <a:ext uri="{FF2B5EF4-FFF2-40B4-BE49-F238E27FC236}">
                <a16:creationId xmlns:a16="http://schemas.microsoft.com/office/drawing/2014/main" id="{FC92D0C0-75AA-4C7B-BD40-51B3B8CA7F1D}"/>
              </a:ext>
            </a:extLst>
          </p:cNvPr>
          <p:cNvSpPr txBox="1"/>
          <p:nvPr/>
        </p:nvSpPr>
        <p:spPr>
          <a:xfrm>
            <a:off x="237392" y="2789200"/>
            <a:ext cx="8326315"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parameters are reviewed on the next two slides.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command to apply an extended IPv4 ACL to an interface is the same as the command used for standard IPv4 ACLs.</a:t>
            </a:r>
          </a:p>
        </p:txBody>
      </p:sp>
      <p:pic>
        <p:nvPicPr>
          <p:cNvPr id="8" name="Picture 7">
            <a:extLst>
              <a:ext uri="{FF2B5EF4-FFF2-40B4-BE49-F238E27FC236}">
                <a16:creationId xmlns:a16="http://schemas.microsoft.com/office/drawing/2014/main" id="{E13EDA61-6A67-48E1-92AD-E6C6420E6669}"/>
              </a:ext>
            </a:extLst>
          </p:cNvPr>
          <p:cNvPicPr>
            <a:picLocks noChangeAspect="1"/>
          </p:cNvPicPr>
          <p:nvPr/>
        </p:nvPicPr>
        <p:blipFill>
          <a:blip r:embed="rId3"/>
          <a:stretch>
            <a:fillRect/>
          </a:stretch>
        </p:blipFill>
        <p:spPr>
          <a:xfrm>
            <a:off x="237392" y="1925036"/>
            <a:ext cx="8096666" cy="736638"/>
          </a:xfrm>
          <a:prstGeom prst="rect">
            <a:avLst/>
          </a:prstGeom>
        </p:spPr>
      </p:pic>
      <p:pic>
        <p:nvPicPr>
          <p:cNvPr id="11" name="Picture 10">
            <a:extLst>
              <a:ext uri="{FF2B5EF4-FFF2-40B4-BE49-F238E27FC236}">
                <a16:creationId xmlns:a16="http://schemas.microsoft.com/office/drawing/2014/main" id="{CC6FF3E8-75AB-4621-A5A0-584494DE3C26}"/>
              </a:ext>
            </a:extLst>
          </p:cNvPr>
          <p:cNvPicPr>
            <a:picLocks noChangeAspect="1"/>
          </p:cNvPicPr>
          <p:nvPr/>
        </p:nvPicPr>
        <p:blipFill>
          <a:blip r:embed="rId4"/>
          <a:stretch>
            <a:fillRect/>
          </a:stretch>
        </p:blipFill>
        <p:spPr>
          <a:xfrm>
            <a:off x="319860" y="3993944"/>
            <a:ext cx="7010760" cy="2730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Extended IPv4 ACL Syntax (Cont.)</a:t>
            </a:r>
          </a:p>
        </p:txBody>
      </p:sp>
      <p:graphicFrame>
        <p:nvGraphicFramePr>
          <p:cNvPr id="25" name="Table 24"/>
          <p:cNvGraphicFramePr>
            <a:graphicFrameLocks noGrp="1"/>
          </p:cNvGraphicFramePr>
          <p:nvPr>
            <p:extLst>
              <p:ext uri="{D42A27DB-BD31-4B8C-83A1-F6EECF244321}">
                <p14:modId xmlns:p14="http://schemas.microsoft.com/office/powerpoint/2010/main" val="2444697180"/>
              </p:ext>
            </p:extLst>
          </p:nvPr>
        </p:nvGraphicFramePr>
        <p:xfrm>
          <a:off x="91440" y="1225501"/>
          <a:ext cx="8961120" cy="3352800"/>
        </p:xfrm>
        <a:graphic>
          <a:graphicData uri="http://schemas.openxmlformats.org/drawingml/2006/table">
            <a:tbl>
              <a:tblPr/>
              <a:tblGrid>
                <a:gridCol w="1861647">
                  <a:extLst>
                    <a:ext uri="{9D8B030D-6E8A-4147-A177-3AD203B41FA5}">
                      <a16:colId xmlns:a16="http://schemas.microsoft.com/office/drawing/2014/main" val="20000"/>
                    </a:ext>
                  </a:extLst>
                </a:gridCol>
                <a:gridCol w="7099473">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access-list-number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is the decimal number of the ACL. </a:t>
                      </a:r>
                      <a:endParaRPr lang="en-US" sz="1200" dirty="0"/>
                    </a:p>
                    <a:p>
                      <a:r>
                        <a:rPr lang="en-US" sz="1200" dirty="0">
                          <a:solidFill>
                            <a:srgbClr val="58585B"/>
                          </a:solidFill>
                        </a:rPr>
                        <a:t>Extended ACL number range is 100 to 199 and 2000 to 2699.</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deny</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This denies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permit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permits access if the condition is matched.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remark</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text</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(Optional) Adds a text entry for documentation purposes.</a:t>
                      </a:r>
                      <a:endParaRPr lang="en-US" sz="1200" dirty="0"/>
                    </a:p>
                    <a:p>
                      <a:pPr marL="171450" indent="-171450">
                        <a:buFont typeface="Arial" panose="020B0604020202020204" pitchFamily="34" charset="0"/>
                        <a:buChar char="•"/>
                      </a:pPr>
                      <a:r>
                        <a:rPr lang="en-US" sz="1200" dirty="0">
                          <a:solidFill>
                            <a:srgbClr val="58585B"/>
                          </a:solidFill>
                        </a:rPr>
                        <a:t>Each remark is limited to 100 characters.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protocol</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Name or number of an internet protocol. </a:t>
                      </a:r>
                      <a:endParaRPr lang="en-US" sz="1200" dirty="0"/>
                    </a:p>
                    <a:p>
                      <a:pPr marL="171450" indent="-171450">
                        <a:buFont typeface="Arial" panose="020B0604020202020204" pitchFamily="34" charset="0"/>
                        <a:buChar char="•"/>
                      </a:pPr>
                      <a:r>
                        <a:rPr lang="en-US" sz="1200" dirty="0">
                          <a:solidFill>
                            <a:srgbClr val="58585B"/>
                          </a:solidFill>
                        </a:rPr>
                        <a:t>Common keywords include </a:t>
                      </a:r>
                      <a:r>
                        <a:rPr lang="en-US" sz="1200" b="1" dirty="0">
                          <a:solidFill>
                            <a:srgbClr val="58585B"/>
                          </a:solidFill>
                        </a:rPr>
                        <a:t>ip</a:t>
                      </a:r>
                      <a:r>
                        <a:rPr lang="en-US" sz="1200" dirty="0">
                          <a:solidFill>
                            <a:srgbClr val="58585B"/>
                          </a:solidFill>
                        </a:rPr>
                        <a:t>, </a:t>
                      </a:r>
                      <a:r>
                        <a:rPr lang="en-US" sz="1200" b="1" dirty="0">
                          <a:solidFill>
                            <a:srgbClr val="58585B"/>
                          </a:solidFill>
                        </a:rPr>
                        <a:t>tcp</a:t>
                      </a:r>
                      <a:r>
                        <a:rPr lang="en-US" sz="1200" dirty="0">
                          <a:solidFill>
                            <a:srgbClr val="58585B"/>
                          </a:solidFill>
                        </a:rPr>
                        <a:t>, </a:t>
                      </a:r>
                      <a:r>
                        <a:rPr lang="en-US" sz="1200" b="1" dirty="0">
                          <a:solidFill>
                            <a:srgbClr val="58585B"/>
                          </a:solidFill>
                        </a:rPr>
                        <a:t>udp</a:t>
                      </a:r>
                      <a:r>
                        <a:rPr lang="en-US" sz="1200" dirty="0">
                          <a:solidFill>
                            <a:srgbClr val="58585B"/>
                          </a:solidFill>
                        </a:rPr>
                        <a:t>, and </a:t>
                      </a:r>
                      <a:r>
                        <a:rPr lang="en-US" sz="1200" b="1" dirty="0">
                          <a:solidFill>
                            <a:srgbClr val="58585B"/>
                          </a:solidFill>
                        </a:rPr>
                        <a:t>icmp</a:t>
                      </a:r>
                      <a:r>
                        <a:rPr lang="en-US" sz="1200" dirty="0">
                          <a:solidFill>
                            <a:srgbClr val="58585B"/>
                          </a:solidFill>
                        </a:rPr>
                        <a:t>.</a:t>
                      </a:r>
                      <a:endParaRPr lang="en-US" sz="1200" dirty="0"/>
                    </a:p>
                    <a:p>
                      <a:pPr marL="171450" indent="-171450">
                        <a:buFont typeface="Arial" panose="020B0604020202020204" pitchFamily="34" charset="0"/>
                        <a:buChar char="•"/>
                      </a:pPr>
                      <a:r>
                        <a:rPr lang="en-US" sz="1200" dirty="0">
                          <a:solidFill>
                            <a:srgbClr val="58585B"/>
                          </a:solidFill>
                        </a:rPr>
                        <a:t>The </a:t>
                      </a:r>
                      <a:r>
                        <a:rPr lang="en-US" sz="1200" b="1" dirty="0">
                          <a:solidFill>
                            <a:srgbClr val="58585B"/>
                          </a:solidFill>
                        </a:rPr>
                        <a:t>ip</a:t>
                      </a:r>
                      <a:r>
                        <a:rPr lang="en-US" sz="1200" dirty="0">
                          <a:solidFill>
                            <a:srgbClr val="58585B"/>
                          </a:solidFill>
                        </a:rPr>
                        <a:t> keyword matches all IP protocols.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This identifies the source network or host address to filter.</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any</a:t>
                      </a:r>
                      <a:r>
                        <a:rPr lang="en-US" sz="1200" dirty="0">
                          <a:solidFill>
                            <a:srgbClr val="58585B"/>
                          </a:solidFill>
                        </a:rPr>
                        <a:t> keyword to specify all networks.</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host</a:t>
                      </a:r>
                      <a:r>
                        <a:rPr lang="en-US" sz="1200" dirty="0">
                          <a:solidFill>
                            <a:srgbClr val="58585B"/>
                          </a:solidFill>
                        </a:rPr>
                        <a:t> </a:t>
                      </a:r>
                      <a:r>
                        <a:rPr lang="en-US" sz="1200" i="1" dirty="0">
                          <a:solidFill>
                            <a:srgbClr val="58585B"/>
                          </a:solidFill>
                        </a:rPr>
                        <a:t>ip-address</a:t>
                      </a:r>
                      <a:r>
                        <a:rPr lang="en-US" sz="1200" dirty="0">
                          <a:solidFill>
                            <a:srgbClr val="58585B"/>
                          </a:solidFill>
                        </a:rPr>
                        <a:t> keyword or simply enter an </a:t>
                      </a:r>
                      <a:r>
                        <a:rPr lang="en-US" sz="1200" i="1" dirty="0">
                          <a:solidFill>
                            <a:srgbClr val="58585B"/>
                          </a:solidFill>
                        </a:rPr>
                        <a:t>ip-address</a:t>
                      </a:r>
                      <a:r>
                        <a:rPr lang="en-US" sz="1200" dirty="0">
                          <a:solidFill>
                            <a:srgbClr val="58585B"/>
                          </a:solidFill>
                        </a:rPr>
                        <a:t> (without the </a:t>
                      </a:r>
                      <a:r>
                        <a:rPr lang="en-US" sz="1200" b="1" dirty="0">
                          <a:solidFill>
                            <a:srgbClr val="58585B"/>
                          </a:solidFill>
                        </a:rPr>
                        <a:t>host</a:t>
                      </a:r>
                      <a:r>
                        <a:rPr lang="en-US" sz="1200" dirty="0">
                          <a:solidFill>
                            <a:srgbClr val="58585B"/>
                          </a:solidFill>
                        </a:rPr>
                        <a:t>  keyword) to identify a specific IP address.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source-wildcard</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(Optional) A 32-bit wildcard mask that is applied to the source.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
        <p:nvSpPr>
          <p:cNvPr id="7" name="TextBox 6">
            <a:extLst>
              <a:ext uri="{FF2B5EF4-FFF2-40B4-BE49-F238E27FC236}">
                <a16:creationId xmlns:a16="http://schemas.microsoft.com/office/drawing/2014/main" id="{064470E5-1FF9-4A1F-96B8-5D6CFC3DE809}"/>
              </a:ext>
            </a:extLst>
          </p:cNvPr>
          <p:cNvSpPr txBox="1"/>
          <p:nvPr/>
        </p:nvSpPr>
        <p:spPr>
          <a:xfrm>
            <a:off x="0" y="565199"/>
            <a:ext cx="8739554"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Although there are many keywords and parameters for extended ACLs, it is not necessary to use all of them when configuring an extended ACL. The table provides a detailed explanation of the syntax for an extended ACL.</a:t>
            </a:r>
          </a:p>
        </p:txBody>
      </p:sp>
      <p:sp>
        <p:nvSpPr>
          <p:cNvPr id="5" name="TextBox 4">
            <a:extLst>
              <a:ext uri="{FF2B5EF4-FFF2-40B4-BE49-F238E27FC236}">
                <a16:creationId xmlns:a16="http://schemas.microsoft.com/office/drawing/2014/main" id="{CD187249-67E1-445C-8F96-9ABA9F71674F}"/>
              </a:ext>
            </a:extLst>
          </p:cNvPr>
          <p:cNvSpPr txBox="1"/>
          <p:nvPr/>
        </p:nvSpPr>
        <p:spPr>
          <a:xfrm>
            <a:off x="2785113" y="4629150"/>
            <a:ext cx="3169328" cy="307777"/>
          </a:xfrm>
          <a:prstGeom prst="rect">
            <a:avLst/>
          </a:prstGeom>
          <a:noFill/>
        </p:spPr>
        <p:txBody>
          <a:bodyPr wrap="square" rtlCol="0">
            <a:spAutoFit/>
          </a:bodyPr>
          <a:lstStyle/>
          <a:p>
            <a:pPr algn="ctr"/>
            <a:r>
              <a:rPr lang="en-US" sz="1400" dirty="0"/>
              <a:t>(table continued on next slide)</a:t>
            </a:r>
          </a:p>
        </p:txBody>
      </p:sp>
    </p:spTree>
    <p:extLst>
      <p:ext uri="{BB962C8B-B14F-4D97-AF65-F5344CB8AC3E}">
        <p14:creationId xmlns:p14="http://schemas.microsoft.com/office/powerpoint/2010/main" val="252671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Numbered Extended IPv4 ACL Syntax (Cont.)</a:t>
            </a:r>
          </a:p>
        </p:txBody>
      </p:sp>
      <p:graphicFrame>
        <p:nvGraphicFramePr>
          <p:cNvPr id="25" name="Table 24"/>
          <p:cNvGraphicFramePr>
            <a:graphicFrameLocks noGrp="1"/>
          </p:cNvGraphicFramePr>
          <p:nvPr>
            <p:extLst>
              <p:ext uri="{D42A27DB-BD31-4B8C-83A1-F6EECF244321}">
                <p14:modId xmlns:p14="http://schemas.microsoft.com/office/powerpoint/2010/main" val="3366020940"/>
              </p:ext>
            </p:extLst>
          </p:nvPr>
        </p:nvGraphicFramePr>
        <p:xfrm>
          <a:off x="91440" y="933450"/>
          <a:ext cx="8961120" cy="3276600"/>
        </p:xfrm>
        <a:graphic>
          <a:graphicData uri="http://schemas.openxmlformats.org/drawingml/2006/table">
            <a:tbl>
              <a:tblPr/>
              <a:tblGrid>
                <a:gridCol w="2021445">
                  <a:extLst>
                    <a:ext uri="{9D8B030D-6E8A-4147-A177-3AD203B41FA5}">
                      <a16:colId xmlns:a16="http://schemas.microsoft.com/office/drawing/2014/main" val="20000"/>
                    </a:ext>
                  </a:extLst>
                </a:gridCol>
                <a:gridCol w="6939675">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destination</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This identifies the destination network or host address to filter.</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any</a:t>
                      </a:r>
                      <a:r>
                        <a:rPr lang="en-US" sz="1200" dirty="0">
                          <a:solidFill>
                            <a:srgbClr val="58585B"/>
                          </a:solidFill>
                        </a:rPr>
                        <a:t> keyword to specify all networks.</a:t>
                      </a:r>
                      <a:endParaRPr lang="en-US" sz="1200" dirty="0"/>
                    </a:p>
                    <a:p>
                      <a:pPr marL="171450" indent="-171450">
                        <a:buFont typeface="Arial" panose="020B0604020202020204" pitchFamily="34" charset="0"/>
                        <a:buChar char="•"/>
                      </a:pPr>
                      <a:r>
                        <a:rPr lang="en-US" sz="1200" dirty="0">
                          <a:solidFill>
                            <a:srgbClr val="58585B"/>
                          </a:solidFill>
                        </a:rPr>
                        <a:t>Use the </a:t>
                      </a:r>
                      <a:r>
                        <a:rPr lang="en-US" sz="1200" b="1" dirty="0">
                          <a:solidFill>
                            <a:srgbClr val="58585B"/>
                          </a:solidFill>
                        </a:rPr>
                        <a:t>host</a:t>
                      </a:r>
                      <a:r>
                        <a:rPr lang="en-US" sz="1200" dirty="0">
                          <a:solidFill>
                            <a:srgbClr val="58585B"/>
                          </a:solidFill>
                        </a:rPr>
                        <a:t> </a:t>
                      </a:r>
                      <a:r>
                        <a:rPr lang="en-US" sz="1200" i="1" dirty="0">
                          <a:solidFill>
                            <a:srgbClr val="58585B"/>
                          </a:solidFill>
                        </a:rPr>
                        <a:t>ip-address</a:t>
                      </a:r>
                      <a:r>
                        <a:rPr lang="en-US" sz="1200" dirty="0">
                          <a:solidFill>
                            <a:srgbClr val="58585B"/>
                          </a:solidFill>
                        </a:rPr>
                        <a:t> keyword or </a:t>
                      </a:r>
                      <a:r>
                        <a:rPr lang="en-US" sz="1200" i="1" dirty="0">
                          <a:solidFill>
                            <a:srgbClr val="58585B"/>
                          </a:solidFill>
                        </a:rPr>
                        <a:t>ip-address</a:t>
                      </a:r>
                      <a:r>
                        <a:rPr lang="en-US" sz="1200" dirty="0">
                          <a:solidFill>
                            <a:srgbClr val="58585B"/>
                          </a:solidFill>
                        </a:rPr>
                        <a: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destination-wildcard</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This is a 32-bit wildcard mask that is applied to the destination.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operator</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(Optional) This compares source or destination ports. </a:t>
                      </a:r>
                      <a:endParaRPr lang="en-US" sz="1200" dirty="0"/>
                    </a:p>
                    <a:p>
                      <a:pPr marL="171450" indent="-171450">
                        <a:buFont typeface="Arial" panose="020B0604020202020204" pitchFamily="34" charset="0"/>
                        <a:buChar char="•"/>
                      </a:pPr>
                      <a:r>
                        <a:rPr lang="en-US" sz="1200" dirty="0">
                          <a:solidFill>
                            <a:srgbClr val="58585B"/>
                          </a:solidFill>
                        </a:rPr>
                        <a:t>Some operators include </a:t>
                      </a:r>
                      <a:r>
                        <a:rPr lang="en-US" sz="1200" b="1" dirty="0">
                          <a:solidFill>
                            <a:srgbClr val="58585B"/>
                          </a:solidFill>
                        </a:rPr>
                        <a:t>lt</a:t>
                      </a:r>
                      <a:r>
                        <a:rPr lang="en-US" sz="1200" dirty="0">
                          <a:solidFill>
                            <a:srgbClr val="58585B"/>
                          </a:solidFill>
                        </a:rPr>
                        <a:t> (less than), </a:t>
                      </a:r>
                      <a:r>
                        <a:rPr lang="en-US" sz="1200" b="1" dirty="0">
                          <a:solidFill>
                            <a:srgbClr val="58585B"/>
                          </a:solidFill>
                        </a:rPr>
                        <a:t>gt</a:t>
                      </a:r>
                      <a:r>
                        <a:rPr lang="en-US" sz="1200" dirty="0">
                          <a:solidFill>
                            <a:srgbClr val="58585B"/>
                          </a:solidFill>
                        </a:rPr>
                        <a:t> (greater than), </a:t>
                      </a:r>
                      <a:r>
                        <a:rPr lang="en-US" sz="1200" b="1" dirty="0">
                          <a:solidFill>
                            <a:srgbClr val="58585B"/>
                          </a:solidFill>
                        </a:rPr>
                        <a:t>eq</a:t>
                      </a:r>
                      <a:r>
                        <a:rPr lang="en-US" sz="1200" dirty="0">
                          <a:solidFill>
                            <a:srgbClr val="58585B"/>
                          </a:solidFill>
                        </a:rPr>
                        <a:t> (equal), and </a:t>
                      </a:r>
                      <a:r>
                        <a:rPr lang="en-US" sz="1200" b="1" dirty="0">
                          <a:solidFill>
                            <a:srgbClr val="58585B"/>
                          </a:solidFill>
                        </a:rPr>
                        <a:t>neq</a:t>
                      </a:r>
                      <a:r>
                        <a:rPr lang="en-US" sz="1200" dirty="0">
                          <a:solidFill>
                            <a:srgbClr val="58585B"/>
                          </a:solidFill>
                        </a:rPr>
                        <a:t> (not equal).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0"/>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port</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(Optional) The decimal number or name of a TCP or UDP 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established</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(Optional) For the TCP protocol only.</a:t>
                      </a:r>
                      <a:endParaRPr lang="en-US" sz="1200" dirty="0"/>
                    </a:p>
                    <a:p>
                      <a:pPr marL="171450" indent="-171450">
                        <a:buFont typeface="Arial" panose="020B0604020202020204" pitchFamily="34" charset="0"/>
                        <a:buChar char="•"/>
                      </a:pPr>
                      <a:r>
                        <a:rPr lang="en-US" sz="1200" dirty="0">
                          <a:solidFill>
                            <a:srgbClr val="58585B"/>
                          </a:solidFill>
                        </a:rPr>
                        <a:t>This is a 1</a:t>
                      </a:r>
                      <a:r>
                        <a:rPr lang="en-US" sz="1200" baseline="30000" dirty="0">
                          <a:solidFill>
                            <a:srgbClr val="58585B"/>
                          </a:solidFill>
                        </a:rPr>
                        <a:t>st</a:t>
                      </a:r>
                      <a:r>
                        <a:rPr lang="en-US" sz="1200" dirty="0">
                          <a:solidFill>
                            <a:srgbClr val="58585B"/>
                          </a:solidFill>
                        </a:rPr>
                        <a:t> generation firewall feature.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log</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(Optional) This keyword generates and sends an informational message whenever the ACE is matched. </a:t>
                      </a:r>
                      <a:endParaRPr lang="en-US" sz="1200" dirty="0"/>
                    </a:p>
                    <a:p>
                      <a:pPr marL="171450" indent="-171450">
                        <a:buFont typeface="Arial" panose="020B0604020202020204" pitchFamily="34" charset="0"/>
                        <a:buChar char="•"/>
                      </a:pPr>
                      <a:r>
                        <a:rPr lang="en-US" sz="1200" dirty="0">
                          <a:solidFill>
                            <a:srgbClr val="58585B"/>
                          </a:solidFill>
                        </a:rPr>
                        <a:t>This message includes ACL number, matched condition (i.e., permitted or denied), source address, and number of packets. </a:t>
                      </a:r>
                      <a:endParaRPr lang="en-US" sz="1200" dirty="0"/>
                    </a:p>
                    <a:p>
                      <a:pPr marL="171450" indent="-171450">
                        <a:buFont typeface="Arial" panose="020B0604020202020204" pitchFamily="34" charset="0"/>
                        <a:buChar char="•"/>
                      </a:pPr>
                      <a:r>
                        <a:rPr lang="en-US" sz="1200" dirty="0">
                          <a:solidFill>
                            <a:srgbClr val="58585B"/>
                          </a:solidFill>
                        </a:rPr>
                        <a:t>This message is generated for the first matched packet.</a:t>
                      </a:r>
                      <a:endParaRPr lang="en-US" sz="1200" dirty="0"/>
                    </a:p>
                    <a:p>
                      <a:pPr marL="171450" indent="-171450">
                        <a:buFont typeface="Arial" panose="020B0604020202020204" pitchFamily="34" charset="0"/>
                        <a:buChar char="•"/>
                      </a:pPr>
                      <a:r>
                        <a:rPr lang="en-US" sz="1200" dirty="0">
                          <a:solidFill>
                            <a:srgbClr val="58585B"/>
                          </a:solidFill>
                        </a:rPr>
                        <a:t>This keyword should only be implemented for troubleshooting or security reasons.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extLst>
      <p:ext uri="{BB962C8B-B14F-4D97-AF65-F5344CB8AC3E}">
        <p14:creationId xmlns:p14="http://schemas.microsoft.com/office/powerpoint/2010/main" val="37224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Extended IPv4 ACL Syntax</a:t>
            </a:r>
          </a:p>
        </p:txBody>
      </p:sp>
      <p:sp>
        <p:nvSpPr>
          <p:cNvPr id="5" name="Object4"/>
          <p:cNvSpPr/>
          <p:nvPr/>
        </p:nvSpPr>
        <p:spPr>
          <a:xfrm>
            <a:off x="-1" y="914400"/>
            <a:ext cx="8941777" cy="54864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Naming an ACL makes it easier to understand its function. This command enters the named extended configuration mode. Recall that ACL names are alphanumeric, case sensitive, and must be unique. To create a named extended ACL, use the following global configuration command:</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pic>
        <p:nvPicPr>
          <p:cNvPr id="4" name="Picture 3">
            <a:extLst>
              <a:ext uri="{FF2B5EF4-FFF2-40B4-BE49-F238E27FC236}">
                <a16:creationId xmlns:a16="http://schemas.microsoft.com/office/drawing/2014/main" id="{2B0765D5-999E-4C37-A20E-7387232189B9}"/>
              </a:ext>
            </a:extLst>
          </p:cNvPr>
          <p:cNvPicPr>
            <a:picLocks noChangeAspect="1"/>
          </p:cNvPicPr>
          <p:nvPr/>
        </p:nvPicPr>
        <p:blipFill>
          <a:blip r:embed="rId3"/>
          <a:stretch>
            <a:fillRect/>
          </a:stretch>
        </p:blipFill>
        <p:spPr>
          <a:xfrm>
            <a:off x="1629393" y="1976396"/>
            <a:ext cx="5345880" cy="300706"/>
          </a:xfrm>
          <a:prstGeom prst="rect">
            <a:avLst/>
          </a:prstGeom>
        </p:spPr>
      </p:pic>
      <p:sp>
        <p:nvSpPr>
          <p:cNvPr id="8" name="TextBox 7">
            <a:extLst>
              <a:ext uri="{FF2B5EF4-FFF2-40B4-BE49-F238E27FC236}">
                <a16:creationId xmlns:a16="http://schemas.microsoft.com/office/drawing/2014/main" id="{9453CD84-0369-4B95-A98A-C39D1F8615C5}"/>
              </a:ext>
            </a:extLst>
          </p:cNvPr>
          <p:cNvSpPr txBox="1"/>
          <p:nvPr/>
        </p:nvSpPr>
        <p:spPr>
          <a:xfrm>
            <a:off x="52755" y="2196145"/>
            <a:ext cx="8634045" cy="1077218"/>
          </a:xfrm>
          <a:prstGeom prst="rect">
            <a:avLst/>
          </a:prstGeom>
          <a:noFill/>
        </p:spPr>
        <p:txBody>
          <a:bodyPr wrap="square">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the example, a named extended ACL called NO-FTP-ACCESS is created and the prompt changed to named extended ACL configuration mode. ACE statements are entered in the named extended ACL sub configuration mode.</a:t>
            </a:r>
          </a:p>
        </p:txBody>
      </p:sp>
      <p:pic>
        <p:nvPicPr>
          <p:cNvPr id="7" name="Picture 6">
            <a:extLst>
              <a:ext uri="{FF2B5EF4-FFF2-40B4-BE49-F238E27FC236}">
                <a16:creationId xmlns:a16="http://schemas.microsoft.com/office/drawing/2014/main" id="{AEAEAAD4-8C19-42AB-BDF9-3954131FBE49}"/>
              </a:ext>
            </a:extLst>
          </p:cNvPr>
          <p:cNvPicPr>
            <a:picLocks noChangeAspect="1"/>
          </p:cNvPicPr>
          <p:nvPr/>
        </p:nvPicPr>
        <p:blipFill>
          <a:blip r:embed="rId4"/>
          <a:stretch>
            <a:fillRect/>
          </a:stretch>
        </p:blipFill>
        <p:spPr>
          <a:xfrm>
            <a:off x="1873411" y="3342759"/>
            <a:ext cx="4857845" cy="40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Extended IPv4 ACL Example</a:t>
            </a:r>
          </a:p>
        </p:txBody>
      </p:sp>
      <p:sp>
        <p:nvSpPr>
          <p:cNvPr id="5" name="Object4"/>
          <p:cNvSpPr/>
          <p:nvPr/>
        </p:nvSpPr>
        <p:spPr>
          <a:xfrm>
            <a:off x="0" y="914400"/>
            <a:ext cx="3789485" cy="1723292"/>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Named extended ACLs are created in essentially the same way that named standard ACLs are created. The topology in the figure is used to demonstrate configuring and applying two named extended IPv4 ACLs to an interface: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SURFING - This will permit inside HTTP and HTTPS traffic to exit to the internet.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BROWSING - This will only permit returning web traffic to the inside hosts while all other traffic exiting the R1 G0/0/0 interface is implicitly denied.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pic>
        <p:nvPicPr>
          <p:cNvPr id="4" name="Picture 3">
            <a:extLst>
              <a:ext uri="{FF2B5EF4-FFF2-40B4-BE49-F238E27FC236}">
                <a16:creationId xmlns:a16="http://schemas.microsoft.com/office/drawing/2014/main" id="{271BC3E4-8FEF-4545-BC31-2342F1905F7D}"/>
              </a:ext>
            </a:extLst>
          </p:cNvPr>
          <p:cNvPicPr>
            <a:picLocks noChangeAspect="1"/>
          </p:cNvPicPr>
          <p:nvPr/>
        </p:nvPicPr>
        <p:blipFill>
          <a:blip r:embed="rId3"/>
          <a:stretch>
            <a:fillRect/>
          </a:stretch>
        </p:blipFill>
        <p:spPr>
          <a:xfrm>
            <a:off x="3893267" y="988256"/>
            <a:ext cx="5250733" cy="13444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What is an ACL?</a:t>
            </a:r>
          </a:p>
        </p:txBody>
      </p:sp>
      <p:graphicFrame>
        <p:nvGraphicFramePr>
          <p:cNvPr id="10" name="Table 9"/>
          <p:cNvGraphicFramePr>
            <a:graphicFrameLocks noGrp="1"/>
          </p:cNvGraphicFramePr>
          <p:nvPr>
            <p:extLst>
              <p:ext uri="{D42A27DB-BD31-4B8C-83A1-F6EECF244321}">
                <p14:modId xmlns:p14="http://schemas.microsoft.com/office/powerpoint/2010/main" val="648881398"/>
              </p:ext>
            </p:extLst>
          </p:nvPr>
        </p:nvGraphicFramePr>
        <p:xfrm>
          <a:off x="91440" y="1169670"/>
          <a:ext cx="8961120" cy="3642360"/>
        </p:xfrm>
        <a:graphic>
          <a:graphicData uri="http://schemas.openxmlformats.org/drawingml/2006/table">
            <a:tbl>
              <a:tblPr/>
              <a:tblGrid>
                <a:gridCol w="2261235">
                  <a:extLst>
                    <a:ext uri="{9D8B030D-6E8A-4147-A177-3AD203B41FA5}">
                      <a16:colId xmlns:a16="http://schemas.microsoft.com/office/drawing/2014/main" val="20000"/>
                    </a:ext>
                  </a:extLst>
                </a:gridCol>
                <a:gridCol w="6699885">
                  <a:extLst>
                    <a:ext uri="{9D8B030D-6E8A-4147-A177-3AD203B41FA5}">
                      <a16:colId xmlns:a16="http://schemas.microsoft.com/office/drawing/2014/main" val="20001"/>
                    </a:ext>
                  </a:extLst>
                </a:gridCol>
              </a:tblGrid>
              <a:tr h="0">
                <a:tc>
                  <a:txBody>
                    <a:bodyPr/>
                    <a:lstStyle/>
                    <a:p>
                      <a:r>
                        <a:rPr lang="en-US" sz="1200" dirty="0">
                          <a:solidFill>
                            <a:srgbClr val="FFFFFF"/>
                          </a:solidFill>
                        </a:rPr>
                        <a:t>Task</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Example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Limit network traffic to increase network performance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A corporate policy prohibits video traffic on the network to reduce the network load.</a:t>
                      </a:r>
                      <a:endParaRPr lang="en-US" sz="1200" dirty="0"/>
                    </a:p>
                    <a:p>
                      <a:pPr marL="171450" indent="-171450">
                        <a:buFont typeface="Arial" panose="020B0604020202020204" pitchFamily="34" charset="0"/>
                        <a:buChar char="•"/>
                      </a:pPr>
                      <a:r>
                        <a:rPr lang="en-US" sz="1200" dirty="0">
                          <a:solidFill>
                            <a:srgbClr val="58585B"/>
                          </a:solidFill>
                        </a:rPr>
                        <a:t>A policy can be enforced using ACLs to block video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Provide traffic flow control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A corporate policy requires that routing protocol traffic be limited to certain links only.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to restrict the delivery of routing updates to only those that come from a known source.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Provide a basic level of security for network access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Corporate policy demands that access to the Human Resources network be restricted to authorized users only. </a:t>
                      </a:r>
                      <a:endParaRPr lang="en-US" sz="1200" dirty="0"/>
                    </a:p>
                    <a:p>
                      <a:pPr marL="171450" indent="-171450">
                        <a:buFont typeface="Arial" panose="020B0604020202020204" pitchFamily="34" charset="0"/>
                        <a:buChar char="•"/>
                      </a:pPr>
                      <a:r>
                        <a:rPr lang="en-US" sz="1200" dirty="0">
                          <a:solidFill>
                            <a:srgbClr val="58585B"/>
                          </a:solidFill>
                        </a:rPr>
                        <a:t>A policy can be enforced using ACLs to limit access to specified networks.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Filter traffic based on traffic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Corporate policy requires that email traffic be permitted into a network, but that Telnet access be denied.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to filter traffic by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Screen hosts to permit or deny access to network services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Corporate policy requires that access to some file types (e.g., FTP or HTTP) be limited to user groups.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to filter user access to services.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Provide priority to certain classes of network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Corporate traffic specifies that voice traffic be forwarded as fast as possible to avoid any interruption. </a:t>
                      </a:r>
                      <a:endParaRPr lang="en-US" sz="1200" dirty="0"/>
                    </a:p>
                    <a:p>
                      <a:pPr marL="171450" indent="-171450">
                        <a:buFont typeface="Arial" panose="020B0604020202020204" pitchFamily="34" charset="0"/>
                        <a:buChar char="•"/>
                      </a:pPr>
                      <a:r>
                        <a:rPr lang="en-US" sz="1200" dirty="0">
                          <a:solidFill>
                            <a:srgbClr val="58585B"/>
                          </a:solidFill>
                        </a:rPr>
                        <a:t>A policy can be implemented using ACLs and QoS services to identify voice traffic and process it immediately.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a:t>
            </a:fld>
            <a:endParaRPr lang="en-US" dirty="0"/>
          </a:p>
        </p:txBody>
      </p:sp>
      <p:sp>
        <p:nvSpPr>
          <p:cNvPr id="4" name="TextBox 3">
            <a:extLst>
              <a:ext uri="{FF2B5EF4-FFF2-40B4-BE49-F238E27FC236}">
                <a16:creationId xmlns:a16="http://schemas.microsoft.com/office/drawing/2014/main" id="{8C03F3B6-B449-47F8-A311-4E47A27416CE}"/>
              </a:ext>
            </a:extLst>
          </p:cNvPr>
          <p:cNvSpPr txBox="1"/>
          <p:nvPr/>
        </p:nvSpPr>
        <p:spPr>
          <a:xfrm>
            <a:off x="0" y="688122"/>
            <a:ext cx="8226419" cy="52322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An ACL is a series of IOS commands that are used to filter packets based on information found in the </a:t>
            </a:r>
          </a:p>
          <a:p>
            <a:r>
              <a:rPr lang="en-US" sz="1400" dirty="0">
                <a:latin typeface="Arial" panose="020B0604020202020204" pitchFamily="34" charset="0"/>
                <a:cs typeface="Arial" panose="020B0604020202020204" pitchFamily="34" charset="0"/>
              </a:rPr>
              <a:t>packet header.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Named Extended IPv4 ACL Example (Cont.)</a:t>
            </a:r>
          </a:p>
        </p:txBody>
      </p:sp>
      <p:sp>
        <p:nvSpPr>
          <p:cNvPr id="5" name="Object4"/>
          <p:cNvSpPr/>
          <p:nvPr/>
        </p:nvSpPr>
        <p:spPr>
          <a:xfrm>
            <a:off x="0" y="914400"/>
            <a:ext cx="3789485" cy="1723292"/>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SURFING ACL permits HTTP and HTTPS traffic from inside users to exit the G0/0/1 interface connected to the internet. Web traffic returning from the internet is permitted back into the inside private network by the BROWSING ACL. </a:t>
            </a:r>
          </a:p>
          <a:p>
            <a:pPr>
              <a:lnSpc>
                <a:spcPts val="2000"/>
              </a:lnSpc>
            </a:pPr>
            <a:r>
              <a:rPr lang="en-US" sz="1400" dirty="0">
                <a:solidFill>
                  <a:srgbClr val="000000"/>
                </a:solidFill>
                <a:latin typeface="Arial" pitchFamily="34" charset="0"/>
                <a:ea typeface="Arial" pitchFamily="34" charset="-122"/>
                <a:cs typeface="Arial" pitchFamily="34" charset="-120"/>
              </a:rPr>
              <a:t>The SURFING ACL is applied inbound and the BROWSING ACL applied outbound on the R1 G0/0/0 interface.</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Inside hosts have been accessing the secure web resources from the internet. The </a:t>
            </a:r>
            <a:r>
              <a:rPr lang="en-US" sz="1400" b="1" dirty="0">
                <a:solidFill>
                  <a:srgbClr val="000000"/>
                </a:solidFill>
                <a:latin typeface="Arial" pitchFamily="34" charset="0"/>
                <a:ea typeface="Arial" pitchFamily="34" charset="-122"/>
                <a:cs typeface="Arial" pitchFamily="34" charset="-120"/>
              </a:rPr>
              <a:t>show access-lists</a:t>
            </a:r>
            <a:r>
              <a:rPr lang="en-US" sz="1400" dirty="0">
                <a:solidFill>
                  <a:srgbClr val="000000"/>
                </a:solidFill>
                <a:latin typeface="Arial" pitchFamily="34" charset="0"/>
                <a:ea typeface="Arial" pitchFamily="34" charset="-122"/>
                <a:cs typeface="Arial" pitchFamily="34" charset="-120"/>
              </a:rPr>
              <a:t> command is used to verify the ACL statistics.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dirty="0"/>
          </a:p>
        </p:txBody>
      </p:sp>
      <p:pic>
        <p:nvPicPr>
          <p:cNvPr id="6" name="Picture 5">
            <a:extLst>
              <a:ext uri="{FF2B5EF4-FFF2-40B4-BE49-F238E27FC236}">
                <a16:creationId xmlns:a16="http://schemas.microsoft.com/office/drawing/2014/main" id="{F5E47310-FD3E-4AA8-A8D3-12F17BDD4BAD}"/>
              </a:ext>
            </a:extLst>
          </p:cNvPr>
          <p:cNvPicPr>
            <a:picLocks noChangeAspect="1"/>
          </p:cNvPicPr>
          <p:nvPr/>
        </p:nvPicPr>
        <p:blipFill>
          <a:blip r:embed="rId3"/>
          <a:stretch>
            <a:fillRect/>
          </a:stretch>
        </p:blipFill>
        <p:spPr>
          <a:xfrm>
            <a:off x="4419408" y="1033543"/>
            <a:ext cx="4419983" cy="3208298"/>
          </a:xfrm>
          <a:prstGeom prst="rect">
            <a:avLst/>
          </a:prstGeom>
        </p:spPr>
      </p:pic>
    </p:spTree>
    <p:extLst>
      <p:ext uri="{BB962C8B-B14F-4D97-AF65-F5344CB8AC3E}">
        <p14:creationId xmlns:p14="http://schemas.microsoft.com/office/powerpoint/2010/main" val="271029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a:t>
            </a:r>
          </a:p>
        </p:txBody>
      </p:sp>
      <p:sp>
        <p:nvSpPr>
          <p:cNvPr id="5" name="Object4"/>
          <p:cNvSpPr/>
          <p:nvPr/>
        </p:nvSpPr>
        <p:spPr>
          <a:xfrm>
            <a:off x="0" y="766689"/>
            <a:ext cx="8959362" cy="54864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After creating an ACL, the administrator can apply it in a number of different ways. The following shows the command syntax to apply an ACL to an interface or to the vty lines.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dirty="0"/>
          </a:p>
        </p:txBody>
      </p:sp>
      <p:pic>
        <p:nvPicPr>
          <p:cNvPr id="9" name="Picture 8">
            <a:extLst>
              <a:ext uri="{FF2B5EF4-FFF2-40B4-BE49-F238E27FC236}">
                <a16:creationId xmlns:a16="http://schemas.microsoft.com/office/drawing/2014/main" id="{A6ED6503-7D20-4E96-9B70-CCABC64B88D0}"/>
              </a:ext>
            </a:extLst>
          </p:cNvPr>
          <p:cNvPicPr>
            <a:picLocks noChangeAspect="1"/>
          </p:cNvPicPr>
          <p:nvPr/>
        </p:nvPicPr>
        <p:blipFill>
          <a:blip r:embed="rId3"/>
          <a:stretch>
            <a:fillRect/>
          </a:stretch>
        </p:blipFill>
        <p:spPr>
          <a:xfrm>
            <a:off x="1796907" y="1612851"/>
            <a:ext cx="5550185" cy="9588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 (Cont.)</a:t>
            </a:r>
          </a:p>
        </p:txBody>
      </p:sp>
      <p:sp>
        <p:nvSpPr>
          <p:cNvPr id="5" name="Object4"/>
          <p:cNvSpPr/>
          <p:nvPr/>
        </p:nvSpPr>
        <p:spPr>
          <a:xfrm>
            <a:off x="0" y="749105"/>
            <a:ext cx="8229600" cy="439615"/>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figure below shows a named standard ACL applied to outbound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pic>
        <p:nvPicPr>
          <p:cNvPr id="4" name="Picture 3">
            <a:extLst>
              <a:ext uri="{FF2B5EF4-FFF2-40B4-BE49-F238E27FC236}">
                <a16:creationId xmlns:a16="http://schemas.microsoft.com/office/drawing/2014/main" id="{1022F12D-5634-4F96-A3AD-6B856A5396A9}"/>
              </a:ext>
            </a:extLst>
          </p:cNvPr>
          <p:cNvPicPr>
            <a:picLocks noChangeAspect="1"/>
          </p:cNvPicPr>
          <p:nvPr/>
        </p:nvPicPr>
        <p:blipFill>
          <a:blip r:embed="rId3"/>
          <a:stretch>
            <a:fillRect/>
          </a:stretch>
        </p:blipFill>
        <p:spPr>
          <a:xfrm>
            <a:off x="5388045" y="1463040"/>
            <a:ext cx="3596318" cy="1108710"/>
          </a:xfrm>
          <a:prstGeom prst="rect">
            <a:avLst/>
          </a:prstGeom>
        </p:spPr>
      </p:pic>
      <p:pic>
        <p:nvPicPr>
          <p:cNvPr id="6" name="Picture 5">
            <a:extLst>
              <a:ext uri="{FF2B5EF4-FFF2-40B4-BE49-F238E27FC236}">
                <a16:creationId xmlns:a16="http://schemas.microsoft.com/office/drawing/2014/main" id="{89CF2448-E2AF-4C74-AE40-87007D4B5E6F}"/>
              </a:ext>
            </a:extLst>
          </p:cNvPr>
          <p:cNvPicPr>
            <a:picLocks noChangeAspect="1"/>
          </p:cNvPicPr>
          <p:nvPr/>
        </p:nvPicPr>
        <p:blipFill>
          <a:blip r:embed="rId4"/>
          <a:stretch>
            <a:fillRect/>
          </a:stretch>
        </p:blipFill>
        <p:spPr>
          <a:xfrm>
            <a:off x="624253" y="1146488"/>
            <a:ext cx="4518292" cy="3323880"/>
          </a:xfrm>
          <a:prstGeom prst="rect">
            <a:avLst/>
          </a:prstGeom>
        </p:spPr>
      </p:pic>
    </p:spTree>
    <p:extLst>
      <p:ext uri="{BB962C8B-B14F-4D97-AF65-F5344CB8AC3E}">
        <p14:creationId xmlns:p14="http://schemas.microsoft.com/office/powerpoint/2010/main" val="184588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 (Cont.)</a:t>
            </a:r>
          </a:p>
        </p:txBody>
      </p:sp>
      <p:sp>
        <p:nvSpPr>
          <p:cNvPr id="5" name="Object4"/>
          <p:cNvSpPr/>
          <p:nvPr/>
        </p:nvSpPr>
        <p:spPr>
          <a:xfrm>
            <a:off x="-8792" y="766689"/>
            <a:ext cx="8924192" cy="54864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This figure shows two named extended ACLs. The SURFING ACL is applied to inbound traffic and the BROWSING ACL is applied to outbound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pic>
        <p:nvPicPr>
          <p:cNvPr id="4" name="Picture 3">
            <a:extLst>
              <a:ext uri="{FF2B5EF4-FFF2-40B4-BE49-F238E27FC236}">
                <a16:creationId xmlns:a16="http://schemas.microsoft.com/office/drawing/2014/main" id="{5C56557B-E7F3-47A7-A7E0-B80935612DB6}"/>
              </a:ext>
            </a:extLst>
          </p:cNvPr>
          <p:cNvPicPr>
            <a:picLocks noChangeAspect="1"/>
          </p:cNvPicPr>
          <p:nvPr/>
        </p:nvPicPr>
        <p:blipFill>
          <a:blip r:embed="rId3"/>
          <a:stretch>
            <a:fillRect/>
          </a:stretch>
        </p:blipFill>
        <p:spPr>
          <a:xfrm>
            <a:off x="4756638" y="2172380"/>
            <a:ext cx="4261442" cy="1437080"/>
          </a:xfrm>
          <a:prstGeom prst="rect">
            <a:avLst/>
          </a:prstGeom>
        </p:spPr>
      </p:pic>
      <p:pic>
        <p:nvPicPr>
          <p:cNvPr id="6" name="Picture 5">
            <a:extLst>
              <a:ext uri="{FF2B5EF4-FFF2-40B4-BE49-F238E27FC236}">
                <a16:creationId xmlns:a16="http://schemas.microsoft.com/office/drawing/2014/main" id="{A0887872-7C1D-4DD2-BBFA-336F6741CAC9}"/>
              </a:ext>
            </a:extLst>
          </p:cNvPr>
          <p:cNvPicPr>
            <a:picLocks noChangeAspect="1"/>
          </p:cNvPicPr>
          <p:nvPr/>
        </p:nvPicPr>
        <p:blipFill>
          <a:blip r:embed="rId4"/>
          <a:stretch>
            <a:fillRect/>
          </a:stretch>
        </p:blipFill>
        <p:spPr>
          <a:xfrm>
            <a:off x="7223" y="1534039"/>
            <a:ext cx="4564777" cy="2075421"/>
          </a:xfrm>
          <a:prstGeom prst="rect">
            <a:avLst/>
          </a:prstGeom>
        </p:spPr>
      </p:pic>
    </p:spTree>
    <p:extLst>
      <p:ext uri="{BB962C8B-B14F-4D97-AF65-F5344CB8AC3E}">
        <p14:creationId xmlns:p14="http://schemas.microsoft.com/office/powerpoint/2010/main" val="2931626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 an ACL (Cont.)</a:t>
            </a:r>
          </a:p>
        </p:txBody>
      </p:sp>
      <p:sp>
        <p:nvSpPr>
          <p:cNvPr id="5" name="Object4"/>
          <p:cNvSpPr/>
          <p:nvPr/>
        </p:nvSpPr>
        <p:spPr>
          <a:xfrm>
            <a:off x="0" y="945803"/>
            <a:ext cx="8924192" cy="54864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This example shows an ACL applied to the vty lines.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24</a:t>
            </a:fld>
            <a:endParaRPr lang="en-US" dirty="0"/>
          </a:p>
        </p:txBody>
      </p:sp>
      <p:pic>
        <p:nvPicPr>
          <p:cNvPr id="8" name="Picture 7">
            <a:extLst>
              <a:ext uri="{FF2B5EF4-FFF2-40B4-BE49-F238E27FC236}">
                <a16:creationId xmlns:a16="http://schemas.microsoft.com/office/drawing/2014/main" id="{DF900BA6-6950-48F0-8B70-87C698878F2A}"/>
              </a:ext>
            </a:extLst>
          </p:cNvPr>
          <p:cNvPicPr>
            <a:picLocks noChangeAspect="1"/>
          </p:cNvPicPr>
          <p:nvPr/>
        </p:nvPicPr>
        <p:blipFill>
          <a:blip r:embed="rId3"/>
          <a:stretch>
            <a:fillRect/>
          </a:stretch>
        </p:blipFill>
        <p:spPr>
          <a:xfrm>
            <a:off x="4707693" y="137160"/>
            <a:ext cx="4207707" cy="1592669"/>
          </a:xfrm>
          <a:prstGeom prst="rect">
            <a:avLst/>
          </a:prstGeom>
        </p:spPr>
      </p:pic>
      <p:pic>
        <p:nvPicPr>
          <p:cNvPr id="10" name="Picture 9">
            <a:extLst>
              <a:ext uri="{FF2B5EF4-FFF2-40B4-BE49-F238E27FC236}">
                <a16:creationId xmlns:a16="http://schemas.microsoft.com/office/drawing/2014/main" id="{490CC54E-F82A-4DAE-8548-A24CE61D38EA}"/>
              </a:ext>
            </a:extLst>
          </p:cNvPr>
          <p:cNvPicPr>
            <a:picLocks noChangeAspect="1"/>
          </p:cNvPicPr>
          <p:nvPr/>
        </p:nvPicPr>
        <p:blipFill>
          <a:blip r:embed="rId4"/>
          <a:stretch>
            <a:fillRect/>
          </a:stretch>
        </p:blipFill>
        <p:spPr>
          <a:xfrm>
            <a:off x="1400023" y="1737360"/>
            <a:ext cx="5886753" cy="3079908"/>
          </a:xfrm>
          <a:prstGeom prst="rect">
            <a:avLst/>
          </a:prstGeom>
        </p:spPr>
      </p:pic>
    </p:spTree>
    <p:extLst>
      <p:ext uri="{BB962C8B-B14F-4D97-AF65-F5344CB8AC3E}">
        <p14:creationId xmlns:p14="http://schemas.microsoft.com/office/powerpoint/2010/main" val="540889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Where to Place ACLs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
        <p:nvSpPr>
          <p:cNvPr id="7" name="TextBox 6">
            <a:extLst>
              <a:ext uri="{FF2B5EF4-FFF2-40B4-BE49-F238E27FC236}">
                <a16:creationId xmlns:a16="http://schemas.microsoft.com/office/drawing/2014/main" id="{4D9E7E2D-44DF-40C9-AA6A-5B2A089308A6}"/>
              </a:ext>
            </a:extLst>
          </p:cNvPr>
          <p:cNvSpPr txBox="1"/>
          <p:nvPr/>
        </p:nvSpPr>
        <p:spPr>
          <a:xfrm>
            <a:off x="79131" y="735724"/>
            <a:ext cx="3288323" cy="2246769"/>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Every ACL should be placed where it is the most efficient.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figure illustrates where standard and extended ACLs should be located in an enterprise network. Assume the objective is to prevent traffic that originates in the 192.168.10.0/24 network from reaching the 192.168.30.0/24 network.</a:t>
            </a:r>
          </a:p>
        </p:txBody>
      </p:sp>
      <p:pic>
        <p:nvPicPr>
          <p:cNvPr id="5" name="Picture 4">
            <a:extLst>
              <a:ext uri="{FF2B5EF4-FFF2-40B4-BE49-F238E27FC236}">
                <a16:creationId xmlns:a16="http://schemas.microsoft.com/office/drawing/2014/main" id="{4E5B14AE-3DCE-4D5C-81F3-9044292705CD}"/>
              </a:ext>
            </a:extLst>
          </p:cNvPr>
          <p:cNvPicPr>
            <a:picLocks noChangeAspect="1"/>
          </p:cNvPicPr>
          <p:nvPr/>
        </p:nvPicPr>
        <p:blipFill>
          <a:blip r:embed="rId3"/>
          <a:stretch>
            <a:fillRect/>
          </a:stretch>
        </p:blipFill>
        <p:spPr>
          <a:xfrm>
            <a:off x="3446585" y="726997"/>
            <a:ext cx="5334462" cy="368077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Where to Place ACLs (Cont.)</a:t>
            </a:r>
          </a:p>
        </p:txBody>
      </p:sp>
      <p:graphicFrame>
        <p:nvGraphicFramePr>
          <p:cNvPr id="39" name="Table 38"/>
          <p:cNvGraphicFramePr>
            <a:graphicFrameLocks noGrp="1"/>
          </p:cNvGraphicFramePr>
          <p:nvPr>
            <p:extLst>
              <p:ext uri="{D42A27DB-BD31-4B8C-83A1-F6EECF244321}">
                <p14:modId xmlns:p14="http://schemas.microsoft.com/office/powerpoint/2010/main" val="4112782805"/>
              </p:ext>
            </p:extLst>
          </p:nvPr>
        </p:nvGraphicFramePr>
        <p:xfrm>
          <a:off x="91440" y="1463040"/>
          <a:ext cx="8961120" cy="2133600"/>
        </p:xfrm>
        <a:graphic>
          <a:graphicData uri="http://schemas.openxmlformats.org/drawingml/2006/table">
            <a:tbl>
              <a:tblPr/>
              <a:tblGrid>
                <a:gridCol w="3108960">
                  <a:extLst>
                    <a:ext uri="{9D8B030D-6E8A-4147-A177-3AD203B41FA5}">
                      <a16:colId xmlns:a16="http://schemas.microsoft.com/office/drawing/2014/main" val="20000"/>
                    </a:ext>
                  </a:extLst>
                </a:gridCol>
                <a:gridCol w="5852160">
                  <a:extLst>
                    <a:ext uri="{9D8B030D-6E8A-4147-A177-3AD203B41FA5}">
                      <a16:colId xmlns:a16="http://schemas.microsoft.com/office/drawing/2014/main" val="20001"/>
                    </a:ext>
                  </a:extLst>
                </a:gridCol>
              </a:tblGrid>
              <a:tr h="0">
                <a:tc>
                  <a:txBody>
                    <a:bodyPr/>
                    <a:lstStyle/>
                    <a:p>
                      <a:r>
                        <a:rPr lang="en-US" sz="1200" dirty="0">
                          <a:solidFill>
                            <a:srgbClr val="FFFFFF"/>
                          </a:solidFill>
                        </a:rPr>
                        <a:t>Factors Influencing ACL Placement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Explanation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rPr>
                        <a:t>The extent of organizational control</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Placement of the ACL can depend on whether or not the organization has control of both the source and destination networks.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rPr>
                        <a:t>Bandwidth of the networks involved</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It may be desirable to filter unwanted traffic at the source to prevent transmission of bandwidth-consuming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rPr>
                        <a:t>Ease of configuration</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It may be easier to implement an ACL at the destination, but traffic will use bandwidth unnecessarily. </a:t>
                      </a:r>
                      <a:endParaRPr lang="en-US" sz="1200" dirty="0"/>
                    </a:p>
                    <a:p>
                      <a:pPr marL="171450" indent="-171450">
                        <a:buFont typeface="Arial" panose="020B0604020202020204" pitchFamily="34" charset="0"/>
                        <a:buChar char="•"/>
                      </a:pPr>
                      <a:r>
                        <a:rPr lang="en-US" sz="1200" dirty="0">
                          <a:solidFill>
                            <a:srgbClr val="58585B"/>
                          </a:solidFill>
                        </a:rPr>
                        <a:t>An extended ACL could be used on each router where the traffic originated. This would save bandwidth by filtering the traffic at the source, but it would require creating extended ACLs on multiple routers.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sp>
        <p:nvSpPr>
          <p:cNvPr id="7" name="TextBox 6">
            <a:extLst>
              <a:ext uri="{FF2B5EF4-FFF2-40B4-BE49-F238E27FC236}">
                <a16:creationId xmlns:a16="http://schemas.microsoft.com/office/drawing/2014/main" id="{5420E09A-F3C9-4DA6-9D80-3FC017ECB379}"/>
              </a:ext>
            </a:extLst>
          </p:cNvPr>
          <p:cNvSpPr txBox="1"/>
          <p:nvPr/>
        </p:nvSpPr>
        <p:spPr>
          <a:xfrm>
            <a:off x="0" y="765672"/>
            <a:ext cx="8809892"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Placement of the ACL and therefore, the type of ACL used, may also depend on a variety of factors as listed in the table.</a:t>
            </a:r>
          </a:p>
        </p:txBody>
      </p:sp>
    </p:spTree>
    <p:extLst>
      <p:ext uri="{BB962C8B-B14F-4D97-AF65-F5344CB8AC3E}">
        <p14:creationId xmlns:p14="http://schemas.microsoft.com/office/powerpoint/2010/main" val="53198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Standard ACL Placement Example</a:t>
            </a:r>
          </a:p>
        </p:txBody>
      </p:sp>
      <p:sp>
        <p:nvSpPr>
          <p:cNvPr id="5" name="Object4"/>
          <p:cNvSpPr/>
          <p:nvPr/>
        </p:nvSpPr>
        <p:spPr>
          <a:xfrm>
            <a:off x="0" y="914400"/>
            <a:ext cx="3279531"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Following the guidelines for ACL placement, standard ACLs should be located as close to the destination as possible. In the figure, the administrator wants to prevent traffic originating in the 192.168.10.0/24 network from reaching the 192.168.30.0/24 network.</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27</a:t>
            </a:fld>
            <a:endParaRPr lang="en-US" dirty="0"/>
          </a:p>
        </p:txBody>
      </p:sp>
      <p:pic>
        <p:nvPicPr>
          <p:cNvPr id="4" name="Picture 3">
            <a:extLst>
              <a:ext uri="{FF2B5EF4-FFF2-40B4-BE49-F238E27FC236}">
                <a16:creationId xmlns:a16="http://schemas.microsoft.com/office/drawing/2014/main" id="{8186189E-CDCE-4D89-BFF7-E693912EE758}"/>
              </a:ext>
            </a:extLst>
          </p:cNvPr>
          <p:cNvPicPr>
            <a:picLocks noChangeAspect="1"/>
          </p:cNvPicPr>
          <p:nvPr/>
        </p:nvPicPr>
        <p:blipFill>
          <a:blip r:embed="rId3"/>
          <a:stretch>
            <a:fillRect/>
          </a:stretch>
        </p:blipFill>
        <p:spPr>
          <a:xfrm>
            <a:off x="3801245" y="914400"/>
            <a:ext cx="4821040" cy="32421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Implement ACLs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Extended ACL Placement Example</a:t>
            </a:r>
          </a:p>
        </p:txBody>
      </p:sp>
      <p:sp>
        <p:nvSpPr>
          <p:cNvPr id="5" name="Object4"/>
          <p:cNvSpPr/>
          <p:nvPr/>
        </p:nvSpPr>
        <p:spPr>
          <a:xfrm>
            <a:off x="0" y="731520"/>
            <a:ext cx="3763108"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Extended ACLs should be located as close to the source as possible. This prevents unwanted traffic from being sent across multiple networks only to be denied when it reaches its destination. However, the organization can only place ACLs on devices that they control. Therefore, the extended ACL placement must be determined in the context of where organizational control extends.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Company A wants to deny Telnet and FTP traffic to Company B’s 192.168.30.0/24 network from their 192.168.11.0/24 network while permitting all other traffic.</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28</a:t>
            </a:fld>
            <a:endParaRPr lang="en-US" dirty="0"/>
          </a:p>
        </p:txBody>
      </p:sp>
      <p:pic>
        <p:nvPicPr>
          <p:cNvPr id="4" name="Picture 3">
            <a:extLst>
              <a:ext uri="{FF2B5EF4-FFF2-40B4-BE49-F238E27FC236}">
                <a16:creationId xmlns:a16="http://schemas.microsoft.com/office/drawing/2014/main" id="{525C2B8D-C989-4243-87DA-1CFE7EF8F7C3}"/>
              </a:ext>
            </a:extLst>
          </p:cNvPr>
          <p:cNvPicPr>
            <a:picLocks noChangeAspect="1"/>
          </p:cNvPicPr>
          <p:nvPr/>
        </p:nvPicPr>
        <p:blipFill>
          <a:blip r:embed="rId3"/>
          <a:stretch>
            <a:fillRect/>
          </a:stretch>
        </p:blipFill>
        <p:spPr>
          <a:xfrm>
            <a:off x="3872102" y="731520"/>
            <a:ext cx="5162904" cy="360887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06512" cy="1802391"/>
          </a:xfrm>
        </p:spPr>
        <p:txBody>
          <a:bodyPr/>
          <a:lstStyle/>
          <a:p>
            <a:r>
              <a:rPr lang="en-US" dirty="0">
                <a:solidFill>
                  <a:schemeClr val="accent5">
                    <a:lumMod val="40000"/>
                    <a:lumOff val="60000"/>
                  </a:schemeClr>
                </a:solidFill>
              </a:rPr>
              <a:t>Access Control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Filtering</a:t>
            </a:r>
          </a:p>
        </p:txBody>
      </p:sp>
      <p:sp>
        <p:nvSpPr>
          <p:cNvPr id="5" name="Object4"/>
          <p:cNvSpPr/>
          <p:nvPr/>
        </p:nvSpPr>
        <p:spPr>
          <a:xfrm>
            <a:off x="104112" y="960120"/>
            <a:ext cx="3476625"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Packet filtering controls access to a network by analyzing the incoming and/or outgoing packets and forwarding them or discarding them based on given criteria. Packet filtering can occur at Layer 3 or Layer 4. Cisco routers support standard and extended ACLs.</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pic>
        <p:nvPicPr>
          <p:cNvPr id="4" name="Picture 3">
            <a:extLst>
              <a:ext uri="{FF2B5EF4-FFF2-40B4-BE49-F238E27FC236}">
                <a16:creationId xmlns:a16="http://schemas.microsoft.com/office/drawing/2014/main" id="{ACA111D8-C134-45EB-99A5-76F573F0E967}"/>
              </a:ext>
            </a:extLst>
          </p:cNvPr>
          <p:cNvPicPr>
            <a:picLocks noChangeAspect="1"/>
          </p:cNvPicPr>
          <p:nvPr/>
        </p:nvPicPr>
        <p:blipFill>
          <a:blip r:embed="rId3"/>
          <a:stretch>
            <a:fillRect/>
          </a:stretch>
        </p:blipFill>
        <p:spPr>
          <a:xfrm>
            <a:off x="3684848" y="792382"/>
            <a:ext cx="4851722" cy="35587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Access Control</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Communications Security: CIA</a:t>
            </a:r>
          </a:p>
        </p:txBody>
      </p:sp>
      <p:sp>
        <p:nvSpPr>
          <p:cNvPr id="2" name="Content Placeholder 1"/>
          <p:cNvSpPr>
            <a:spLocks noGrp="1"/>
          </p:cNvSpPr>
          <p:nvPr>
            <p:ph idx="1"/>
          </p:nvPr>
        </p:nvSpPr>
        <p:spPr>
          <a:xfrm>
            <a:off x="144065" y="798944"/>
            <a:ext cx="5511668" cy="3838353"/>
          </a:xfrm>
        </p:spPr>
        <p:txBody>
          <a:bodyPr/>
          <a:lstStyle/>
          <a:p>
            <a:pPr marL="0" indent="0">
              <a:buNone/>
            </a:pPr>
            <a:r>
              <a:rPr lang="en-US" sz="1600" dirty="0"/>
              <a:t>Information security deals with protecting information and information systems from unauthorized access, use, disclosure, disruption, modification, or destruction.</a:t>
            </a:r>
          </a:p>
          <a:p>
            <a:pPr marL="0" indent="0">
              <a:buNone/>
            </a:pPr>
            <a:r>
              <a:rPr lang="en-US" sz="1600" b="1" dirty="0"/>
              <a:t>CIA Triad</a:t>
            </a:r>
          </a:p>
          <a:p>
            <a:pPr marL="0" indent="0">
              <a:buNone/>
            </a:pPr>
            <a:r>
              <a:rPr lang="en-US" sz="1600" dirty="0"/>
              <a:t>The CIA triad consists of three components of information security:</a:t>
            </a:r>
            <a:endParaRPr lang="en-US" sz="1600" b="1" dirty="0"/>
          </a:p>
          <a:p>
            <a:pPr>
              <a:buFont typeface="Arial" panose="020B0604020202020204" pitchFamily="34" charset="0"/>
              <a:buChar char="•"/>
            </a:pPr>
            <a:r>
              <a:rPr lang="en-US" sz="1600" b="1" dirty="0"/>
              <a:t>Confidentiality - </a:t>
            </a:r>
            <a:r>
              <a:rPr lang="en-US" sz="1600" dirty="0"/>
              <a:t>Only authorized individuals, entities, or processes can access sensitive information.</a:t>
            </a:r>
          </a:p>
          <a:p>
            <a:pPr>
              <a:buFont typeface="Arial" panose="020B0604020202020204" pitchFamily="34" charset="0"/>
              <a:buChar char="•"/>
            </a:pPr>
            <a:r>
              <a:rPr lang="en-US" sz="1600" b="1" dirty="0"/>
              <a:t>Integrity -</a:t>
            </a:r>
            <a:r>
              <a:rPr lang="en-US" sz="1600" dirty="0"/>
              <a:t> This refers to the protection of data from unauthorized alteration.</a:t>
            </a:r>
          </a:p>
          <a:p>
            <a:pPr>
              <a:buFont typeface="Arial" panose="020B0604020202020204" pitchFamily="34" charset="0"/>
              <a:buChar char="•"/>
            </a:pPr>
            <a:r>
              <a:rPr lang="en-US" sz="1600" b="1" dirty="0"/>
              <a:t>Availability - </a:t>
            </a:r>
            <a:r>
              <a:rPr lang="en-US" sz="1600" dirty="0"/>
              <a:t>Authorized users must have uninterrupted access to the network resources and data that they require.</a:t>
            </a:r>
          </a:p>
          <a:p>
            <a:pPr marL="0" indent="0">
              <a:buNone/>
            </a:pPr>
            <a:endParaRPr lang="en-US" sz="16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6892" r="14368"/>
          <a:stretch/>
        </p:blipFill>
        <p:spPr>
          <a:xfrm>
            <a:off x="5607580" y="1030773"/>
            <a:ext cx="3392355" cy="3240000"/>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Access Control</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Access Control Models</a:t>
            </a:r>
          </a:p>
        </p:txBody>
      </p:sp>
      <p:sp>
        <p:nvSpPr>
          <p:cNvPr id="2" name="Content Placeholder 1"/>
          <p:cNvSpPr>
            <a:spLocks noGrp="1"/>
          </p:cNvSpPr>
          <p:nvPr>
            <p:ph idx="1"/>
          </p:nvPr>
        </p:nvSpPr>
        <p:spPr>
          <a:xfrm>
            <a:off x="144064" y="742499"/>
            <a:ext cx="8855871" cy="1658343"/>
          </a:xfrm>
        </p:spPr>
        <p:txBody>
          <a:bodyPr/>
          <a:lstStyle/>
          <a:p>
            <a:pPr>
              <a:buFont typeface="Arial" panose="020B0604020202020204" pitchFamily="34" charset="0"/>
              <a:buChar char="•"/>
            </a:pPr>
            <a:r>
              <a:rPr lang="en-US" sz="1600" dirty="0"/>
              <a:t>An organization must implement proper access controls to protect its network resources, information system resources, and information.</a:t>
            </a:r>
          </a:p>
          <a:p>
            <a:pPr>
              <a:buFont typeface="Arial" panose="020B0604020202020204" pitchFamily="34" charset="0"/>
              <a:buChar char="•"/>
            </a:pPr>
            <a:r>
              <a:rPr lang="en-US" sz="1600" dirty="0"/>
              <a:t>A security analyst should understand the different basic access control models to have a better understanding of how attackers can break the access controls.</a:t>
            </a:r>
          </a:p>
          <a:p>
            <a:pPr>
              <a:buFont typeface="Arial" panose="020B0604020202020204" pitchFamily="34" charset="0"/>
              <a:buChar char="•"/>
            </a:pPr>
            <a:r>
              <a:rPr lang="en-US" sz="1600" dirty="0"/>
              <a:t>The following table lists various types of access control models:</a:t>
            </a:r>
          </a:p>
        </p:txBody>
      </p:sp>
      <p:graphicFrame>
        <p:nvGraphicFramePr>
          <p:cNvPr id="3" name="Table 2"/>
          <p:cNvGraphicFramePr>
            <a:graphicFrameLocks noGrp="1"/>
          </p:cNvGraphicFramePr>
          <p:nvPr/>
        </p:nvGraphicFramePr>
        <p:xfrm>
          <a:off x="485422" y="2400842"/>
          <a:ext cx="8229600" cy="2212545"/>
        </p:xfrm>
        <a:graphic>
          <a:graphicData uri="http://schemas.openxmlformats.org/drawingml/2006/table">
            <a:tbl>
              <a:tblPr firstRow="1" bandRow="1">
                <a:tableStyleId>{5C22544A-7EE6-4342-B048-85BDC9FD1C3A}</a:tableStyleId>
              </a:tblPr>
              <a:tblGrid>
                <a:gridCol w="2960143">
                  <a:extLst>
                    <a:ext uri="{9D8B030D-6E8A-4147-A177-3AD203B41FA5}">
                      <a16:colId xmlns:a16="http://schemas.microsoft.com/office/drawing/2014/main" val="20000"/>
                    </a:ext>
                  </a:extLst>
                </a:gridCol>
                <a:gridCol w="5269457">
                  <a:extLst>
                    <a:ext uri="{9D8B030D-6E8A-4147-A177-3AD203B41FA5}">
                      <a16:colId xmlns:a16="http://schemas.microsoft.com/office/drawing/2014/main" val="20001"/>
                    </a:ext>
                  </a:extLst>
                </a:gridCol>
              </a:tblGrid>
              <a:tr h="286445">
                <a:tc>
                  <a:txBody>
                    <a:bodyPr/>
                    <a:lstStyle/>
                    <a:p>
                      <a:pPr algn="ctr"/>
                      <a:r>
                        <a:rPr lang="en-IN" sz="1400" dirty="0"/>
                        <a:t>Access Control Models</a:t>
                      </a:r>
                    </a:p>
                  </a:txBody>
                  <a:tcPr/>
                </a:tc>
                <a:tc>
                  <a:txBody>
                    <a:bodyPr/>
                    <a:lstStyle/>
                    <a:p>
                      <a:pPr algn="ctr"/>
                      <a:r>
                        <a:rPr lang="en-IN" sz="1400" dirty="0"/>
                        <a:t>Description</a:t>
                      </a:r>
                    </a:p>
                  </a:txBody>
                  <a:tcPr/>
                </a:tc>
                <a:extLst>
                  <a:ext uri="{0D108BD9-81ED-4DB2-BD59-A6C34878D82A}">
                    <a16:rowId xmlns:a16="http://schemas.microsoft.com/office/drawing/2014/main" val="10000"/>
                  </a:ext>
                </a:extLst>
              </a:tr>
              <a:tr h="962865">
                <a:tc>
                  <a:txBody>
                    <a:bodyPr/>
                    <a:lstStyle/>
                    <a:p>
                      <a:r>
                        <a:rPr lang="en-IN" sz="1400" b="0" i="0" u="none" strike="noStrike" kern="1200" dirty="0">
                          <a:solidFill>
                            <a:schemeClr val="dk1"/>
                          </a:solidFill>
                          <a:effectLst/>
                          <a:latin typeface="+mn-lt"/>
                          <a:ea typeface="+mn-ea"/>
                          <a:cs typeface="+mn-cs"/>
                        </a:rPr>
                        <a:t>Discretionary access control (DAC)</a:t>
                      </a:r>
                      <a:endParaRPr lang="en-IN" sz="1400" b="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This is the least restrictive model and allows users to control access to their data as owners of that data.</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may use ACLs or other methods to specify which users or groups of users have access to the information.</a:t>
                      </a:r>
                    </a:p>
                  </a:txBody>
                  <a:tcPr/>
                </a:tc>
                <a:extLst>
                  <a:ext uri="{0D108BD9-81ED-4DB2-BD59-A6C34878D82A}">
                    <a16:rowId xmlns:a16="http://schemas.microsoft.com/office/drawing/2014/main" val="10001"/>
                  </a:ext>
                </a:extLst>
              </a:tr>
              <a:tr h="887981">
                <a:tc>
                  <a:txBody>
                    <a:bodyPr/>
                    <a:lstStyle/>
                    <a:p>
                      <a:r>
                        <a:rPr lang="en-IN" sz="1400" b="0" i="0" u="none" strike="noStrike" kern="1200" dirty="0">
                          <a:solidFill>
                            <a:schemeClr val="dk1"/>
                          </a:solidFill>
                          <a:effectLst/>
                          <a:latin typeface="+mn-lt"/>
                          <a:ea typeface="+mn-ea"/>
                          <a:cs typeface="+mn-cs"/>
                        </a:rPr>
                        <a:t>Mandatory access control (MAC)</a:t>
                      </a:r>
                      <a:endParaRPr lang="en-IN" sz="1400" b="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This applies the strictest access control and is used in military or mission critical applications.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assigns security level labels to information and enables users with access based on their security level clearance.</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21000495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Access Control</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Access Control Models (Contd.)</a:t>
            </a:r>
          </a:p>
        </p:txBody>
      </p:sp>
      <p:graphicFrame>
        <p:nvGraphicFramePr>
          <p:cNvPr id="3" name="Table 2"/>
          <p:cNvGraphicFramePr>
            <a:graphicFrameLocks noGrp="1"/>
          </p:cNvGraphicFramePr>
          <p:nvPr/>
        </p:nvGraphicFramePr>
        <p:xfrm>
          <a:off x="282221" y="938774"/>
          <a:ext cx="8602135" cy="3661410"/>
        </p:xfrm>
        <a:graphic>
          <a:graphicData uri="http://schemas.openxmlformats.org/drawingml/2006/table">
            <a:tbl>
              <a:tblPr firstRow="1" bandRow="1">
                <a:tableStyleId>{5C22544A-7EE6-4342-B048-85BDC9FD1C3A}</a:tableStyleId>
              </a:tblPr>
              <a:tblGrid>
                <a:gridCol w="3273112">
                  <a:extLst>
                    <a:ext uri="{9D8B030D-6E8A-4147-A177-3AD203B41FA5}">
                      <a16:colId xmlns:a16="http://schemas.microsoft.com/office/drawing/2014/main" val="20000"/>
                    </a:ext>
                  </a:extLst>
                </a:gridCol>
                <a:gridCol w="5329023">
                  <a:extLst>
                    <a:ext uri="{9D8B030D-6E8A-4147-A177-3AD203B41FA5}">
                      <a16:colId xmlns:a16="http://schemas.microsoft.com/office/drawing/2014/main" val="20001"/>
                    </a:ext>
                  </a:extLst>
                </a:gridCol>
              </a:tblGrid>
              <a:tr h="282787">
                <a:tc>
                  <a:txBody>
                    <a:bodyPr/>
                    <a:lstStyle/>
                    <a:p>
                      <a:pPr algn="ctr"/>
                      <a:r>
                        <a:rPr lang="en-IN" sz="1400" dirty="0"/>
                        <a:t>Access Control Models</a:t>
                      </a:r>
                    </a:p>
                  </a:txBody>
                  <a:tcPr/>
                </a:tc>
                <a:tc>
                  <a:txBody>
                    <a:bodyPr/>
                    <a:lstStyle/>
                    <a:p>
                      <a:pPr algn="ctr"/>
                      <a:r>
                        <a:rPr lang="en-IN" sz="1400" dirty="0"/>
                        <a:t>Description</a:t>
                      </a:r>
                    </a:p>
                  </a:txBody>
                  <a:tcPr/>
                </a:tc>
                <a:extLst>
                  <a:ext uri="{0D108BD9-81ED-4DB2-BD59-A6C34878D82A}">
                    <a16:rowId xmlns:a16="http://schemas.microsoft.com/office/drawing/2014/main" val="10000"/>
                  </a:ext>
                </a:extLst>
              </a:tr>
              <a:tr h="1074590">
                <a:tc>
                  <a:txBody>
                    <a:bodyPr/>
                    <a:lstStyle/>
                    <a:p>
                      <a:r>
                        <a:rPr lang="en-IN" sz="1400" b="0" i="0" u="none" strike="noStrike" kern="1200" dirty="0">
                          <a:solidFill>
                            <a:schemeClr val="dk1"/>
                          </a:solidFill>
                          <a:effectLst/>
                          <a:latin typeface="+mn-lt"/>
                          <a:ea typeface="+mn-ea"/>
                          <a:cs typeface="+mn-cs"/>
                        </a:rPr>
                        <a:t>Role-based access control (RBAC</a:t>
                      </a:r>
                      <a:r>
                        <a:rPr lang="en-IN" sz="1600" b="0" i="0" u="none" strike="noStrike" kern="1200" dirty="0">
                          <a:solidFill>
                            <a:schemeClr val="dk1"/>
                          </a:solidFill>
                          <a:effectLst/>
                          <a:latin typeface="+mn-lt"/>
                          <a:ea typeface="+mn-ea"/>
                          <a:cs typeface="+mn-cs"/>
                        </a:rPr>
                        <a:t>)</a:t>
                      </a:r>
                      <a:endParaRPr lang="en-IN" sz="1400" b="0" dirty="0"/>
                    </a:p>
                  </a:txBody>
                  <a:tcPr/>
                </a:tc>
                <a:tc>
                  <a:txBody>
                    <a:bodyPr/>
                    <a:lstStyle/>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Access decisions are based on an individual’s roles and responsibilities within the organization.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Different roles are assigned security privileges, and individuals are assigned to the RBAC profile for the role.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Also known as a type of non-discretionary access control.</a:t>
                      </a:r>
                    </a:p>
                  </a:txBody>
                  <a:tcPr/>
                </a:tc>
                <a:extLst>
                  <a:ext uri="{0D108BD9-81ED-4DB2-BD59-A6C34878D82A}">
                    <a16:rowId xmlns:a16="http://schemas.microsoft.com/office/drawing/2014/main" val="10001"/>
                  </a:ext>
                </a:extLst>
              </a:tr>
              <a:tr h="696564">
                <a:tc>
                  <a:txBody>
                    <a:bodyPr/>
                    <a:lstStyle/>
                    <a:p>
                      <a:r>
                        <a:rPr lang="en-IN" sz="1400" b="0" i="0" u="none" strike="noStrike" kern="1200" dirty="0">
                          <a:solidFill>
                            <a:schemeClr val="dk1"/>
                          </a:solidFill>
                          <a:effectLst/>
                          <a:latin typeface="+mn-lt"/>
                          <a:ea typeface="+mn-ea"/>
                          <a:cs typeface="+mn-cs"/>
                        </a:rPr>
                        <a:t>Attribute-based access control (ABAC) </a:t>
                      </a:r>
                      <a:endParaRPr lang="en-IN" sz="1400" b="0" dirty="0"/>
                    </a:p>
                  </a:txBody>
                  <a:tcPr/>
                </a:tc>
                <a:tc>
                  <a:txBody>
                    <a:bodyPr/>
                    <a:lstStyle/>
                    <a:p>
                      <a:pPr marL="0" indent="0">
                        <a:buFont typeface="Arial" panose="020B0604020202020204" pitchFamily="34" charset="0"/>
                        <a:buNone/>
                      </a:pPr>
                      <a:r>
                        <a:rPr lang="en-US" sz="1400" b="0" i="0" u="none" strike="noStrike" kern="1200" dirty="0">
                          <a:solidFill>
                            <a:schemeClr val="dk1"/>
                          </a:solidFill>
                          <a:effectLst/>
                          <a:latin typeface="+mn-lt"/>
                          <a:ea typeface="+mn-ea"/>
                          <a:cs typeface="+mn-cs"/>
                        </a:rPr>
                        <a:t>It allows access based on attributes of the object to be accessed, the subject accessing the resource, and environmental factors regarding how the object is to be accessed.</a:t>
                      </a:r>
                      <a:endParaRPr lang="en-IN" sz="1400" dirty="0"/>
                    </a:p>
                  </a:txBody>
                  <a:tcPr/>
                </a:tc>
                <a:extLst>
                  <a:ext uri="{0D108BD9-81ED-4DB2-BD59-A6C34878D82A}">
                    <a16:rowId xmlns:a16="http://schemas.microsoft.com/office/drawing/2014/main" val="52703182"/>
                  </a:ext>
                </a:extLst>
              </a:tr>
              <a:tr h="1074590">
                <a:tc>
                  <a:txBody>
                    <a:bodyPr/>
                    <a:lstStyle/>
                    <a:p>
                      <a:r>
                        <a:rPr lang="en-IN" sz="1400" b="0" i="0" u="none" strike="noStrike" kern="1200" dirty="0">
                          <a:solidFill>
                            <a:schemeClr val="dk1"/>
                          </a:solidFill>
                          <a:effectLst/>
                          <a:latin typeface="+mn-lt"/>
                          <a:ea typeface="+mn-ea"/>
                          <a:cs typeface="+mn-cs"/>
                        </a:rPr>
                        <a:t>Rule-based access control (RBAC)</a:t>
                      </a:r>
                      <a:endParaRPr lang="en-IN" sz="1200" b="0" dirty="0"/>
                    </a:p>
                  </a:txBody>
                  <a:tcPr/>
                </a:tc>
                <a:tc>
                  <a:txBody>
                    <a:bodyPr/>
                    <a:lstStyle/>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Network security staff specify sets of rules or conditions that are associated with access to data or systems.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These rules may specify permitted or denied IP addresses, or certain protocols and other conditions.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Also known as Rule Based RBAC</a:t>
                      </a:r>
                      <a:r>
                        <a:rPr lang="en-US" sz="1400" b="1" i="0" u="none" strike="noStrike" kern="1200" dirty="0">
                          <a:solidFill>
                            <a:schemeClr val="dk1"/>
                          </a:solidFill>
                          <a:effectLst/>
                          <a:latin typeface="+mn-lt"/>
                          <a:ea typeface="+mn-ea"/>
                          <a:cs typeface="+mn-cs"/>
                        </a:rPr>
                        <a:t>.</a:t>
                      </a:r>
                      <a:endParaRPr lang="en-US" sz="14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286322">
                <a:tc>
                  <a:txBody>
                    <a:bodyPr/>
                    <a:lstStyle/>
                    <a:p>
                      <a:pPr fontAlgn="ctr"/>
                      <a:r>
                        <a:rPr lang="en-IN" sz="1400" b="0" dirty="0">
                          <a:effectLst/>
                        </a:rPr>
                        <a:t>Time-based access control (TAC)</a:t>
                      </a:r>
                    </a:p>
                  </a:txBody>
                  <a:tcPr marL="47625" marR="47625" marT="47625" marB="47625" anchor="ctr"/>
                </a:tc>
                <a:tc>
                  <a:txBody>
                    <a:bodyPr/>
                    <a:lstStyle/>
                    <a:p>
                      <a:pPr marL="0" indent="0" fontAlgn="ctr">
                        <a:buFont typeface="Arial" panose="020B0604020202020204" pitchFamily="34" charset="0"/>
                        <a:buNone/>
                      </a:pPr>
                      <a:r>
                        <a:rPr lang="en-US" sz="1400" b="0" dirty="0">
                          <a:effectLst/>
                        </a:rPr>
                        <a:t>It allows access to network resources based on time and day.</a:t>
                      </a: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109181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36657" cy="1802391"/>
          </a:xfrm>
        </p:spPr>
        <p:txBody>
          <a:bodyPr/>
          <a:lstStyle/>
          <a:p>
            <a:r>
              <a:rPr lang="en-US" dirty="0">
                <a:solidFill>
                  <a:schemeClr val="accent5">
                    <a:lumMod val="40000"/>
                    <a:lumOff val="60000"/>
                  </a:schemeClr>
                </a:solidFill>
              </a:rPr>
              <a:t>AAA Usage and Operation</a:t>
            </a:r>
          </a:p>
        </p:txBody>
      </p:sp>
    </p:spTree>
    <p:custDataLst>
      <p:tags r:id="rId1"/>
    </p:custDataLst>
    <p:extLst>
      <p:ext uri="{BB962C8B-B14F-4D97-AF65-F5344CB8AC3E}">
        <p14:creationId xmlns:p14="http://schemas.microsoft.com/office/powerpoint/2010/main" val="393960861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Operation</a:t>
            </a:r>
          </a:p>
        </p:txBody>
      </p:sp>
      <p:sp>
        <p:nvSpPr>
          <p:cNvPr id="2" name="Content Placeholder 1"/>
          <p:cNvSpPr>
            <a:spLocks noGrp="1"/>
          </p:cNvSpPr>
          <p:nvPr>
            <p:ph idx="1"/>
          </p:nvPr>
        </p:nvSpPr>
        <p:spPr>
          <a:xfrm>
            <a:off x="214402" y="834113"/>
            <a:ext cx="8683413" cy="3749610"/>
          </a:xfrm>
        </p:spPr>
        <p:txBody>
          <a:bodyPr/>
          <a:lstStyle/>
          <a:p>
            <a:pPr>
              <a:buFont typeface="Arial" panose="020B0604020202020204" pitchFamily="34" charset="0"/>
              <a:buChar char="•"/>
            </a:pPr>
            <a:r>
              <a:rPr lang="en-US" sz="1600" dirty="0"/>
              <a:t>A network must be designed to control who is allowed to connect to it and what they are allowed to do when they are connected. These design requirements are identified in the network security policy.</a:t>
            </a:r>
          </a:p>
          <a:p>
            <a:pPr>
              <a:buFont typeface="Arial" panose="020B0604020202020204" pitchFamily="34" charset="0"/>
              <a:buChar char="•"/>
            </a:pPr>
            <a:r>
              <a:rPr lang="en-US" sz="1600" dirty="0"/>
              <a:t>The policy specifies how network administrators, corporate users, remote users, business partners, and clients access network resources.</a:t>
            </a:r>
          </a:p>
          <a:p>
            <a:pPr>
              <a:buFont typeface="Arial" panose="020B0604020202020204" pitchFamily="34" charset="0"/>
              <a:buChar char="•"/>
            </a:pPr>
            <a:r>
              <a:rPr lang="en-US" sz="1600" dirty="0"/>
              <a:t>The network security policy can also mandate the implementation of an accounting system that tracks who logged in and when and what they did while logged in. </a:t>
            </a:r>
          </a:p>
          <a:p>
            <a:pPr>
              <a:buFont typeface="Arial" panose="020B0604020202020204" pitchFamily="34" charset="0"/>
              <a:buChar char="•"/>
            </a:pPr>
            <a:r>
              <a:rPr lang="en-US" sz="1600" dirty="0"/>
              <a:t>The Authentication, Authorization, and Accounting (AAA) protocol provides the necessary framework to enable scalable access security. </a:t>
            </a:r>
          </a:p>
        </p:txBody>
      </p:sp>
    </p:spTree>
    <p:custDataLst>
      <p:tags r:id="rId1"/>
    </p:custDataLst>
    <p:extLst>
      <p:ext uri="{BB962C8B-B14F-4D97-AF65-F5344CB8AC3E}">
        <p14:creationId xmlns:p14="http://schemas.microsoft.com/office/powerpoint/2010/main" val="423035830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Operation (Contd.)</a:t>
            </a:r>
          </a:p>
        </p:txBody>
      </p:sp>
      <p:sp>
        <p:nvSpPr>
          <p:cNvPr id="2" name="Content Placeholder 1"/>
          <p:cNvSpPr>
            <a:spLocks noGrp="1"/>
          </p:cNvSpPr>
          <p:nvPr>
            <p:ph idx="1"/>
          </p:nvPr>
        </p:nvSpPr>
        <p:spPr>
          <a:xfrm>
            <a:off x="214402" y="798944"/>
            <a:ext cx="8613074" cy="519901"/>
          </a:xfrm>
        </p:spPr>
        <p:txBody>
          <a:bodyPr/>
          <a:lstStyle/>
          <a:p>
            <a:pPr marL="0" indent="0">
              <a:buNone/>
            </a:pPr>
            <a:r>
              <a:rPr lang="en-US" sz="1600" dirty="0"/>
              <a:t>The following table lists the three independent security functions provided by the AAA architectural framework:</a:t>
            </a:r>
          </a:p>
        </p:txBody>
      </p:sp>
      <p:graphicFrame>
        <p:nvGraphicFramePr>
          <p:cNvPr id="3" name="Table 2"/>
          <p:cNvGraphicFramePr>
            <a:graphicFrameLocks noGrp="1"/>
          </p:cNvGraphicFramePr>
          <p:nvPr/>
        </p:nvGraphicFramePr>
        <p:xfrm>
          <a:off x="329940" y="1450987"/>
          <a:ext cx="8484120" cy="3081255"/>
        </p:xfrm>
        <a:graphic>
          <a:graphicData uri="http://schemas.openxmlformats.org/drawingml/2006/table">
            <a:tbl>
              <a:tblPr firstRow="1" bandRow="1">
                <a:tableStyleId>{5C22544A-7EE6-4342-B048-85BDC9FD1C3A}</a:tableStyleId>
              </a:tblPr>
              <a:tblGrid>
                <a:gridCol w="1538617">
                  <a:extLst>
                    <a:ext uri="{9D8B030D-6E8A-4147-A177-3AD203B41FA5}">
                      <a16:colId xmlns:a16="http://schemas.microsoft.com/office/drawing/2014/main" val="20000"/>
                    </a:ext>
                  </a:extLst>
                </a:gridCol>
                <a:gridCol w="6945503">
                  <a:extLst>
                    <a:ext uri="{9D8B030D-6E8A-4147-A177-3AD203B41FA5}">
                      <a16:colId xmlns:a16="http://schemas.microsoft.com/office/drawing/2014/main" val="20001"/>
                    </a:ext>
                  </a:extLst>
                </a:gridCol>
              </a:tblGrid>
              <a:tr h="349554">
                <a:tc>
                  <a:txBody>
                    <a:bodyPr/>
                    <a:lstStyle/>
                    <a:p>
                      <a:pPr algn="ctr" fontAlgn="ctr"/>
                      <a:r>
                        <a:rPr lang="en-IN" b="1" dirty="0">
                          <a:effectLst/>
                        </a:rPr>
                        <a:t>AAA Component</a:t>
                      </a:r>
                      <a:endParaRPr lang="en-IN" dirty="0">
                        <a:effectLst/>
                      </a:endParaRPr>
                    </a:p>
                  </a:txBody>
                  <a:tcPr marL="47625" marR="47625" marT="47625" marB="47625" anchor="ctr"/>
                </a:tc>
                <a:tc>
                  <a:txBody>
                    <a:bodyPr/>
                    <a:lstStyle/>
                    <a:p>
                      <a:pPr algn="ctr" fontAlgn="ctr"/>
                      <a:r>
                        <a:rPr lang="en-IN" b="1" dirty="0">
                          <a:effectLst/>
                        </a:rPr>
                        <a:t>Description</a:t>
                      </a:r>
                      <a:endParaRPr lang="en-IN" dirty="0">
                        <a:effectLst/>
                      </a:endParaRPr>
                    </a:p>
                  </a:txBody>
                  <a:tcPr marL="47625" marR="47625" marT="47625" marB="47625" anchor="ctr"/>
                </a:tc>
                <a:extLst>
                  <a:ext uri="{0D108BD9-81ED-4DB2-BD59-A6C34878D82A}">
                    <a16:rowId xmlns:a16="http://schemas.microsoft.com/office/drawing/2014/main" val="10000"/>
                  </a:ext>
                </a:extLst>
              </a:tr>
              <a:tr h="832888">
                <a:tc>
                  <a:txBody>
                    <a:bodyPr/>
                    <a:lstStyle/>
                    <a:p>
                      <a:pPr fontAlgn="ctr"/>
                      <a:r>
                        <a:rPr lang="en-IN" sz="1400" b="0" dirty="0">
                          <a:effectLst/>
                        </a:rPr>
                        <a:t>Authentication</a:t>
                      </a:r>
                    </a:p>
                  </a:txBody>
                  <a:tcPr marL="47625" marR="47625" marT="47625" marB="47625"/>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Authentication can be established using username and password combinations, challenge and response questions, token cards, and other methods.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AAA authentication provides a centralized way to control access to the network.</a:t>
                      </a:r>
                    </a:p>
                  </a:txBody>
                  <a:tcPr marL="47625" marR="47625" marT="47625" marB="47625" anchor="ctr"/>
                </a:tc>
                <a:extLst>
                  <a:ext uri="{0D108BD9-81ED-4DB2-BD59-A6C34878D82A}">
                    <a16:rowId xmlns:a16="http://schemas.microsoft.com/office/drawing/2014/main" val="10001"/>
                  </a:ext>
                </a:extLst>
              </a:tr>
              <a:tr h="828573">
                <a:tc>
                  <a:txBody>
                    <a:bodyPr/>
                    <a:lstStyle/>
                    <a:p>
                      <a:r>
                        <a:rPr lang="en-IN" sz="1400" dirty="0"/>
                        <a:t>Authorization</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After the user is authenticated, authorization services determine which resources the user can access and which operations the user is allowed to perform.</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An example is "User can access host server XYZ using SSH only."</a:t>
                      </a:r>
                    </a:p>
                  </a:txBody>
                  <a:tcPr/>
                </a:tc>
                <a:extLst>
                  <a:ext uri="{0D108BD9-81ED-4DB2-BD59-A6C34878D82A}">
                    <a16:rowId xmlns:a16="http://schemas.microsoft.com/office/drawing/2014/main" val="10002"/>
                  </a:ext>
                </a:extLst>
              </a:tr>
              <a:tr h="1070240">
                <a:tc>
                  <a:txBody>
                    <a:bodyPr/>
                    <a:lstStyle/>
                    <a:p>
                      <a:r>
                        <a:rPr lang="en-IN" sz="1400" dirty="0"/>
                        <a:t>Accounting</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Accounting records what the user does, including what is accessed, the amount of time the resource is accessed, and any changes that were made.</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Accounting keeps track of how network resources are used.</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An example is "User accessed host server XYZ using SSH for 15 minutes."</a:t>
                      </a: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4975093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Operation (Contd.)</a:t>
            </a:r>
          </a:p>
        </p:txBody>
      </p:sp>
      <p:sp>
        <p:nvSpPr>
          <p:cNvPr id="2" name="Content Placeholder 1"/>
          <p:cNvSpPr>
            <a:spLocks noGrp="1"/>
          </p:cNvSpPr>
          <p:nvPr>
            <p:ph idx="1"/>
          </p:nvPr>
        </p:nvSpPr>
        <p:spPr>
          <a:xfrm>
            <a:off x="214402" y="879833"/>
            <a:ext cx="3408027" cy="2858656"/>
          </a:xfrm>
        </p:spPr>
        <p:txBody>
          <a:bodyPr/>
          <a:lstStyle/>
          <a:p>
            <a:pPr marL="0" indent="0">
              <a:buNone/>
            </a:pPr>
            <a:r>
              <a:rPr lang="en-US" sz="1600" dirty="0"/>
              <a:t>This concept is similar to the use of a credit card, as indicated by the figure. The credit card identifies who can use it, how much that user can spend, and keeps account of what items the user spent money on.</a:t>
            </a:r>
            <a:br>
              <a:rPr lang="en-US" sz="1600" dirty="0"/>
            </a:br>
            <a:endParaRPr lang="en-US" sz="1600" dirty="0"/>
          </a:p>
        </p:txBody>
      </p:sp>
      <p:pic>
        <p:nvPicPr>
          <p:cNvPr id="4" name="Picture 3">
            <a:extLst>
              <a:ext uri="{FF2B5EF4-FFF2-40B4-BE49-F238E27FC236}">
                <a16:creationId xmlns:a16="http://schemas.microsoft.com/office/drawing/2014/main" id="{2FF6726C-F103-44BC-9C32-B295111E11BB}"/>
              </a:ext>
            </a:extLst>
          </p:cNvPr>
          <p:cNvPicPr>
            <a:picLocks noChangeAspect="1"/>
          </p:cNvPicPr>
          <p:nvPr/>
        </p:nvPicPr>
        <p:blipFill rotWithShape="1">
          <a:blip r:embed="rId4"/>
          <a:srcRect l="1483"/>
          <a:stretch/>
        </p:blipFill>
        <p:spPr>
          <a:xfrm>
            <a:off x="3622429" y="926424"/>
            <a:ext cx="5094479" cy="4032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21135749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Authentication</a:t>
            </a:r>
          </a:p>
        </p:txBody>
      </p:sp>
      <p:sp>
        <p:nvSpPr>
          <p:cNvPr id="2" name="Content Placeholder 1"/>
          <p:cNvSpPr>
            <a:spLocks noGrp="1"/>
          </p:cNvSpPr>
          <p:nvPr>
            <p:ph idx="1"/>
          </p:nvPr>
        </p:nvSpPr>
        <p:spPr>
          <a:xfrm>
            <a:off x="230294" y="820917"/>
            <a:ext cx="8566181" cy="3948902"/>
          </a:xfrm>
        </p:spPr>
        <p:txBody>
          <a:bodyPr/>
          <a:lstStyle/>
          <a:p>
            <a:pPr>
              <a:buFont typeface="Arial" panose="020B0604020202020204" pitchFamily="34" charset="0"/>
              <a:buChar char="•"/>
            </a:pPr>
            <a:r>
              <a:rPr lang="en-US" sz="1600" dirty="0"/>
              <a:t>AAA Authentication can be used to authenticate users for administrative access or it can be used to authenticate users for remote network access.</a:t>
            </a:r>
          </a:p>
          <a:p>
            <a:pPr>
              <a:buFont typeface="Arial" panose="020B0604020202020204" pitchFamily="34" charset="0"/>
              <a:buChar char="•"/>
            </a:pPr>
            <a:r>
              <a:rPr lang="en-US" sz="1600" dirty="0"/>
              <a:t>Cisco provides two common methods for implementing AAA Services:</a:t>
            </a:r>
          </a:p>
          <a:p>
            <a:pPr marL="0" indent="0">
              <a:buNone/>
            </a:pPr>
            <a:r>
              <a:rPr lang="en-US" sz="1600" b="1" dirty="0"/>
              <a:t>Local AAA Authentication</a:t>
            </a:r>
          </a:p>
          <a:p>
            <a:pPr>
              <a:buFont typeface="Arial" panose="020B0604020202020204" pitchFamily="34" charset="0"/>
              <a:buChar char="•"/>
            </a:pPr>
            <a:r>
              <a:rPr lang="en-US" sz="1600" dirty="0"/>
              <a:t>This method is known as self-contained authentication because it authenticates users against locally stored usernames and passwords. </a:t>
            </a:r>
          </a:p>
          <a:p>
            <a:pPr>
              <a:buFont typeface="Arial" panose="020B0604020202020204" pitchFamily="34" charset="0"/>
              <a:buChar char="•"/>
            </a:pPr>
            <a:r>
              <a:rPr lang="en-US" sz="1600" dirty="0"/>
              <a:t>Local AAA is ideal for small networks.</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2906701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Authentication (Contd.)</a:t>
            </a:r>
          </a:p>
        </p:txBody>
      </p:sp>
      <p:sp>
        <p:nvSpPr>
          <p:cNvPr id="2" name="Content Placeholder 1"/>
          <p:cNvSpPr>
            <a:spLocks noGrp="1"/>
          </p:cNvSpPr>
          <p:nvPr>
            <p:ph idx="1"/>
          </p:nvPr>
        </p:nvSpPr>
        <p:spPr>
          <a:xfrm>
            <a:off x="230294" y="820917"/>
            <a:ext cx="8566181" cy="3739360"/>
          </a:xfrm>
        </p:spPr>
        <p:txBody>
          <a:bodyPr/>
          <a:lstStyle/>
          <a:p>
            <a:pPr>
              <a:buFont typeface="Arial" panose="020B0604020202020204" pitchFamily="34" charset="0"/>
              <a:buChar char="•"/>
            </a:pPr>
            <a:r>
              <a:rPr lang="en-US" sz="1600" dirty="0"/>
              <a:t>The client establishes a connection with the router.</a:t>
            </a:r>
          </a:p>
          <a:p>
            <a:pPr>
              <a:buFont typeface="Arial" panose="020B0604020202020204" pitchFamily="34" charset="0"/>
              <a:buChar char="•"/>
            </a:pPr>
            <a:r>
              <a:rPr lang="en-US" sz="1600" dirty="0"/>
              <a:t>The AAA router prompts the user for a username and password.</a:t>
            </a:r>
          </a:p>
          <a:p>
            <a:pPr>
              <a:buFont typeface="Arial" panose="020B0604020202020204" pitchFamily="34" charset="0"/>
              <a:buChar char="•"/>
            </a:pPr>
            <a:r>
              <a:rPr lang="en-US" sz="1600" dirty="0"/>
              <a:t>The router authenticated the username and password using the local database and the user is provided access to the network based on information in the local database.</a:t>
            </a:r>
          </a:p>
        </p:txBody>
      </p:sp>
      <p:pic>
        <p:nvPicPr>
          <p:cNvPr id="4" name="Picture 3">
            <a:extLst>
              <a:ext uri="{FF2B5EF4-FFF2-40B4-BE49-F238E27FC236}">
                <a16:creationId xmlns:a16="http://schemas.microsoft.com/office/drawing/2014/main" id="{3F9AE57B-E66F-4715-8AB8-F91A1978515B}"/>
              </a:ext>
            </a:extLst>
          </p:cNvPr>
          <p:cNvPicPr>
            <a:picLocks noChangeAspect="1"/>
          </p:cNvPicPr>
          <p:nvPr/>
        </p:nvPicPr>
        <p:blipFill>
          <a:blip r:embed="rId4"/>
          <a:stretch>
            <a:fillRect/>
          </a:stretch>
        </p:blipFill>
        <p:spPr>
          <a:xfrm>
            <a:off x="1173787" y="2428732"/>
            <a:ext cx="6717749"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35771197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Authentication (Contd.)</a:t>
            </a:r>
          </a:p>
        </p:txBody>
      </p:sp>
      <p:sp>
        <p:nvSpPr>
          <p:cNvPr id="2" name="Content Placeholder 1"/>
          <p:cNvSpPr>
            <a:spLocks noGrp="1"/>
          </p:cNvSpPr>
          <p:nvPr>
            <p:ph idx="1"/>
          </p:nvPr>
        </p:nvSpPr>
        <p:spPr>
          <a:xfrm>
            <a:off x="144064" y="741391"/>
            <a:ext cx="8855871" cy="3022778"/>
          </a:xfrm>
        </p:spPr>
        <p:txBody>
          <a:bodyPr/>
          <a:lstStyle/>
          <a:p>
            <a:pPr marL="0" indent="0">
              <a:buNone/>
            </a:pPr>
            <a:r>
              <a:rPr lang="en-US" sz="1600" b="1" dirty="0"/>
              <a:t>Server-based AAA Authentication</a:t>
            </a:r>
          </a:p>
          <a:p>
            <a:pPr>
              <a:buFont typeface="Arial" panose="020B0604020202020204" pitchFamily="34" charset="0"/>
              <a:buChar char="•"/>
            </a:pPr>
            <a:r>
              <a:rPr lang="en-US" sz="1600" dirty="0"/>
              <a:t>This method authenticates against a central AAA server that contains the usernames and passwords for all users. This is ideal for medium-to-large networks.</a:t>
            </a:r>
          </a:p>
          <a:p>
            <a:pPr>
              <a:buFont typeface="Arial" panose="020B0604020202020204" pitchFamily="34" charset="0"/>
              <a:buChar char="•"/>
            </a:pPr>
            <a:r>
              <a:rPr lang="en-US" sz="1600" dirty="0"/>
              <a:t>The client establishes a connection with the router.</a:t>
            </a:r>
          </a:p>
          <a:p>
            <a:pPr>
              <a:buFont typeface="Arial" panose="020B0604020202020204" pitchFamily="34" charset="0"/>
              <a:buChar char="•"/>
            </a:pPr>
            <a:r>
              <a:rPr lang="en-US" sz="1600" dirty="0"/>
              <a:t>The AAA router prompts the user for a username and password.</a:t>
            </a:r>
          </a:p>
          <a:p>
            <a:pPr>
              <a:buFont typeface="Arial" panose="020B0604020202020204" pitchFamily="34" charset="0"/>
              <a:buChar char="•"/>
            </a:pPr>
            <a:r>
              <a:rPr lang="en-US" sz="1600" dirty="0"/>
              <a:t>The router authenticates the username and password using a AAA server.</a:t>
            </a:r>
          </a:p>
          <a:p>
            <a:pPr>
              <a:buFont typeface="Arial" panose="020B0604020202020204" pitchFamily="34" charset="0"/>
              <a:buChar char="•"/>
            </a:pPr>
            <a:r>
              <a:rPr lang="en-US" sz="1600" dirty="0"/>
              <a:t>The user is provided access to the network based on information in the remote AAA server.</a:t>
            </a:r>
          </a:p>
          <a:p>
            <a:pPr marL="0" indent="0">
              <a:buNone/>
            </a:pPr>
            <a:endParaRPr lang="en-US" sz="1600" dirty="0"/>
          </a:p>
        </p:txBody>
      </p:sp>
      <p:pic>
        <p:nvPicPr>
          <p:cNvPr id="4" name="Picture 3">
            <a:extLst>
              <a:ext uri="{FF2B5EF4-FFF2-40B4-BE49-F238E27FC236}">
                <a16:creationId xmlns:a16="http://schemas.microsoft.com/office/drawing/2014/main" id="{D41DB097-52FE-4022-805D-E739D6BCD6FD}"/>
              </a:ext>
            </a:extLst>
          </p:cNvPr>
          <p:cNvPicPr>
            <a:picLocks noChangeAspect="1"/>
          </p:cNvPicPr>
          <p:nvPr/>
        </p:nvPicPr>
        <p:blipFill>
          <a:blip r:embed="rId4"/>
          <a:stretch>
            <a:fillRect/>
          </a:stretch>
        </p:blipFill>
        <p:spPr>
          <a:xfrm>
            <a:off x="1287829" y="3314916"/>
            <a:ext cx="6518573"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0191887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487680"/>
          </a:xfrm>
          <a:prstGeom prst="rect">
            <a:avLst/>
          </a:prstGeom>
          <a:noFill/>
          <a:ln/>
        </p:spPr>
        <p:txBody>
          <a:bodyPr wrap="square" rtlCol="0"/>
          <a:lstStyle/>
          <a:p>
            <a:pPr marL="0" indent="0">
              <a:buNone/>
            </a:pPr>
            <a:r>
              <a:rPr lang="en-US" dirty="0"/>
              <a:t>Numbered and Named ACLs</a:t>
            </a:r>
          </a:p>
        </p:txBody>
      </p:sp>
      <p:sp>
        <p:nvSpPr>
          <p:cNvPr id="5" name="Object4"/>
          <p:cNvSpPr/>
          <p:nvPr/>
        </p:nvSpPr>
        <p:spPr>
          <a:xfrm>
            <a:off x="153733" y="1036320"/>
            <a:ext cx="4124325" cy="15240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Numbered ACLs - ACLs number 1 to 99, or 1300 to 1999 are standard ACLs while ACLs number 100 to 199, or 2000 to 2699 are extended ACLs, as shown in the output.</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pic>
        <p:nvPicPr>
          <p:cNvPr id="4" name="Picture 3">
            <a:extLst>
              <a:ext uri="{FF2B5EF4-FFF2-40B4-BE49-F238E27FC236}">
                <a16:creationId xmlns:a16="http://schemas.microsoft.com/office/drawing/2014/main" id="{ADE08E4F-4809-4338-96DF-C0FBAF67A9F2}"/>
              </a:ext>
            </a:extLst>
          </p:cNvPr>
          <p:cNvPicPr>
            <a:picLocks noChangeAspect="1"/>
          </p:cNvPicPr>
          <p:nvPr/>
        </p:nvPicPr>
        <p:blipFill>
          <a:blip r:embed="rId3"/>
          <a:stretch>
            <a:fillRect/>
          </a:stretch>
        </p:blipFill>
        <p:spPr>
          <a:xfrm>
            <a:off x="4431791" y="762000"/>
            <a:ext cx="4404742" cy="1684166"/>
          </a:xfrm>
          <a:prstGeom prst="rect">
            <a:avLst/>
          </a:prstGeom>
        </p:spPr>
      </p:pic>
      <p:sp>
        <p:nvSpPr>
          <p:cNvPr id="6" name="TextBox 5">
            <a:extLst>
              <a:ext uri="{FF2B5EF4-FFF2-40B4-BE49-F238E27FC236}">
                <a16:creationId xmlns:a16="http://schemas.microsoft.com/office/drawing/2014/main" id="{E3F87F43-E367-4815-AE65-2DB6363D7C07}"/>
              </a:ext>
            </a:extLst>
          </p:cNvPr>
          <p:cNvSpPr txBox="1"/>
          <p:nvPr/>
        </p:nvSpPr>
        <p:spPr>
          <a:xfrm>
            <a:off x="114300" y="2698045"/>
            <a:ext cx="3705225" cy="16004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Named ACLs - Named ACLs is the preferred method to use when configuring ACLs. Specifically, standard and extended ACLs can be named to provide information about the purpose of the ACL. The </a:t>
            </a:r>
            <a:r>
              <a:rPr lang="en-US" sz="1400" b="1" dirty="0">
                <a:latin typeface="Arial" panose="020B0604020202020204" pitchFamily="34" charset="0"/>
                <a:cs typeface="Arial" panose="020B0604020202020204" pitchFamily="34" charset="0"/>
              </a:rPr>
              <a:t>ip access-list </a:t>
            </a:r>
            <a:r>
              <a:rPr lang="en-US" sz="1400" dirty="0">
                <a:latin typeface="Arial" panose="020B0604020202020204" pitchFamily="34" charset="0"/>
                <a:cs typeface="Arial" panose="020B0604020202020204" pitchFamily="34" charset="0"/>
              </a:rPr>
              <a:t>global configuration command is used to create a named ACL.</a:t>
            </a:r>
          </a:p>
        </p:txBody>
      </p:sp>
      <p:pic>
        <p:nvPicPr>
          <p:cNvPr id="7" name="Picture 6">
            <a:extLst>
              <a:ext uri="{FF2B5EF4-FFF2-40B4-BE49-F238E27FC236}">
                <a16:creationId xmlns:a16="http://schemas.microsoft.com/office/drawing/2014/main" id="{6DF4E8E1-C1DB-4C3E-AD8C-2437A187F54F}"/>
              </a:ext>
            </a:extLst>
          </p:cNvPr>
          <p:cNvPicPr>
            <a:picLocks noChangeAspect="1"/>
          </p:cNvPicPr>
          <p:nvPr/>
        </p:nvPicPr>
        <p:blipFill>
          <a:blip r:embed="rId4"/>
          <a:stretch>
            <a:fillRect/>
          </a:stretch>
        </p:blipFill>
        <p:spPr>
          <a:xfrm>
            <a:off x="4431791" y="2865172"/>
            <a:ext cx="4351397" cy="61727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Authentication (Contd.)</a:t>
            </a:r>
          </a:p>
        </p:txBody>
      </p:sp>
      <p:sp>
        <p:nvSpPr>
          <p:cNvPr id="2" name="Content Placeholder 1"/>
          <p:cNvSpPr>
            <a:spLocks noGrp="1"/>
          </p:cNvSpPr>
          <p:nvPr>
            <p:ph idx="1"/>
          </p:nvPr>
        </p:nvSpPr>
        <p:spPr>
          <a:xfrm>
            <a:off x="234461" y="798944"/>
            <a:ext cx="8765473" cy="3890287"/>
          </a:xfrm>
        </p:spPr>
        <p:txBody>
          <a:bodyPr/>
          <a:lstStyle/>
          <a:p>
            <a:pPr marL="0" indent="0">
              <a:buNone/>
            </a:pPr>
            <a:r>
              <a:rPr lang="en-US" sz="1600" b="1" dirty="0"/>
              <a:t>Centralized AAA</a:t>
            </a:r>
          </a:p>
          <a:p>
            <a:pPr>
              <a:buFont typeface="Arial" panose="020B0604020202020204" pitchFamily="34" charset="0"/>
              <a:buChar char="•"/>
            </a:pPr>
            <a:r>
              <a:rPr lang="en-US" sz="1600" dirty="0"/>
              <a:t>Centralized AAA is more scalable and manageable than local AAA authentication, and therefore, it is the preferred AAA implementation.</a:t>
            </a:r>
          </a:p>
          <a:p>
            <a:pPr>
              <a:buFont typeface="Arial" panose="020B0604020202020204" pitchFamily="34" charset="0"/>
              <a:buChar char="•"/>
            </a:pPr>
            <a:r>
              <a:rPr lang="en-US" sz="1600" dirty="0"/>
              <a:t>A centralized AAA system may independently maintain databases for authentication, authorization, and accounting. </a:t>
            </a:r>
          </a:p>
          <a:p>
            <a:pPr>
              <a:buFont typeface="Arial" panose="020B0604020202020204" pitchFamily="34" charset="0"/>
              <a:buChar char="•"/>
            </a:pPr>
            <a:r>
              <a:rPr lang="en-US" sz="1600" dirty="0"/>
              <a:t>It can leverage Active Directory or Lightweight Directory Access Protocol (LDAP) for user authentication and group membership, while maintaining its own authorization and accounting databases.</a:t>
            </a:r>
          </a:p>
          <a:p>
            <a:pPr>
              <a:buFont typeface="Arial" panose="020B0604020202020204" pitchFamily="34" charset="0"/>
              <a:buChar char="•"/>
            </a:pPr>
            <a:r>
              <a:rPr lang="en-US" sz="1600" dirty="0"/>
              <a:t>Devices communicate with the centralized AAA server using either the Remote Authentication Dial-In User Service (RADIUS) or Terminal Access Controller Access Control System (TACACS+) protocols.</a:t>
            </a:r>
          </a:p>
        </p:txBody>
      </p:sp>
    </p:spTree>
    <p:custDataLst>
      <p:tags r:id="rId1"/>
    </p:custDataLst>
    <p:extLst>
      <p:ext uri="{BB962C8B-B14F-4D97-AF65-F5344CB8AC3E}">
        <p14:creationId xmlns:p14="http://schemas.microsoft.com/office/powerpoint/2010/main" val="4324293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Authentication (Contd.)</a:t>
            </a:r>
          </a:p>
        </p:txBody>
      </p:sp>
      <p:sp>
        <p:nvSpPr>
          <p:cNvPr id="2" name="Content Placeholder 1"/>
          <p:cNvSpPr>
            <a:spLocks noGrp="1"/>
          </p:cNvSpPr>
          <p:nvPr>
            <p:ph idx="1"/>
          </p:nvPr>
        </p:nvSpPr>
        <p:spPr>
          <a:xfrm>
            <a:off x="202680" y="797471"/>
            <a:ext cx="8636520" cy="336520"/>
          </a:xfrm>
        </p:spPr>
        <p:txBody>
          <a:bodyPr/>
          <a:lstStyle/>
          <a:p>
            <a:pPr marL="0" indent="0">
              <a:buNone/>
            </a:pPr>
            <a:r>
              <a:rPr lang="en-US" sz="1600" dirty="0"/>
              <a:t>The following table lists the differences between the two protocols:</a:t>
            </a:r>
          </a:p>
          <a:p>
            <a:pPr marL="0" indent="0">
              <a:buNone/>
            </a:pPr>
            <a:br>
              <a:rPr lang="en-US" sz="1600" dirty="0"/>
            </a:br>
            <a:endParaRPr lang="en-US" sz="1600" dirty="0"/>
          </a:p>
        </p:txBody>
      </p:sp>
      <p:graphicFrame>
        <p:nvGraphicFramePr>
          <p:cNvPr id="5" name="Table 4">
            <a:extLst>
              <a:ext uri="{FF2B5EF4-FFF2-40B4-BE49-F238E27FC236}">
                <a16:creationId xmlns:a16="http://schemas.microsoft.com/office/drawing/2014/main" id="{42CE901E-BB70-4766-9AB6-113233C4D439}"/>
              </a:ext>
            </a:extLst>
          </p:cNvPr>
          <p:cNvGraphicFramePr>
            <a:graphicFrameLocks noGrp="1"/>
          </p:cNvGraphicFramePr>
          <p:nvPr/>
        </p:nvGraphicFramePr>
        <p:xfrm>
          <a:off x="375138" y="1212989"/>
          <a:ext cx="8464061" cy="3133039"/>
        </p:xfrm>
        <a:graphic>
          <a:graphicData uri="http://schemas.openxmlformats.org/drawingml/2006/table">
            <a:tbl>
              <a:tblPr firstRow="1" bandRow="1">
                <a:tableStyleId>{5C22544A-7EE6-4342-B048-85BDC9FD1C3A}</a:tableStyleId>
              </a:tblPr>
              <a:tblGrid>
                <a:gridCol w="1416084">
                  <a:extLst>
                    <a:ext uri="{9D8B030D-6E8A-4147-A177-3AD203B41FA5}">
                      <a16:colId xmlns:a16="http://schemas.microsoft.com/office/drawing/2014/main" val="20000"/>
                    </a:ext>
                  </a:extLst>
                </a:gridCol>
                <a:gridCol w="3369501">
                  <a:extLst>
                    <a:ext uri="{9D8B030D-6E8A-4147-A177-3AD203B41FA5}">
                      <a16:colId xmlns:a16="http://schemas.microsoft.com/office/drawing/2014/main" val="20001"/>
                    </a:ext>
                  </a:extLst>
                </a:gridCol>
                <a:gridCol w="3678476">
                  <a:extLst>
                    <a:ext uri="{9D8B030D-6E8A-4147-A177-3AD203B41FA5}">
                      <a16:colId xmlns:a16="http://schemas.microsoft.com/office/drawing/2014/main" val="20002"/>
                    </a:ext>
                  </a:extLst>
                </a:gridCol>
              </a:tblGrid>
              <a:tr h="314878">
                <a:tc>
                  <a:txBody>
                    <a:bodyPr/>
                    <a:lstStyle/>
                    <a:p>
                      <a:pPr algn="ctr"/>
                      <a:r>
                        <a:rPr lang="en-IN" sz="1400" b="1" dirty="0"/>
                        <a:t>Functions</a:t>
                      </a:r>
                    </a:p>
                  </a:txBody>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IN" sz="1400" b="1" i="0" u="none" strike="noStrike" kern="1200" dirty="0">
                          <a:solidFill>
                            <a:schemeClr val="lt1"/>
                          </a:solidFill>
                          <a:effectLst/>
                          <a:latin typeface="+mn-lt"/>
                          <a:ea typeface="+mn-ea"/>
                          <a:cs typeface="+mn-cs"/>
                        </a:rPr>
                        <a:t>TACACS+</a:t>
                      </a:r>
                      <a:endParaRPr lang="en-IN" sz="1400" b="1" dirty="0"/>
                    </a:p>
                  </a:txBody>
                  <a:tcPr/>
                </a:tc>
                <a:tc>
                  <a:txBody>
                    <a:bodyPr/>
                    <a:lstStyle/>
                    <a:p>
                      <a:pPr algn="ctr"/>
                      <a:r>
                        <a:rPr lang="en-IN" sz="1400" b="1" dirty="0"/>
                        <a:t> RADIUS</a:t>
                      </a:r>
                    </a:p>
                  </a:txBody>
                  <a:tcPr/>
                </a:tc>
                <a:extLst>
                  <a:ext uri="{0D108BD9-81ED-4DB2-BD59-A6C34878D82A}">
                    <a16:rowId xmlns:a16="http://schemas.microsoft.com/office/drawing/2014/main" val="10000"/>
                  </a:ext>
                </a:extLst>
              </a:tr>
              <a:tr h="1200474">
                <a:tc>
                  <a:txBody>
                    <a:bodyPr/>
                    <a:lstStyle/>
                    <a:p>
                      <a:r>
                        <a:rPr lang="en-IN" sz="1400" dirty="0"/>
                        <a:t>Functionality</a:t>
                      </a:r>
                    </a:p>
                  </a:txBody>
                  <a:tcPr/>
                </a:tc>
                <a:tc>
                  <a:txBody>
                    <a:bodyPr/>
                    <a:lstStyle/>
                    <a:p>
                      <a:pPr fontAlgn="ctr"/>
                      <a:r>
                        <a:rPr lang="en-US" b="0" dirty="0">
                          <a:effectLst/>
                        </a:rPr>
                        <a:t>It separates authentication, authorization, and accounting functions according to the AAA architecture. This allows modularity of the security server implementation.</a:t>
                      </a:r>
                    </a:p>
                  </a:txBody>
                  <a:tcPr marL="47625" marR="47625" marT="47625" marB="47625"/>
                </a:tc>
                <a:tc>
                  <a:txBody>
                    <a:bodyPr/>
                    <a:lstStyle/>
                    <a:p>
                      <a:pPr fontAlgn="ctr"/>
                      <a:r>
                        <a:rPr lang="en-US" b="0" dirty="0">
                          <a:effectLst/>
                        </a:rPr>
                        <a:t>It combines authentication and authorization but separates accounting, which allows less flexibility in implementation than TACACS+.</a:t>
                      </a:r>
                    </a:p>
                  </a:txBody>
                  <a:tcPr marL="47625" marR="47625" marT="47625" marB="47625"/>
                </a:tc>
                <a:extLst>
                  <a:ext uri="{0D108BD9-81ED-4DB2-BD59-A6C34878D82A}">
                    <a16:rowId xmlns:a16="http://schemas.microsoft.com/office/drawing/2014/main" val="10001"/>
                  </a:ext>
                </a:extLst>
              </a:tr>
              <a:tr h="318814">
                <a:tc>
                  <a:txBody>
                    <a:bodyPr/>
                    <a:lstStyle/>
                    <a:p>
                      <a:pPr fontAlgn="ctr"/>
                      <a:r>
                        <a:rPr lang="en-IN" sz="1400" b="0" dirty="0">
                          <a:effectLst/>
                        </a:rPr>
                        <a:t>Standard</a:t>
                      </a:r>
                    </a:p>
                  </a:txBody>
                  <a:tcPr marL="47625" marR="47625" marT="47625" marB="47625"/>
                </a:tc>
                <a:tc>
                  <a:txBody>
                    <a:bodyPr/>
                    <a:lstStyle/>
                    <a:p>
                      <a:pPr fontAlgn="ctr"/>
                      <a:r>
                        <a:rPr lang="en-IN" sz="1400" b="0" dirty="0">
                          <a:effectLst/>
                        </a:rPr>
                        <a:t>Mostly Cisco supported</a:t>
                      </a:r>
                    </a:p>
                  </a:txBody>
                  <a:tcPr marL="47625" marR="47625" marT="47625" marB="47625"/>
                </a:tc>
                <a:tc>
                  <a:txBody>
                    <a:bodyPr/>
                    <a:lstStyle/>
                    <a:p>
                      <a:pPr fontAlgn="ctr"/>
                      <a:r>
                        <a:rPr lang="en-IN" sz="1400" b="0" dirty="0">
                          <a:effectLst/>
                        </a:rPr>
                        <a:t>Open/RFC standard</a:t>
                      </a:r>
                    </a:p>
                  </a:txBody>
                  <a:tcPr marL="47625" marR="47625" marT="47625" marB="47625"/>
                </a:tc>
                <a:extLst>
                  <a:ext uri="{0D108BD9-81ED-4DB2-BD59-A6C34878D82A}">
                    <a16:rowId xmlns:a16="http://schemas.microsoft.com/office/drawing/2014/main" val="10002"/>
                  </a:ext>
                </a:extLst>
              </a:tr>
              <a:tr h="539229">
                <a:tc>
                  <a:txBody>
                    <a:bodyPr/>
                    <a:lstStyle/>
                    <a:p>
                      <a:pPr fontAlgn="ctr"/>
                      <a:r>
                        <a:rPr lang="en-IN" sz="1400" b="0" dirty="0">
                          <a:effectLst/>
                        </a:rPr>
                        <a:t>Transport </a:t>
                      </a:r>
                    </a:p>
                  </a:txBody>
                  <a:tcPr marL="47625" marR="47625" marT="47625" marB="47625"/>
                </a:tc>
                <a:tc>
                  <a:txBody>
                    <a:bodyPr/>
                    <a:lstStyle/>
                    <a:p>
                      <a:pPr fontAlgn="ctr"/>
                      <a:r>
                        <a:rPr lang="en-IN" sz="1400" b="0" dirty="0">
                          <a:effectLst/>
                        </a:rPr>
                        <a:t>TCP port 49</a:t>
                      </a:r>
                    </a:p>
                  </a:txBody>
                  <a:tcPr marL="47625" marR="47625" marT="47625" marB="47625"/>
                </a:tc>
                <a:tc>
                  <a:txBody>
                    <a:bodyPr/>
                    <a:lstStyle/>
                    <a:p>
                      <a:pPr fontAlgn="ctr"/>
                      <a:r>
                        <a:rPr lang="en-US" sz="1400" b="0" dirty="0">
                          <a:effectLst/>
                        </a:rPr>
                        <a:t>UDP ports 1812 and 1813, or 1645 and 1646</a:t>
                      </a:r>
                    </a:p>
                  </a:txBody>
                  <a:tcPr marL="47625" marR="47625" marT="47625" marB="47625"/>
                </a:tc>
                <a:extLst>
                  <a:ext uri="{0D108BD9-81ED-4DB2-BD59-A6C34878D82A}">
                    <a16:rowId xmlns:a16="http://schemas.microsoft.com/office/drawing/2014/main" val="10003"/>
                  </a:ext>
                </a:extLst>
              </a:tr>
              <a:tr h="759644">
                <a:tc>
                  <a:txBody>
                    <a:bodyPr/>
                    <a:lstStyle/>
                    <a:p>
                      <a:pPr fontAlgn="ctr"/>
                      <a:r>
                        <a:rPr lang="en-IN" sz="1400" b="0" dirty="0">
                          <a:effectLst/>
                        </a:rPr>
                        <a:t>Protocol CHAP</a:t>
                      </a:r>
                    </a:p>
                  </a:txBody>
                  <a:tcPr marL="47625" marR="47625" marT="47625" marB="47625"/>
                </a:tc>
                <a:tc>
                  <a:txBody>
                    <a:bodyPr/>
                    <a:lstStyle/>
                    <a:p>
                      <a:pPr fontAlgn="ctr"/>
                      <a:r>
                        <a:rPr lang="en-US" sz="1400" b="0" dirty="0">
                          <a:effectLst/>
                        </a:rPr>
                        <a:t>Bidirectional challenge and response as used in Challenge Handshake Authentication Protocol (CHAP)</a:t>
                      </a:r>
                    </a:p>
                  </a:txBody>
                  <a:tcPr marL="47625" marR="47625" marT="47625" marB="47625"/>
                </a:tc>
                <a:tc>
                  <a:txBody>
                    <a:bodyPr/>
                    <a:lstStyle/>
                    <a:p>
                      <a:pPr fontAlgn="ctr"/>
                      <a:r>
                        <a:rPr lang="en-US" sz="1400" b="0" dirty="0">
                          <a:effectLst/>
                        </a:rPr>
                        <a:t>Unidirectional challenge and response from the RADIUS security server to the RADIUS client</a:t>
                      </a:r>
                    </a:p>
                  </a:txBody>
                  <a:tcPr marL="47625" marR="47625" marT="47625" marB="47625"/>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00891256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Authentication (Contd.)</a:t>
            </a:r>
          </a:p>
        </p:txBody>
      </p:sp>
      <p:graphicFrame>
        <p:nvGraphicFramePr>
          <p:cNvPr id="3" name="Table 2"/>
          <p:cNvGraphicFramePr>
            <a:graphicFrameLocks noGrp="1"/>
          </p:cNvGraphicFramePr>
          <p:nvPr/>
        </p:nvGraphicFramePr>
        <p:xfrm>
          <a:off x="392723" y="1030443"/>
          <a:ext cx="8358553" cy="2814726"/>
        </p:xfrm>
        <a:graphic>
          <a:graphicData uri="http://schemas.openxmlformats.org/drawingml/2006/table">
            <a:tbl>
              <a:tblPr firstRow="1" bandRow="1">
                <a:tableStyleId>{5C22544A-7EE6-4342-B048-85BDC9FD1C3A}</a:tableStyleId>
              </a:tblPr>
              <a:tblGrid>
                <a:gridCol w="1323343">
                  <a:extLst>
                    <a:ext uri="{9D8B030D-6E8A-4147-A177-3AD203B41FA5}">
                      <a16:colId xmlns:a16="http://schemas.microsoft.com/office/drawing/2014/main" val="20000"/>
                    </a:ext>
                  </a:extLst>
                </a:gridCol>
                <a:gridCol w="3197929">
                  <a:extLst>
                    <a:ext uri="{9D8B030D-6E8A-4147-A177-3AD203B41FA5}">
                      <a16:colId xmlns:a16="http://schemas.microsoft.com/office/drawing/2014/main" val="20001"/>
                    </a:ext>
                  </a:extLst>
                </a:gridCol>
                <a:gridCol w="3837281">
                  <a:extLst>
                    <a:ext uri="{9D8B030D-6E8A-4147-A177-3AD203B41FA5}">
                      <a16:colId xmlns:a16="http://schemas.microsoft.com/office/drawing/2014/main" val="20002"/>
                    </a:ext>
                  </a:extLst>
                </a:gridCol>
              </a:tblGrid>
              <a:tr h="341697">
                <a:tc>
                  <a:txBody>
                    <a:bodyPr/>
                    <a:lstStyle/>
                    <a:p>
                      <a:pPr algn="ctr"/>
                      <a:r>
                        <a:rPr lang="en-IN" sz="1400" b="1" dirty="0"/>
                        <a:t>Functions</a:t>
                      </a:r>
                    </a:p>
                  </a:txBody>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IN" sz="1400" b="1" i="0" u="none" strike="noStrike" kern="1200" dirty="0">
                          <a:solidFill>
                            <a:schemeClr val="lt1"/>
                          </a:solidFill>
                          <a:effectLst/>
                          <a:latin typeface="+mn-lt"/>
                          <a:ea typeface="+mn-ea"/>
                          <a:cs typeface="+mn-cs"/>
                        </a:rPr>
                        <a:t>TACACS+</a:t>
                      </a:r>
                      <a:endParaRPr lang="en-IN" sz="1400" b="1" dirty="0"/>
                    </a:p>
                  </a:txBody>
                  <a:tcPr/>
                </a:tc>
                <a:tc>
                  <a:txBody>
                    <a:bodyPr/>
                    <a:lstStyle/>
                    <a:p>
                      <a:pPr algn="ctr"/>
                      <a:r>
                        <a:rPr lang="en-IN" sz="1400" b="1" dirty="0"/>
                        <a:t> RADIUS</a:t>
                      </a:r>
                    </a:p>
                  </a:txBody>
                  <a:tcPr/>
                </a:tc>
                <a:extLst>
                  <a:ext uri="{0D108BD9-81ED-4DB2-BD59-A6C34878D82A}">
                    <a16:rowId xmlns:a16="http://schemas.microsoft.com/office/drawing/2014/main" val="10000"/>
                  </a:ext>
                </a:extLst>
              </a:tr>
              <a:tr h="1302718">
                <a:tc>
                  <a:txBody>
                    <a:bodyPr/>
                    <a:lstStyle/>
                    <a:p>
                      <a:pPr fontAlgn="ctr"/>
                      <a:r>
                        <a:rPr lang="en-IN" sz="1400" b="0" dirty="0">
                          <a:effectLst/>
                        </a:rPr>
                        <a:t>Confidentiality</a:t>
                      </a:r>
                    </a:p>
                  </a:txBody>
                  <a:tcPr marL="47625" marR="47625" marT="47625" marB="47625"/>
                </a:tc>
                <a:tc>
                  <a:txBody>
                    <a:bodyPr/>
                    <a:lstStyle/>
                    <a:p>
                      <a:pPr fontAlgn="ctr"/>
                      <a:r>
                        <a:rPr lang="en-US" sz="1400" b="0" dirty="0">
                          <a:effectLst/>
                        </a:rPr>
                        <a:t>Encrypts the entire body of the packet but leaves a standard TACACS+ header.</a:t>
                      </a:r>
                    </a:p>
                  </a:txBody>
                  <a:tcPr marL="47625" marR="47625" marT="47625" marB="47625"/>
                </a:tc>
                <a:tc>
                  <a:txBody>
                    <a:bodyPr/>
                    <a:lstStyle/>
                    <a:p>
                      <a:pPr fontAlgn="ctr"/>
                      <a:r>
                        <a:rPr lang="en-US" sz="1400" b="0" dirty="0">
                          <a:effectLst/>
                        </a:rPr>
                        <a:t>Encrypts only the password in the access-request packet from the client to the server. The remainder of the packet is unencrypted, leaving the username, authorized services, and accounting unprotected.</a:t>
                      </a:r>
                    </a:p>
                  </a:txBody>
                  <a:tcPr marL="47625" marR="47625" marT="47625" marB="47625"/>
                </a:tc>
                <a:extLst>
                  <a:ext uri="{0D108BD9-81ED-4DB2-BD59-A6C34878D82A}">
                    <a16:rowId xmlns:a16="http://schemas.microsoft.com/office/drawing/2014/main" val="10001"/>
                  </a:ext>
                </a:extLst>
              </a:tr>
              <a:tr h="824343">
                <a:tc>
                  <a:txBody>
                    <a:bodyPr/>
                    <a:lstStyle/>
                    <a:p>
                      <a:pPr fontAlgn="ctr"/>
                      <a:r>
                        <a:rPr lang="en-IN" sz="1400" b="0" dirty="0">
                          <a:effectLst/>
                        </a:rPr>
                        <a:t>Customization</a:t>
                      </a:r>
                    </a:p>
                  </a:txBody>
                  <a:tcPr marL="47625" marR="47625" marT="47625" marB="47625"/>
                </a:tc>
                <a:tc>
                  <a:txBody>
                    <a:bodyPr/>
                    <a:lstStyle/>
                    <a:p>
                      <a:pPr fontAlgn="ctr"/>
                      <a:r>
                        <a:rPr lang="en-US" sz="1400" b="0" dirty="0">
                          <a:effectLst/>
                        </a:rPr>
                        <a:t>Provides authorization of router commands on a per-user or per-group basis.</a:t>
                      </a:r>
                    </a:p>
                  </a:txBody>
                  <a:tcPr marL="47625" marR="47625" marT="47625" marB="47625"/>
                </a:tc>
                <a:tc>
                  <a:txBody>
                    <a:bodyPr/>
                    <a:lstStyle/>
                    <a:p>
                      <a:pPr fontAlgn="ctr"/>
                      <a:r>
                        <a:rPr lang="en-US" sz="1400" b="0" dirty="0">
                          <a:effectLst/>
                        </a:rPr>
                        <a:t>Has no option to authorize router commands on a per-user or per-group basis.</a:t>
                      </a:r>
                    </a:p>
                  </a:txBody>
                  <a:tcPr marL="47625" marR="47625" marT="47625" marB="47625"/>
                </a:tc>
                <a:extLst>
                  <a:ext uri="{0D108BD9-81ED-4DB2-BD59-A6C34878D82A}">
                    <a16:rowId xmlns:a16="http://schemas.microsoft.com/office/drawing/2014/main" val="10002"/>
                  </a:ext>
                </a:extLst>
              </a:tr>
              <a:tr h="345968">
                <a:tc>
                  <a:txBody>
                    <a:bodyPr/>
                    <a:lstStyle/>
                    <a:p>
                      <a:pPr fontAlgn="ctr"/>
                      <a:r>
                        <a:rPr lang="en-IN" sz="1400" b="0" dirty="0">
                          <a:effectLst/>
                        </a:rPr>
                        <a:t>Accounting</a:t>
                      </a:r>
                    </a:p>
                  </a:txBody>
                  <a:tcPr marL="47625" marR="47625" marT="47625" marB="47625"/>
                </a:tc>
                <a:tc>
                  <a:txBody>
                    <a:bodyPr/>
                    <a:lstStyle/>
                    <a:p>
                      <a:pPr fontAlgn="ctr"/>
                      <a:r>
                        <a:rPr lang="en-IN" sz="1400" b="0" dirty="0">
                          <a:effectLst/>
                        </a:rPr>
                        <a:t>Limited</a:t>
                      </a:r>
                    </a:p>
                  </a:txBody>
                  <a:tcPr marL="47625" marR="47625" marT="47625" marB="47625"/>
                </a:tc>
                <a:tc>
                  <a:txBody>
                    <a:bodyPr/>
                    <a:lstStyle/>
                    <a:p>
                      <a:pPr fontAlgn="ctr"/>
                      <a:r>
                        <a:rPr lang="en-IN" sz="1400" b="0" dirty="0">
                          <a:effectLst/>
                        </a:rPr>
                        <a:t>Extensive</a:t>
                      </a:r>
                    </a:p>
                  </a:txBody>
                  <a:tcPr marL="47625" marR="47625" marT="47625" marB="47625"/>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59484513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Accounting Logs</a:t>
            </a:r>
          </a:p>
        </p:txBody>
      </p:sp>
      <p:sp>
        <p:nvSpPr>
          <p:cNvPr id="2" name="Content Placeholder 1"/>
          <p:cNvSpPr>
            <a:spLocks noGrp="1"/>
          </p:cNvSpPr>
          <p:nvPr>
            <p:ph idx="1"/>
          </p:nvPr>
        </p:nvSpPr>
        <p:spPr>
          <a:xfrm>
            <a:off x="144063" y="798944"/>
            <a:ext cx="8855872" cy="3843394"/>
          </a:xfrm>
        </p:spPr>
        <p:txBody>
          <a:bodyPr/>
          <a:lstStyle/>
          <a:p>
            <a:pPr>
              <a:buFont typeface="Arial" panose="020B0604020202020204" pitchFamily="34" charset="0"/>
              <a:buChar char="•"/>
            </a:pPr>
            <a:r>
              <a:rPr lang="en-US" sz="1600" dirty="0"/>
              <a:t>Centralized AAA also enables the use of the Accounting method. </a:t>
            </a:r>
          </a:p>
          <a:p>
            <a:pPr>
              <a:buFont typeface="Arial" panose="020B0604020202020204" pitchFamily="34" charset="0"/>
              <a:buChar char="•"/>
            </a:pPr>
            <a:r>
              <a:rPr lang="en-US" sz="1600" dirty="0"/>
              <a:t>Accounting records from all devices are sent to centralized repositories, which simplifies auditing of user actions.</a:t>
            </a:r>
          </a:p>
          <a:p>
            <a:pPr>
              <a:buFont typeface="Arial" panose="020B0604020202020204" pitchFamily="34" charset="0"/>
              <a:buChar char="•"/>
            </a:pPr>
            <a:r>
              <a:rPr lang="en-US" sz="1600" dirty="0"/>
              <a:t>AAA Accounting collects and reports usage data in AAA logs. These logs are useful for security auditing. </a:t>
            </a:r>
          </a:p>
          <a:p>
            <a:pPr>
              <a:buFont typeface="Arial" panose="020B0604020202020204" pitchFamily="34" charset="0"/>
              <a:buChar char="•"/>
            </a:pPr>
            <a:r>
              <a:rPr lang="en-US" sz="1600" dirty="0"/>
              <a:t>The collected data might include the start and stop connection times, executed commands, number of packets, and number of bytes.</a:t>
            </a:r>
          </a:p>
          <a:p>
            <a:pPr>
              <a:buFont typeface="Arial" panose="020B0604020202020204" pitchFamily="34" charset="0"/>
              <a:buChar char="•"/>
            </a:pPr>
            <a:r>
              <a:rPr lang="en-US" sz="1600" dirty="0"/>
              <a:t>One widely deployed use of accounting is to combine it with AAA authentication. This helps with managing access to internetworking devices by network administrative staff.</a:t>
            </a:r>
          </a:p>
        </p:txBody>
      </p:sp>
    </p:spTree>
    <p:custDataLst>
      <p:tags r:id="rId1"/>
    </p:custDataLst>
    <p:extLst>
      <p:ext uri="{BB962C8B-B14F-4D97-AF65-F5344CB8AC3E}">
        <p14:creationId xmlns:p14="http://schemas.microsoft.com/office/powerpoint/2010/main" val="299162385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Accounting Logs (Contd.)</a:t>
            </a:r>
          </a:p>
        </p:txBody>
      </p:sp>
      <p:sp>
        <p:nvSpPr>
          <p:cNvPr id="2" name="Content Placeholder 1"/>
          <p:cNvSpPr>
            <a:spLocks noGrp="1"/>
          </p:cNvSpPr>
          <p:nvPr>
            <p:ph idx="1"/>
          </p:nvPr>
        </p:nvSpPr>
        <p:spPr>
          <a:xfrm>
            <a:off x="144063" y="798944"/>
            <a:ext cx="8855872" cy="2070865"/>
          </a:xfrm>
        </p:spPr>
        <p:txBody>
          <a:bodyPr/>
          <a:lstStyle/>
          <a:p>
            <a:pPr>
              <a:buFont typeface="Arial" panose="020B0604020202020204" pitchFamily="34" charset="0"/>
              <a:buChar char="•"/>
            </a:pPr>
            <a:r>
              <a:rPr lang="en-US" sz="1600" dirty="0"/>
              <a:t>Accounting provides more security than just authentication. The AAA servers keep a detailed log of exactly what the authenticated user does on the device. </a:t>
            </a:r>
          </a:p>
          <a:p>
            <a:pPr>
              <a:buFont typeface="Arial" panose="020B0604020202020204" pitchFamily="34" charset="0"/>
              <a:buChar char="•"/>
            </a:pPr>
            <a:r>
              <a:rPr lang="en-US" sz="1600" dirty="0"/>
              <a:t>This includes all EXEC and configuration commands issued by the user.</a:t>
            </a:r>
          </a:p>
          <a:p>
            <a:pPr>
              <a:buFont typeface="Arial" panose="020B0604020202020204" pitchFamily="34" charset="0"/>
              <a:buChar char="•"/>
            </a:pPr>
            <a:r>
              <a:rPr lang="en-US" sz="1600" dirty="0"/>
              <a:t>When a user has been authenticated, the AAA accounting process generates a start message to begin the accounting process.</a:t>
            </a:r>
          </a:p>
          <a:p>
            <a:pPr>
              <a:buFont typeface="Arial" panose="020B0604020202020204" pitchFamily="34" charset="0"/>
              <a:buChar char="•"/>
            </a:pPr>
            <a:r>
              <a:rPr lang="en-US" sz="1600" dirty="0"/>
              <a:t>When the user finishes, a stop message is recorded and the accounting process ends.</a:t>
            </a:r>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FCA5126E-EDE0-4AFC-8A14-E0DC96068F47}"/>
              </a:ext>
            </a:extLst>
          </p:cNvPr>
          <p:cNvPicPr>
            <a:picLocks noChangeAspect="1"/>
          </p:cNvPicPr>
          <p:nvPr/>
        </p:nvPicPr>
        <p:blipFill>
          <a:blip r:embed="rId4"/>
          <a:stretch>
            <a:fillRect/>
          </a:stretch>
        </p:blipFill>
        <p:spPr>
          <a:xfrm>
            <a:off x="926123" y="3004645"/>
            <a:ext cx="6892257"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8794160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367187"/>
                </a:solidFill>
                <a:effectLst/>
                <a:uLnTx/>
                <a:uFillTx/>
                <a:latin typeface="Arial"/>
                <a:ea typeface="ＭＳ Ｐゴシック" charset="0"/>
              </a:rPr>
              <a:t>AAA Usage and Operation</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IN" sz="2400" b="0" i="0" u="none" strike="noStrike" kern="1200" cap="none" spc="0" normalizeH="0" baseline="0" noProof="0" dirty="0">
                <a:ln>
                  <a:noFill/>
                </a:ln>
                <a:solidFill>
                  <a:srgbClr val="367187"/>
                </a:solidFill>
                <a:effectLst/>
                <a:uLnTx/>
                <a:uFillTx/>
                <a:latin typeface="Arial"/>
                <a:ea typeface="ＭＳ Ｐゴシック" charset="0"/>
              </a:rPr>
              <a:t>AAA Accounting Logs (Contd.)</a:t>
            </a:r>
          </a:p>
        </p:txBody>
      </p:sp>
      <p:sp>
        <p:nvSpPr>
          <p:cNvPr id="2" name="Content Placeholder 1"/>
          <p:cNvSpPr>
            <a:spLocks noGrp="1"/>
          </p:cNvSpPr>
          <p:nvPr>
            <p:ph idx="1"/>
          </p:nvPr>
        </p:nvSpPr>
        <p:spPr>
          <a:xfrm>
            <a:off x="144064" y="716883"/>
            <a:ext cx="8495844" cy="401717"/>
          </a:xfrm>
        </p:spPr>
        <p:txBody>
          <a:bodyPr/>
          <a:lstStyle/>
          <a:p>
            <a:pPr marL="0" indent="0">
              <a:buNone/>
            </a:pPr>
            <a:r>
              <a:rPr lang="en-US" sz="1600" dirty="0"/>
              <a:t>The following table describes the types of accounting information that can be collected:</a:t>
            </a:r>
          </a:p>
          <a:p>
            <a:pPr marL="0" indent="0">
              <a:buNone/>
            </a:pPr>
            <a:endParaRPr lang="en-US" sz="1200" dirty="0"/>
          </a:p>
        </p:txBody>
      </p:sp>
      <p:graphicFrame>
        <p:nvGraphicFramePr>
          <p:cNvPr id="4" name="Table 3"/>
          <p:cNvGraphicFramePr>
            <a:graphicFrameLocks noGrp="1"/>
          </p:cNvGraphicFramePr>
          <p:nvPr/>
        </p:nvGraphicFramePr>
        <p:xfrm>
          <a:off x="248112" y="1099716"/>
          <a:ext cx="8651616" cy="3859530"/>
        </p:xfrm>
        <a:graphic>
          <a:graphicData uri="http://schemas.openxmlformats.org/drawingml/2006/table">
            <a:tbl>
              <a:tblPr firstRow="1" bandRow="1">
                <a:tableStyleId>{5C22544A-7EE6-4342-B048-85BDC9FD1C3A}</a:tableStyleId>
              </a:tblPr>
              <a:tblGrid>
                <a:gridCol w="1918313">
                  <a:extLst>
                    <a:ext uri="{9D8B030D-6E8A-4147-A177-3AD203B41FA5}">
                      <a16:colId xmlns:a16="http://schemas.microsoft.com/office/drawing/2014/main" val="20000"/>
                    </a:ext>
                  </a:extLst>
                </a:gridCol>
                <a:gridCol w="6733303">
                  <a:extLst>
                    <a:ext uri="{9D8B030D-6E8A-4147-A177-3AD203B41FA5}">
                      <a16:colId xmlns:a16="http://schemas.microsoft.com/office/drawing/2014/main" val="20001"/>
                    </a:ext>
                  </a:extLst>
                </a:gridCol>
              </a:tblGrid>
              <a:tr h="467852">
                <a:tc>
                  <a:txBody>
                    <a:bodyPr/>
                    <a:lstStyle/>
                    <a:p>
                      <a:pPr algn="ctr"/>
                      <a:r>
                        <a:rPr lang="en-IN" sz="1400" b="1" dirty="0"/>
                        <a:t>Types of Accounting Information</a:t>
                      </a:r>
                    </a:p>
                  </a:txBody>
                  <a:tcPr/>
                </a:tc>
                <a:tc>
                  <a:txBody>
                    <a:bodyPr/>
                    <a:lstStyle/>
                    <a:p>
                      <a:pPr algn="ctr"/>
                      <a:r>
                        <a:rPr lang="en-IN" sz="1400" b="1" dirty="0"/>
                        <a:t>Description</a:t>
                      </a:r>
                    </a:p>
                  </a:txBody>
                  <a:tcPr/>
                </a:tc>
                <a:extLst>
                  <a:ext uri="{0D108BD9-81ED-4DB2-BD59-A6C34878D82A}">
                    <a16:rowId xmlns:a16="http://schemas.microsoft.com/office/drawing/2014/main" val="10000"/>
                  </a:ext>
                </a:extLst>
              </a:tr>
              <a:tr h="471292">
                <a:tc>
                  <a:txBody>
                    <a:bodyPr/>
                    <a:lstStyle/>
                    <a:p>
                      <a:pPr fontAlgn="ctr"/>
                      <a:r>
                        <a:rPr lang="en-IN" sz="1400" b="0" dirty="0">
                          <a:effectLst/>
                        </a:rPr>
                        <a:t>Network Accounting</a:t>
                      </a:r>
                    </a:p>
                  </a:txBody>
                  <a:tcPr marL="47625" marR="47625" marT="47625" marB="47625" anchor="ctr"/>
                </a:tc>
                <a:tc>
                  <a:txBody>
                    <a:bodyPr/>
                    <a:lstStyle/>
                    <a:p>
                      <a:pPr fontAlgn="ctr"/>
                      <a:r>
                        <a:rPr lang="en-US" sz="1400" b="0" dirty="0">
                          <a:effectLst/>
                        </a:rPr>
                        <a:t>It captures information for all Point-to-Point Protocol (PPP) sessions, including packet and byte counts.</a:t>
                      </a:r>
                    </a:p>
                  </a:txBody>
                  <a:tcPr marL="47625" marR="47625" marT="47625" marB="47625" anchor="ctr"/>
                </a:tc>
                <a:extLst>
                  <a:ext uri="{0D108BD9-81ED-4DB2-BD59-A6C34878D82A}">
                    <a16:rowId xmlns:a16="http://schemas.microsoft.com/office/drawing/2014/main" val="10001"/>
                  </a:ext>
                </a:extLst>
              </a:tr>
              <a:tr h="471292">
                <a:tc>
                  <a:txBody>
                    <a:bodyPr/>
                    <a:lstStyle/>
                    <a:p>
                      <a:pPr fontAlgn="ctr"/>
                      <a:r>
                        <a:rPr lang="en-IN" sz="1400" b="0" dirty="0">
                          <a:effectLst/>
                        </a:rPr>
                        <a:t>Connection Accounting</a:t>
                      </a:r>
                    </a:p>
                  </a:txBody>
                  <a:tcPr marL="47625" marR="47625" marT="47625" marB="47625" anchor="ctr"/>
                </a:tc>
                <a:tc>
                  <a:txBody>
                    <a:bodyPr/>
                    <a:lstStyle/>
                    <a:p>
                      <a:pPr fontAlgn="ctr"/>
                      <a:r>
                        <a:rPr lang="en-US" sz="1400" b="0" dirty="0">
                          <a:effectLst/>
                        </a:rPr>
                        <a:t>It captures information about all outbound connections that are made from the AAA client, such as by SSH.</a:t>
                      </a:r>
                    </a:p>
                  </a:txBody>
                  <a:tcPr marL="47625" marR="47625" marT="47625" marB="47625" anchor="ctr"/>
                </a:tc>
                <a:extLst>
                  <a:ext uri="{0D108BD9-81ED-4DB2-BD59-A6C34878D82A}">
                    <a16:rowId xmlns:a16="http://schemas.microsoft.com/office/drawing/2014/main" val="10002"/>
                  </a:ext>
                </a:extLst>
              </a:tr>
              <a:tr h="663938">
                <a:tc>
                  <a:txBody>
                    <a:bodyPr/>
                    <a:lstStyle/>
                    <a:p>
                      <a:pPr fontAlgn="ctr"/>
                      <a:r>
                        <a:rPr lang="en-IN" sz="1400" b="0" dirty="0">
                          <a:effectLst/>
                        </a:rPr>
                        <a:t>EXEC Accounting</a:t>
                      </a:r>
                    </a:p>
                  </a:txBody>
                  <a:tcPr marL="47625" marR="47625" marT="47625" marB="47625" anchor="ctr"/>
                </a:tc>
                <a:tc>
                  <a:txBody>
                    <a:bodyPr/>
                    <a:lstStyle/>
                    <a:p>
                      <a:pPr fontAlgn="ctr"/>
                      <a:r>
                        <a:rPr lang="en-US" sz="1400" b="0" dirty="0">
                          <a:effectLst/>
                        </a:rPr>
                        <a:t>It captures information about user EXEC terminal sessions on the network access server, including username, date, start and stop times, and the access server IP address.</a:t>
                      </a:r>
                    </a:p>
                  </a:txBody>
                  <a:tcPr marL="47625" marR="47625" marT="47625" marB="47625" anchor="ctr"/>
                </a:tc>
                <a:extLst>
                  <a:ext uri="{0D108BD9-81ED-4DB2-BD59-A6C34878D82A}">
                    <a16:rowId xmlns:a16="http://schemas.microsoft.com/office/drawing/2014/main" val="10003"/>
                  </a:ext>
                </a:extLst>
              </a:tr>
              <a:tr h="278647">
                <a:tc>
                  <a:txBody>
                    <a:bodyPr/>
                    <a:lstStyle/>
                    <a:p>
                      <a:pPr fontAlgn="ctr"/>
                      <a:r>
                        <a:rPr lang="en-IN" sz="1400" b="0" dirty="0">
                          <a:effectLst/>
                        </a:rPr>
                        <a:t>System Accounting</a:t>
                      </a:r>
                    </a:p>
                  </a:txBody>
                  <a:tcPr marL="47625" marR="47625" marT="47625" marB="47625" anchor="ctr"/>
                </a:tc>
                <a:tc>
                  <a:txBody>
                    <a:bodyPr/>
                    <a:lstStyle/>
                    <a:p>
                      <a:pPr fontAlgn="ctr"/>
                      <a:r>
                        <a:rPr lang="en-US" sz="1400" b="0" dirty="0">
                          <a:effectLst/>
                        </a:rPr>
                        <a:t>It captures information about all system-level events.</a:t>
                      </a:r>
                    </a:p>
                  </a:txBody>
                  <a:tcPr marL="47625" marR="47625" marT="47625" marB="47625" anchor="ctr"/>
                </a:tc>
                <a:extLst>
                  <a:ext uri="{0D108BD9-81ED-4DB2-BD59-A6C34878D82A}">
                    <a16:rowId xmlns:a16="http://schemas.microsoft.com/office/drawing/2014/main" val="10004"/>
                  </a:ext>
                </a:extLst>
              </a:tr>
              <a:tr h="663938">
                <a:tc>
                  <a:txBody>
                    <a:bodyPr/>
                    <a:lstStyle/>
                    <a:p>
                      <a:pPr fontAlgn="ctr"/>
                      <a:r>
                        <a:rPr lang="en-IN" sz="1400" b="0" dirty="0">
                          <a:effectLst/>
                        </a:rPr>
                        <a:t>Command Accounting</a:t>
                      </a:r>
                    </a:p>
                  </a:txBody>
                  <a:tcPr marL="47625" marR="47625" marT="47625" marB="47625" anchor="ctr"/>
                </a:tc>
                <a:tc>
                  <a:txBody>
                    <a:bodyPr/>
                    <a:lstStyle/>
                    <a:p>
                      <a:pPr fontAlgn="ctr"/>
                      <a:r>
                        <a:rPr lang="en-US" sz="1400" b="0" dirty="0">
                          <a:effectLst/>
                        </a:rPr>
                        <a:t>It captures information about the EXEC shell commands for a specified privilege level ,as well as the date and time each command was executed, and the user who executed it.</a:t>
                      </a:r>
                    </a:p>
                  </a:txBody>
                  <a:tcPr marL="47625" marR="47625" marT="47625" marB="47625" anchor="ctr"/>
                </a:tc>
                <a:extLst>
                  <a:ext uri="{0D108BD9-81ED-4DB2-BD59-A6C34878D82A}">
                    <a16:rowId xmlns:a16="http://schemas.microsoft.com/office/drawing/2014/main" val="1830297535"/>
                  </a:ext>
                </a:extLst>
              </a:tr>
              <a:tr h="467852">
                <a:tc>
                  <a:txBody>
                    <a:bodyPr/>
                    <a:lstStyle/>
                    <a:p>
                      <a:pPr fontAlgn="ctr"/>
                      <a:r>
                        <a:rPr lang="en-IN" sz="1400" b="0" dirty="0">
                          <a:effectLst/>
                        </a:rPr>
                        <a:t>Resource Accounting</a:t>
                      </a:r>
                    </a:p>
                  </a:txBody>
                  <a:tcPr marL="47625" marR="47625" marT="47625" marB="47625" anchor="ctr"/>
                </a:tc>
                <a:tc>
                  <a:txBody>
                    <a:bodyPr/>
                    <a:lstStyle/>
                    <a:p>
                      <a:r>
                        <a:rPr lang="en-US" sz="1400" b="0" i="0" u="none" strike="noStrike" kern="1200" dirty="0">
                          <a:solidFill>
                            <a:schemeClr val="dk1"/>
                          </a:solidFill>
                          <a:effectLst/>
                          <a:latin typeface="+mn-lt"/>
                          <a:ea typeface="+mn-ea"/>
                          <a:cs typeface="+mn-cs"/>
                        </a:rPr>
                        <a:t>It captures 'start' and 'stop' record support for connections that have passed user authentication. </a:t>
                      </a:r>
                      <a:endParaRPr lang="en-IN" sz="1200" b="0" dirty="0"/>
                    </a:p>
                  </a:txBody>
                  <a:tcPr/>
                </a:tc>
                <a:extLst>
                  <a:ext uri="{0D108BD9-81ED-4DB2-BD59-A6C34878D82A}">
                    <a16:rowId xmlns:a16="http://schemas.microsoft.com/office/drawing/2014/main" val="4094375118"/>
                  </a:ext>
                </a:extLst>
              </a:tr>
            </a:tbl>
          </a:graphicData>
        </a:graphic>
      </p:graphicFrame>
    </p:spTree>
    <p:custDataLst>
      <p:tags r:id="rId1"/>
    </p:custDataLst>
    <p:extLst>
      <p:ext uri="{BB962C8B-B14F-4D97-AF65-F5344CB8AC3E}">
        <p14:creationId xmlns:p14="http://schemas.microsoft.com/office/powerpoint/2010/main" val="38197156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Introduction to Access Control Lists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ACL Operation</a:t>
            </a:r>
          </a:p>
        </p:txBody>
      </p:sp>
      <p:sp>
        <p:nvSpPr>
          <p:cNvPr id="5" name="Object4"/>
          <p:cNvSpPr/>
          <p:nvPr/>
        </p:nvSpPr>
        <p:spPr>
          <a:xfrm>
            <a:off x="152400" y="731520"/>
            <a:ext cx="8610600" cy="250698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ACLs define the set of rules that give added control for packets that enter inbound interfaces, packets that relay through the router, and packets that exit outbound interfaces of the router.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An inbound ACL filters packets before they are routed to the outbound interface. If the packet is permitted by the ACL, it is then processed for routing. Inbound ACLs are best used to filter packets when the network attached to an inbound interface is the only source of packets that need to be examined.</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An outbound ACL filters packets after being routed, regardless of the inbound interface. Incoming packets are routed to the outbound interface and then they are processed through the outbound ACL. Outbound ACLs are best used when the same filter will be applied to packets coming from multiple inbound interfaces before exiting the same outbound interface.</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pic>
        <p:nvPicPr>
          <p:cNvPr id="6" name="Picture 5">
            <a:extLst>
              <a:ext uri="{FF2B5EF4-FFF2-40B4-BE49-F238E27FC236}">
                <a16:creationId xmlns:a16="http://schemas.microsoft.com/office/drawing/2014/main" id="{6DF8561C-5310-4226-AF78-CE4D30CA74CA}"/>
              </a:ext>
            </a:extLst>
          </p:cNvPr>
          <p:cNvPicPr>
            <a:picLocks noChangeAspect="1"/>
          </p:cNvPicPr>
          <p:nvPr/>
        </p:nvPicPr>
        <p:blipFill>
          <a:blip r:embed="rId3"/>
          <a:stretch>
            <a:fillRect/>
          </a:stretch>
        </p:blipFill>
        <p:spPr>
          <a:xfrm>
            <a:off x="914400" y="1379187"/>
            <a:ext cx="6582818" cy="1059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Wildcard Masking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Overview</a:t>
            </a:r>
          </a:p>
        </p:txBody>
      </p:sp>
      <p:graphicFrame>
        <p:nvGraphicFramePr>
          <p:cNvPr id="16" name="Table 15"/>
          <p:cNvGraphicFramePr>
            <a:graphicFrameLocks noGrp="1"/>
          </p:cNvGraphicFramePr>
          <p:nvPr>
            <p:extLst>
              <p:ext uri="{D42A27DB-BD31-4B8C-83A1-F6EECF244321}">
                <p14:modId xmlns:p14="http://schemas.microsoft.com/office/powerpoint/2010/main" val="3363092331"/>
              </p:ext>
            </p:extLst>
          </p:nvPr>
        </p:nvGraphicFramePr>
        <p:xfrm>
          <a:off x="962892" y="1503854"/>
          <a:ext cx="7259782" cy="3032760"/>
        </p:xfrm>
        <a:graphic>
          <a:graphicData uri="http://schemas.openxmlformats.org/drawingml/2006/table">
            <a:tbl>
              <a:tblPr/>
              <a:tblGrid>
                <a:gridCol w="1274163">
                  <a:extLst>
                    <a:ext uri="{9D8B030D-6E8A-4147-A177-3AD203B41FA5}">
                      <a16:colId xmlns:a16="http://schemas.microsoft.com/office/drawing/2014/main" val="20000"/>
                    </a:ext>
                  </a:extLst>
                </a:gridCol>
                <a:gridCol w="1351572">
                  <a:extLst>
                    <a:ext uri="{9D8B030D-6E8A-4147-A177-3AD203B41FA5}">
                      <a16:colId xmlns:a16="http://schemas.microsoft.com/office/drawing/2014/main" val="20001"/>
                    </a:ext>
                  </a:extLst>
                </a:gridCol>
                <a:gridCol w="4634047">
                  <a:extLst>
                    <a:ext uri="{9D8B030D-6E8A-4147-A177-3AD203B41FA5}">
                      <a16:colId xmlns:a16="http://schemas.microsoft.com/office/drawing/2014/main" val="20002"/>
                    </a:ext>
                  </a:extLst>
                </a:gridCol>
              </a:tblGrid>
              <a:tr h="376884">
                <a:tc>
                  <a:txBody>
                    <a:bodyPr/>
                    <a:lstStyle/>
                    <a:p>
                      <a:r>
                        <a:rPr lang="en-US" sz="1200" b="1" dirty="0">
                          <a:solidFill>
                            <a:schemeClr val="bg1"/>
                          </a:solidFill>
                          <a:effectLst/>
                        </a:rPr>
                        <a:t>Wildcard Mask</a:t>
                      </a:r>
                      <a:endParaRPr lang="en-US" sz="1200" dirty="0">
                        <a:solidFill>
                          <a:schemeClr val="bg1"/>
                        </a:solidFill>
                        <a:effectLst/>
                      </a:endParaRPr>
                    </a:p>
                  </a:txBody>
                  <a:tcPr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b="1" dirty="0">
                          <a:solidFill>
                            <a:schemeClr val="bg1"/>
                          </a:solidFill>
                          <a:effectLst/>
                        </a:rPr>
                        <a:t>Last Octet </a:t>
                      </a:r>
                      <a:br>
                        <a:rPr lang="en-US" sz="1200" b="1" dirty="0">
                          <a:solidFill>
                            <a:schemeClr val="bg1"/>
                          </a:solidFill>
                          <a:effectLst/>
                        </a:rPr>
                      </a:br>
                      <a:r>
                        <a:rPr lang="en-US" sz="1200" b="1" dirty="0">
                          <a:solidFill>
                            <a:schemeClr val="bg1"/>
                          </a:solidFill>
                          <a:effectLst/>
                        </a:rPr>
                        <a:t>(in Binary)</a:t>
                      </a:r>
                      <a:endParaRPr lang="en-US" sz="1200" dirty="0">
                        <a:solidFill>
                          <a:schemeClr val="bg1"/>
                        </a:solidFill>
                        <a:effectLst/>
                      </a:endParaRPr>
                    </a:p>
                  </a:txBody>
                  <a:tcPr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b="1" dirty="0">
                          <a:solidFill>
                            <a:schemeClr val="bg1"/>
                          </a:solidFill>
                        </a:rPr>
                        <a:t>Meaning (0 - match, 1 - ignore)</a:t>
                      </a:r>
                      <a:endParaRPr lang="en-US" sz="1200" dirty="0">
                        <a:solidFill>
                          <a:schemeClr val="bg1"/>
                        </a:solidFill>
                      </a:endParaRPr>
                    </a:p>
                  </a:txBody>
                  <a:tcPr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213567">
                <a:tc>
                  <a:txBody>
                    <a:bodyPr/>
                    <a:lstStyle/>
                    <a:p>
                      <a:r>
                        <a:rPr lang="en-US" sz="1200" b="1" dirty="0">
                          <a:solidFill>
                            <a:srgbClr val="58585B"/>
                          </a:solidFill>
                          <a:latin typeface="Courier New" panose="02070309020205020404" pitchFamily="49" charset="0"/>
                          <a:cs typeface="Courier New" panose="02070309020205020404" pitchFamily="49" charset="0"/>
                        </a:rPr>
                        <a:t>0.0.0.0</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00000000</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Match all octets.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515075">
                <a:tc>
                  <a:txBody>
                    <a:bodyPr/>
                    <a:lstStyle/>
                    <a:p>
                      <a:r>
                        <a:rPr lang="en-US" sz="1200" b="1" dirty="0">
                          <a:solidFill>
                            <a:srgbClr val="58585B"/>
                          </a:solidFill>
                          <a:latin typeface="Courier New" panose="02070309020205020404" pitchFamily="49" charset="0"/>
                          <a:cs typeface="Courier New" panose="02070309020205020404" pitchFamily="49" charset="0"/>
                        </a:rPr>
                        <a:t>0.0.0.63</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00111111</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octets</a:t>
                      </a:r>
                      <a:endParaRPr lang="en-US" sz="1200" dirty="0"/>
                    </a:p>
                    <a:p>
                      <a:pPr marL="171450" indent="-171450">
                        <a:buFont typeface="Arial" panose="020B0604020202020204" pitchFamily="34" charset="0"/>
                        <a:buChar char="•"/>
                      </a:pPr>
                      <a:r>
                        <a:rPr lang="en-US" sz="1200" dirty="0">
                          <a:solidFill>
                            <a:srgbClr val="58585B"/>
                          </a:solidFill>
                        </a:rPr>
                        <a:t>Match the two left most bits of the last octet</a:t>
                      </a:r>
                      <a:endParaRPr lang="en-US" sz="1200" dirty="0"/>
                    </a:p>
                    <a:p>
                      <a:pPr marL="171450" indent="-171450">
                        <a:buFont typeface="Arial" panose="020B0604020202020204" pitchFamily="34" charset="0"/>
                        <a:buChar char="•"/>
                      </a:pPr>
                      <a:r>
                        <a:rPr lang="en-US" sz="1200" dirty="0">
                          <a:solidFill>
                            <a:srgbClr val="58585B"/>
                          </a:solidFill>
                        </a:rPr>
                        <a:t>Ignore the last 6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15075">
                <a:tc>
                  <a:txBody>
                    <a:bodyPr/>
                    <a:lstStyle/>
                    <a:p>
                      <a:r>
                        <a:rPr lang="en-US" sz="1200" b="1" dirty="0">
                          <a:solidFill>
                            <a:srgbClr val="58585B"/>
                          </a:solidFill>
                          <a:latin typeface="Courier New" panose="02070309020205020404" pitchFamily="49" charset="0"/>
                          <a:cs typeface="Courier New" panose="02070309020205020404" pitchFamily="49" charset="0"/>
                        </a:rPr>
                        <a:t>0.0.0.15</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00001111</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octets</a:t>
                      </a:r>
                      <a:endParaRPr lang="en-US" sz="1200" dirty="0"/>
                    </a:p>
                    <a:p>
                      <a:pPr marL="171450" indent="-171450">
                        <a:buFont typeface="Arial" panose="020B0604020202020204" pitchFamily="34" charset="0"/>
                        <a:buChar char="•"/>
                      </a:pPr>
                      <a:r>
                        <a:rPr lang="en-US" sz="1200" dirty="0">
                          <a:solidFill>
                            <a:srgbClr val="58585B"/>
                          </a:solidFill>
                        </a:rPr>
                        <a:t>Match the four left most bits of the last octet</a:t>
                      </a:r>
                      <a:endParaRPr lang="en-US" sz="1200" dirty="0"/>
                    </a:p>
                    <a:p>
                      <a:pPr marL="171450" indent="-171450">
                        <a:buFont typeface="Arial" panose="020B0604020202020204" pitchFamily="34" charset="0"/>
                        <a:buChar char="•"/>
                      </a:pPr>
                      <a:r>
                        <a:rPr lang="en-US" sz="1200" dirty="0">
                          <a:solidFill>
                            <a:srgbClr val="58585B"/>
                          </a:solidFill>
                        </a:rPr>
                        <a:t>Ignore the last 4 bits of the last octet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515075">
                <a:tc>
                  <a:txBody>
                    <a:bodyPr/>
                    <a:lstStyle/>
                    <a:p>
                      <a:r>
                        <a:rPr lang="en-US" sz="1200" b="1" dirty="0">
                          <a:solidFill>
                            <a:srgbClr val="58585B"/>
                          </a:solidFill>
                          <a:latin typeface="Courier New" panose="02070309020205020404" pitchFamily="49" charset="0"/>
                          <a:cs typeface="Courier New" panose="02070309020205020404" pitchFamily="49" charset="0"/>
                        </a:rPr>
                        <a:t>0.0.0.252</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11111100</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octets</a:t>
                      </a:r>
                      <a:endParaRPr lang="en-US" sz="1200" dirty="0"/>
                    </a:p>
                    <a:p>
                      <a:pPr marL="171450" indent="-171450">
                        <a:buFont typeface="Arial" panose="020B0604020202020204" pitchFamily="34" charset="0"/>
                        <a:buChar char="•"/>
                      </a:pPr>
                      <a:r>
                        <a:rPr lang="en-US" sz="1200" dirty="0">
                          <a:solidFill>
                            <a:srgbClr val="58585B"/>
                          </a:solidFill>
                        </a:rPr>
                        <a:t>Ignore the six left most bits of the last octet</a:t>
                      </a:r>
                      <a:endParaRPr lang="en-US" sz="1200" dirty="0"/>
                    </a:p>
                    <a:p>
                      <a:pPr marL="171450" indent="-171450">
                        <a:buFont typeface="Arial" panose="020B0604020202020204" pitchFamily="34" charset="0"/>
                        <a:buChar char="•"/>
                      </a:pPr>
                      <a:r>
                        <a:rPr lang="en-US" sz="1200" dirty="0">
                          <a:solidFill>
                            <a:srgbClr val="58585B"/>
                          </a:solidFill>
                        </a:rPr>
                        <a:t>Match the last two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64321">
                <a:tc>
                  <a:txBody>
                    <a:bodyPr/>
                    <a:lstStyle/>
                    <a:p>
                      <a:r>
                        <a:rPr lang="en-US" sz="1200" b="1" dirty="0">
                          <a:solidFill>
                            <a:srgbClr val="58585B"/>
                          </a:solidFill>
                          <a:latin typeface="Courier New" panose="02070309020205020404" pitchFamily="49" charset="0"/>
                          <a:cs typeface="Courier New" panose="02070309020205020404" pitchFamily="49" charset="0"/>
                        </a:rPr>
                        <a:t>0.0.0.255</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latin typeface="Courier New" panose="02070309020205020404" pitchFamily="49" charset="0"/>
                          <a:cs typeface="Courier New" panose="02070309020205020404" pitchFamily="49" charset="0"/>
                        </a:rPr>
                        <a:t>11111111</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rPr>
                        <a:t>Match the first three octet</a:t>
                      </a:r>
                      <a:endParaRPr lang="en-US" sz="1200" dirty="0"/>
                    </a:p>
                    <a:p>
                      <a:pPr marL="171450" indent="-171450">
                        <a:buFont typeface="Arial" panose="020B0604020202020204" pitchFamily="34" charset="0"/>
                        <a:buChar char="•"/>
                      </a:pPr>
                      <a:r>
                        <a:rPr lang="en-US" sz="1200" dirty="0">
                          <a:solidFill>
                            <a:srgbClr val="58585B"/>
                          </a:solidFill>
                        </a:rPr>
                        <a:t>Ignore the last octet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
        <p:nvSpPr>
          <p:cNvPr id="4" name="TextBox 3">
            <a:extLst>
              <a:ext uri="{FF2B5EF4-FFF2-40B4-BE49-F238E27FC236}">
                <a16:creationId xmlns:a16="http://schemas.microsoft.com/office/drawing/2014/main" id="{CEC5881A-2C20-4EE6-A057-0A19AB0E9F9B}"/>
              </a:ext>
            </a:extLst>
          </p:cNvPr>
          <p:cNvSpPr txBox="1"/>
          <p:nvPr/>
        </p:nvSpPr>
        <p:spPr>
          <a:xfrm>
            <a:off x="0" y="672655"/>
            <a:ext cx="9052560"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 wildcard mask is like a subnet mask in that it uses the ANDing process to identify which bits in an IPv4 address to match. However, they differ in the way they match binary 1s and 0s. Unlike a subnet mask, in which binary 1 is equal to a match and binary 0 is not a match, in a wildcard mask, the reverse is true.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Types</a:t>
            </a:r>
          </a:p>
        </p:txBody>
      </p:sp>
      <p:sp>
        <p:nvSpPr>
          <p:cNvPr id="5" name="Object4"/>
          <p:cNvSpPr/>
          <p:nvPr/>
        </p:nvSpPr>
        <p:spPr>
          <a:xfrm>
            <a:off x="400050" y="895350"/>
            <a:ext cx="2209800" cy="3429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Wildcard Mask to Match a Host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pic>
        <p:nvPicPr>
          <p:cNvPr id="4" name="Picture 3">
            <a:extLst>
              <a:ext uri="{FF2B5EF4-FFF2-40B4-BE49-F238E27FC236}">
                <a16:creationId xmlns:a16="http://schemas.microsoft.com/office/drawing/2014/main" id="{6BFDD49C-FAE2-4436-82F3-7D16B7F4595F}"/>
              </a:ext>
            </a:extLst>
          </p:cNvPr>
          <p:cNvPicPr>
            <a:picLocks noChangeAspect="1"/>
          </p:cNvPicPr>
          <p:nvPr/>
        </p:nvPicPr>
        <p:blipFill>
          <a:blip r:embed="rId3"/>
          <a:stretch>
            <a:fillRect/>
          </a:stretch>
        </p:blipFill>
        <p:spPr>
          <a:xfrm>
            <a:off x="3981252" y="909567"/>
            <a:ext cx="4572396" cy="967824"/>
          </a:xfrm>
          <a:prstGeom prst="rect">
            <a:avLst/>
          </a:prstGeom>
        </p:spPr>
      </p:pic>
      <p:sp>
        <p:nvSpPr>
          <p:cNvPr id="7" name="Object4">
            <a:extLst>
              <a:ext uri="{FF2B5EF4-FFF2-40B4-BE49-F238E27FC236}">
                <a16:creationId xmlns:a16="http://schemas.microsoft.com/office/drawing/2014/main" id="{22F84606-7BF7-46BB-B322-79DF0B936F63}"/>
              </a:ext>
            </a:extLst>
          </p:cNvPr>
          <p:cNvSpPr/>
          <p:nvPr/>
        </p:nvSpPr>
        <p:spPr>
          <a:xfrm>
            <a:off x="400050" y="2143125"/>
            <a:ext cx="2209800" cy="3429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Wildcard Mask to Match an IPv4 Subnet  </a:t>
            </a:r>
            <a:endParaRPr lang="en-US" sz="1400" dirty="0"/>
          </a:p>
        </p:txBody>
      </p:sp>
      <p:pic>
        <p:nvPicPr>
          <p:cNvPr id="6" name="Picture 5">
            <a:extLst>
              <a:ext uri="{FF2B5EF4-FFF2-40B4-BE49-F238E27FC236}">
                <a16:creationId xmlns:a16="http://schemas.microsoft.com/office/drawing/2014/main" id="{865DB182-6267-4FCB-BF6F-64F8E1B92246}"/>
              </a:ext>
            </a:extLst>
          </p:cNvPr>
          <p:cNvPicPr>
            <a:picLocks noChangeAspect="1"/>
          </p:cNvPicPr>
          <p:nvPr/>
        </p:nvPicPr>
        <p:blipFill>
          <a:blip r:embed="rId4"/>
          <a:stretch>
            <a:fillRect/>
          </a:stretch>
        </p:blipFill>
        <p:spPr>
          <a:xfrm>
            <a:off x="3988872" y="2162175"/>
            <a:ext cx="4557155" cy="960203"/>
          </a:xfrm>
          <a:prstGeom prst="rect">
            <a:avLst/>
          </a:prstGeom>
        </p:spPr>
      </p:pic>
      <p:sp>
        <p:nvSpPr>
          <p:cNvPr id="9" name="Object4">
            <a:extLst>
              <a:ext uri="{FF2B5EF4-FFF2-40B4-BE49-F238E27FC236}">
                <a16:creationId xmlns:a16="http://schemas.microsoft.com/office/drawing/2014/main" id="{C1E3580C-DBD4-47FF-8513-1D2AA5BE6EFA}"/>
              </a:ext>
            </a:extLst>
          </p:cNvPr>
          <p:cNvSpPr/>
          <p:nvPr/>
        </p:nvSpPr>
        <p:spPr>
          <a:xfrm>
            <a:off x="400050" y="3305175"/>
            <a:ext cx="2209800" cy="3429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Wildcard Mask to Match an IPv4 Address Range  </a:t>
            </a:r>
            <a:endParaRPr lang="en-US" sz="1400" dirty="0"/>
          </a:p>
        </p:txBody>
      </p:sp>
      <p:pic>
        <p:nvPicPr>
          <p:cNvPr id="8" name="Picture 7">
            <a:extLst>
              <a:ext uri="{FF2B5EF4-FFF2-40B4-BE49-F238E27FC236}">
                <a16:creationId xmlns:a16="http://schemas.microsoft.com/office/drawing/2014/main" id="{68719A92-A305-4110-988D-6673B1E2C1A9}"/>
              </a:ext>
            </a:extLst>
          </p:cNvPr>
          <p:cNvPicPr>
            <a:picLocks noChangeAspect="1"/>
          </p:cNvPicPr>
          <p:nvPr/>
        </p:nvPicPr>
        <p:blipFill>
          <a:blip r:embed="rId5"/>
          <a:stretch>
            <a:fillRect/>
          </a:stretch>
        </p:blipFill>
        <p:spPr>
          <a:xfrm>
            <a:off x="3988872" y="3305175"/>
            <a:ext cx="4564776" cy="12574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Wildcard Masking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Wildcard Mask Calculation</a:t>
            </a:r>
          </a:p>
        </p:txBody>
      </p:sp>
      <p:sp>
        <p:nvSpPr>
          <p:cNvPr id="5" name="Object4"/>
          <p:cNvSpPr/>
          <p:nvPr/>
        </p:nvSpPr>
        <p:spPr>
          <a:xfrm>
            <a:off x="180975" y="731520"/>
            <a:ext cx="8229600" cy="64008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Calculating wildcard masks can be challenging. One shortcut method is to subtract the subnet mask from 255.255.255.255.</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
        <p:nvSpPr>
          <p:cNvPr id="4" name="TextBox 3">
            <a:extLst>
              <a:ext uri="{FF2B5EF4-FFF2-40B4-BE49-F238E27FC236}">
                <a16:creationId xmlns:a16="http://schemas.microsoft.com/office/drawing/2014/main" id="{85728F69-E618-4384-91A4-CCF8BC5C0D4E}"/>
              </a:ext>
            </a:extLst>
          </p:cNvPr>
          <p:cNvSpPr txBox="1"/>
          <p:nvPr/>
        </p:nvSpPr>
        <p:spPr>
          <a:xfrm>
            <a:off x="285750" y="1533525"/>
            <a:ext cx="3086100" cy="289310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Assume you wanted an ACE in ACL 10 to permit access to all users in the 192.168.3.0/24 network. To calculate the wildcard mask, subtract the subnet mask (i.e., 255.255.255.0) from 255.255.255.255, as shown in the table.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solution produces the wildcard mask 0.0.0.255. Therefore, the ACE would be </a:t>
            </a:r>
            <a:r>
              <a:rPr lang="en-US" sz="1400" b="1" dirty="0">
                <a:latin typeface="Arial" panose="020B0604020202020204" pitchFamily="34" charset="0"/>
                <a:cs typeface="Arial" panose="020B0604020202020204" pitchFamily="34" charset="0"/>
              </a:rPr>
              <a:t>access-list 10 permit 192.168.3.0 0.0.0.255</a:t>
            </a:r>
            <a:r>
              <a:rPr lang="en-US" sz="14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BC0E8050-167B-40C9-8CC2-593D630C28DB}"/>
              </a:ext>
            </a:extLst>
          </p:cNvPr>
          <p:cNvPicPr>
            <a:picLocks noChangeAspect="1"/>
          </p:cNvPicPr>
          <p:nvPr/>
        </p:nvPicPr>
        <p:blipFill>
          <a:blip r:embed="rId3"/>
          <a:stretch>
            <a:fillRect/>
          </a:stretch>
        </p:blipFill>
        <p:spPr>
          <a:xfrm>
            <a:off x="4059272" y="1996112"/>
            <a:ext cx="4514806" cy="11512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2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5143</TotalTime>
  <Words>4287</Words>
  <Application>Microsoft Office PowerPoint</Application>
  <PresentationFormat>On-screen Show (16:9)</PresentationFormat>
  <Paragraphs>450</Paragraphs>
  <Slides>45</Slides>
  <Notes>45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45</vt:i4>
      </vt:variant>
    </vt:vector>
  </HeadingPairs>
  <TitlesOfParts>
    <vt:vector size="54" baseType="lpstr">
      <vt:lpstr>Arial</vt:lpstr>
      <vt:lpstr>Calibri</vt:lpstr>
      <vt:lpstr>CiscoSans ExtraLight</vt:lpstr>
      <vt:lpstr>Courier New</vt:lpstr>
      <vt:lpstr>Wingdings</vt:lpstr>
      <vt:lpstr>Office Theme</vt:lpstr>
      <vt:lpstr>Default Theme</vt:lpstr>
      <vt:lpstr>1_Default Theme</vt:lpstr>
      <vt:lpstr>2_Default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Control Concepts</vt:lpstr>
      <vt:lpstr>PowerPoint Presentation</vt:lpstr>
      <vt:lpstr>PowerPoint Presentation</vt:lpstr>
      <vt:lpstr>PowerPoint Presentation</vt:lpstr>
      <vt:lpstr>AAA Usage and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Sami Al-Mashaqbeh</cp:lastModifiedBy>
  <cp:revision>64</cp:revision>
  <dcterms:created xsi:type="dcterms:W3CDTF">2020-12-08T18:27:12Z</dcterms:created>
  <dcterms:modified xsi:type="dcterms:W3CDTF">2023-03-18T20:38:07Z</dcterms:modified>
</cp:coreProperties>
</file>