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5" r:id="rId2"/>
  </p:sldMasterIdLst>
  <p:notesMasterIdLst>
    <p:notesMasterId r:id="rId29"/>
  </p:notesMasterIdLst>
  <p:sldIdLst>
    <p:sldId id="256" r:id="rId3"/>
    <p:sldId id="263" r:id="rId4"/>
    <p:sldId id="264" r:id="rId5"/>
    <p:sldId id="265" r:id="rId6"/>
    <p:sldId id="1074" r:id="rId7"/>
    <p:sldId id="268" r:id="rId8"/>
    <p:sldId id="269" r:id="rId9"/>
    <p:sldId id="1075" r:id="rId10"/>
    <p:sldId id="270" r:id="rId11"/>
    <p:sldId id="1076" r:id="rId12"/>
    <p:sldId id="271" r:id="rId13"/>
    <p:sldId id="272" r:id="rId14"/>
    <p:sldId id="274" r:id="rId15"/>
    <p:sldId id="275" r:id="rId16"/>
    <p:sldId id="276" r:id="rId17"/>
    <p:sldId id="277" r:id="rId18"/>
    <p:sldId id="279" r:id="rId19"/>
    <p:sldId id="1077" r:id="rId20"/>
    <p:sldId id="280" r:id="rId21"/>
    <p:sldId id="286" r:id="rId22"/>
    <p:sldId id="287" r:id="rId23"/>
    <p:sldId id="288" r:id="rId24"/>
    <p:sldId id="295" r:id="rId25"/>
    <p:sldId id="296" r:id="rId26"/>
    <p:sldId id="301" r:id="rId27"/>
    <p:sldId id="303" r:id="rId28"/>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0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54" autoAdjust="0"/>
    <p:restoredTop sz="76923" autoAdjust="0"/>
  </p:normalViewPr>
  <p:slideViewPr>
    <p:cSldViewPr snapToGrid="0" snapToObjects="1">
      <p:cViewPr varScale="1">
        <p:scale>
          <a:sx n="118" d="100"/>
          <a:sy n="118" d="100"/>
        </p:scale>
        <p:origin x="960"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i Al-Mashaqbeh" userId="c2b34020-89dd-4a6b-a910-6362006b6f1d" providerId="ADAL" clId="{29FC4154-21C1-4540-9F4A-85E9F42068CC}"/>
    <pc:docChg chg="modSld">
      <pc:chgData name="Sami Al-Mashaqbeh" userId="c2b34020-89dd-4a6b-a910-6362006b6f1d" providerId="ADAL" clId="{29FC4154-21C1-4540-9F4A-85E9F42068CC}" dt="2023-04-09T10:58:12.299" v="0" actId="6549"/>
      <pc:docMkLst>
        <pc:docMk/>
      </pc:docMkLst>
      <pc:sldChg chg="modSp mod">
        <pc:chgData name="Sami Al-Mashaqbeh" userId="c2b34020-89dd-4a6b-a910-6362006b6f1d" providerId="ADAL" clId="{29FC4154-21C1-4540-9F4A-85E9F42068CC}" dt="2023-04-09T10:58:12.299" v="0" actId="6549"/>
        <pc:sldMkLst>
          <pc:docMk/>
          <pc:sldMk cId="2601888742" sldId="1074"/>
        </pc:sldMkLst>
        <pc:spChg chg="mod">
          <ac:chgData name="Sami Al-Mashaqbeh" userId="c2b34020-89dd-4a6b-a910-6362006b6f1d" providerId="ADAL" clId="{29FC4154-21C1-4540-9F4A-85E9F42068CC}" dt="2023-04-09T10:58:12.299" v="0" actId="6549"/>
          <ac:spMkLst>
            <pc:docMk/>
            <pc:sldMk cId="2601888742" sldId="1074"/>
            <ac:spMk id="9" creationId="{E8B4F75E-00B6-4EF6-873F-8E9E4D7AB1C2}"/>
          </ac:spMkLst>
        </pc:spChg>
      </pc:sldChg>
    </pc:docChg>
  </pc:docChgLst>
  <pc:docChgLst>
    <pc:chgData name="Sami Al-Mashaqbeh" userId="c2b34020-89dd-4a6b-a910-6362006b6f1d" providerId="ADAL" clId="{4742848C-42A8-43C9-831E-20099E330750}"/>
    <pc:docChg chg="custSel delSld modSld modMainMaster">
      <pc:chgData name="Sami Al-Mashaqbeh" userId="c2b34020-89dd-4a6b-a910-6362006b6f1d" providerId="ADAL" clId="{4742848C-42A8-43C9-831E-20099E330750}" dt="2023-03-18T20:50:55.167" v="134" actId="47"/>
      <pc:docMkLst>
        <pc:docMk/>
      </pc:docMkLst>
      <pc:sldChg chg="addSp delSp modSp mod modNotesTx">
        <pc:chgData name="Sami Al-Mashaqbeh" userId="c2b34020-89dd-4a6b-a910-6362006b6f1d" providerId="ADAL" clId="{4742848C-42A8-43C9-831E-20099E330750}" dt="2023-03-18T20:42:48.695" v="19" actId="20577"/>
        <pc:sldMkLst>
          <pc:docMk/>
          <pc:sldMk cId="0" sldId="256"/>
        </pc:sldMkLst>
        <pc:spChg chg="mod">
          <ac:chgData name="Sami Al-Mashaqbeh" userId="c2b34020-89dd-4a6b-a910-6362006b6f1d" providerId="ADAL" clId="{4742848C-42A8-43C9-831E-20099E330750}" dt="2023-03-18T20:42:48.695" v="19" actId="20577"/>
          <ac:spMkLst>
            <pc:docMk/>
            <pc:sldMk cId="0" sldId="256"/>
            <ac:spMk id="2" creationId="{00000000-0000-0000-0000-000000000000}"/>
          </ac:spMkLst>
        </pc:spChg>
        <pc:spChg chg="del">
          <ac:chgData name="Sami Al-Mashaqbeh" userId="c2b34020-89dd-4a6b-a910-6362006b6f1d" providerId="ADAL" clId="{4742848C-42A8-43C9-831E-20099E330750}" dt="2023-03-18T20:42:33.571" v="5" actId="478"/>
          <ac:spMkLst>
            <pc:docMk/>
            <pc:sldMk cId="0" sldId="256"/>
            <ac:spMk id="3" creationId="{00000000-0000-0000-0000-000000000000}"/>
          </ac:spMkLst>
        </pc:spChg>
        <pc:spChg chg="del">
          <ac:chgData name="Sami Al-Mashaqbeh" userId="c2b34020-89dd-4a6b-a910-6362006b6f1d" providerId="ADAL" clId="{4742848C-42A8-43C9-831E-20099E330750}" dt="2023-03-18T20:42:38.078" v="6" actId="478"/>
          <ac:spMkLst>
            <pc:docMk/>
            <pc:sldMk cId="0" sldId="256"/>
            <ac:spMk id="4" creationId="{00000000-0000-0000-0000-000000000000}"/>
          </ac:spMkLst>
        </pc:spChg>
        <pc:spChg chg="add del mod">
          <ac:chgData name="Sami Al-Mashaqbeh" userId="c2b34020-89dd-4a6b-a910-6362006b6f1d" providerId="ADAL" clId="{4742848C-42A8-43C9-831E-20099E330750}" dt="2023-03-18T20:42:41.014" v="7" actId="478"/>
          <ac:spMkLst>
            <pc:docMk/>
            <pc:sldMk cId="0" sldId="256"/>
            <ac:spMk id="6" creationId="{72611AB3-175F-1732-0056-93766AA2324F}"/>
          </ac:spMkLst>
        </pc:spChg>
      </pc:sldChg>
      <pc:sldChg chg="del">
        <pc:chgData name="Sami Al-Mashaqbeh" userId="c2b34020-89dd-4a6b-a910-6362006b6f1d" providerId="ADAL" clId="{4742848C-42A8-43C9-831E-20099E330750}" dt="2023-03-18T20:43:38.504" v="20" actId="47"/>
        <pc:sldMkLst>
          <pc:docMk/>
          <pc:sldMk cId="0" sldId="262"/>
        </pc:sldMkLst>
      </pc:sldChg>
      <pc:sldChg chg="modSp mod modNotesTx">
        <pc:chgData name="Sami Al-Mashaqbeh" userId="c2b34020-89dd-4a6b-a910-6362006b6f1d" providerId="ADAL" clId="{4742848C-42A8-43C9-831E-20099E330750}" dt="2023-03-18T20:43:50.788" v="26" actId="6549"/>
        <pc:sldMkLst>
          <pc:docMk/>
          <pc:sldMk cId="0" sldId="263"/>
        </pc:sldMkLst>
        <pc:spChg chg="mod">
          <ac:chgData name="Sami Al-Mashaqbeh" userId="c2b34020-89dd-4a6b-a910-6362006b6f1d" providerId="ADAL" clId="{4742848C-42A8-43C9-831E-20099E330750}" dt="2023-03-18T20:43:47.581" v="25" actId="20577"/>
          <ac:spMkLst>
            <pc:docMk/>
            <pc:sldMk cId="0" sldId="263"/>
            <ac:spMk id="2" creationId="{00000000-0000-0000-0000-000000000000}"/>
          </ac:spMkLst>
        </pc:spChg>
      </pc:sldChg>
      <pc:sldChg chg="modNotesTx">
        <pc:chgData name="Sami Al-Mashaqbeh" userId="c2b34020-89dd-4a6b-a910-6362006b6f1d" providerId="ADAL" clId="{4742848C-42A8-43C9-831E-20099E330750}" dt="2023-03-18T20:44:23.845" v="31" actId="6549"/>
        <pc:sldMkLst>
          <pc:docMk/>
          <pc:sldMk cId="0" sldId="264"/>
        </pc:sldMkLst>
      </pc:sldChg>
      <pc:sldChg chg="modNotesTx">
        <pc:chgData name="Sami Al-Mashaqbeh" userId="c2b34020-89dd-4a6b-a910-6362006b6f1d" providerId="ADAL" clId="{4742848C-42A8-43C9-831E-20099E330750}" dt="2023-03-18T20:44:32.088" v="32" actId="6549"/>
        <pc:sldMkLst>
          <pc:docMk/>
          <pc:sldMk cId="0" sldId="265"/>
        </pc:sldMkLst>
      </pc:sldChg>
      <pc:sldChg chg="modSp del mod">
        <pc:chgData name="Sami Al-Mashaqbeh" userId="c2b34020-89dd-4a6b-a910-6362006b6f1d" providerId="ADAL" clId="{4742848C-42A8-43C9-831E-20099E330750}" dt="2023-03-18T20:44:51.109" v="39" actId="47"/>
        <pc:sldMkLst>
          <pc:docMk/>
          <pc:sldMk cId="0" sldId="267"/>
        </pc:sldMkLst>
        <pc:spChg chg="mod">
          <ac:chgData name="Sami Al-Mashaqbeh" userId="c2b34020-89dd-4a6b-a910-6362006b6f1d" providerId="ADAL" clId="{4742848C-42A8-43C9-831E-20099E330750}" dt="2023-03-18T20:44:46.115" v="38" actId="20577"/>
          <ac:spMkLst>
            <pc:docMk/>
            <pc:sldMk cId="0" sldId="267"/>
            <ac:spMk id="2" creationId="{00000000-0000-0000-0000-000000000000}"/>
          </ac:spMkLst>
        </pc:spChg>
      </pc:sldChg>
      <pc:sldChg chg="modNotesTx">
        <pc:chgData name="Sami Al-Mashaqbeh" userId="c2b34020-89dd-4a6b-a910-6362006b6f1d" providerId="ADAL" clId="{4742848C-42A8-43C9-831E-20099E330750}" dt="2023-03-18T20:44:53.934" v="40" actId="6549"/>
        <pc:sldMkLst>
          <pc:docMk/>
          <pc:sldMk cId="0" sldId="268"/>
        </pc:sldMkLst>
      </pc:sldChg>
      <pc:sldChg chg="modNotesTx">
        <pc:chgData name="Sami Al-Mashaqbeh" userId="c2b34020-89dd-4a6b-a910-6362006b6f1d" providerId="ADAL" clId="{4742848C-42A8-43C9-831E-20099E330750}" dt="2023-03-18T20:44:59.984" v="41" actId="6549"/>
        <pc:sldMkLst>
          <pc:docMk/>
          <pc:sldMk cId="0" sldId="269"/>
        </pc:sldMkLst>
      </pc:sldChg>
      <pc:sldChg chg="modNotesTx">
        <pc:chgData name="Sami Al-Mashaqbeh" userId="c2b34020-89dd-4a6b-a910-6362006b6f1d" providerId="ADAL" clId="{4742848C-42A8-43C9-831E-20099E330750}" dt="2023-03-18T20:45:09.233" v="43" actId="6549"/>
        <pc:sldMkLst>
          <pc:docMk/>
          <pc:sldMk cId="0" sldId="270"/>
        </pc:sldMkLst>
      </pc:sldChg>
      <pc:sldChg chg="modNotesTx">
        <pc:chgData name="Sami Al-Mashaqbeh" userId="c2b34020-89dd-4a6b-a910-6362006b6f1d" providerId="ADAL" clId="{4742848C-42A8-43C9-831E-20099E330750}" dt="2023-03-18T20:45:19.518" v="45" actId="6549"/>
        <pc:sldMkLst>
          <pc:docMk/>
          <pc:sldMk cId="0" sldId="271"/>
        </pc:sldMkLst>
      </pc:sldChg>
      <pc:sldChg chg="modNotesTx">
        <pc:chgData name="Sami Al-Mashaqbeh" userId="c2b34020-89dd-4a6b-a910-6362006b6f1d" providerId="ADAL" clId="{4742848C-42A8-43C9-831E-20099E330750}" dt="2023-03-18T20:45:23.230" v="46" actId="6549"/>
        <pc:sldMkLst>
          <pc:docMk/>
          <pc:sldMk cId="0" sldId="272"/>
        </pc:sldMkLst>
      </pc:sldChg>
      <pc:sldChg chg="del">
        <pc:chgData name="Sami Al-Mashaqbeh" userId="c2b34020-89dd-4a6b-a910-6362006b6f1d" providerId="ADAL" clId="{4742848C-42A8-43C9-831E-20099E330750}" dt="2023-03-18T20:45:29.170" v="47" actId="47"/>
        <pc:sldMkLst>
          <pc:docMk/>
          <pc:sldMk cId="0" sldId="273"/>
        </pc:sldMkLst>
      </pc:sldChg>
      <pc:sldChg chg="modNotesTx">
        <pc:chgData name="Sami Al-Mashaqbeh" userId="c2b34020-89dd-4a6b-a910-6362006b6f1d" providerId="ADAL" clId="{4742848C-42A8-43C9-831E-20099E330750}" dt="2023-03-18T20:45:34.439" v="48" actId="6549"/>
        <pc:sldMkLst>
          <pc:docMk/>
          <pc:sldMk cId="0" sldId="274"/>
        </pc:sldMkLst>
      </pc:sldChg>
      <pc:sldChg chg="modNotesTx">
        <pc:chgData name="Sami Al-Mashaqbeh" userId="c2b34020-89dd-4a6b-a910-6362006b6f1d" providerId="ADAL" clId="{4742848C-42A8-43C9-831E-20099E330750}" dt="2023-03-18T20:45:39.968" v="49" actId="6549"/>
        <pc:sldMkLst>
          <pc:docMk/>
          <pc:sldMk cId="0" sldId="275"/>
        </pc:sldMkLst>
      </pc:sldChg>
      <pc:sldChg chg="modNotesTx">
        <pc:chgData name="Sami Al-Mashaqbeh" userId="c2b34020-89dd-4a6b-a910-6362006b6f1d" providerId="ADAL" clId="{4742848C-42A8-43C9-831E-20099E330750}" dt="2023-03-18T20:45:44.418" v="50" actId="6549"/>
        <pc:sldMkLst>
          <pc:docMk/>
          <pc:sldMk cId="0" sldId="276"/>
        </pc:sldMkLst>
      </pc:sldChg>
      <pc:sldChg chg="modNotesTx">
        <pc:chgData name="Sami Al-Mashaqbeh" userId="c2b34020-89dd-4a6b-a910-6362006b6f1d" providerId="ADAL" clId="{4742848C-42A8-43C9-831E-20099E330750}" dt="2023-03-18T20:45:49.419" v="51" actId="6549"/>
        <pc:sldMkLst>
          <pc:docMk/>
          <pc:sldMk cId="0" sldId="277"/>
        </pc:sldMkLst>
      </pc:sldChg>
      <pc:sldChg chg="del modNotesTx">
        <pc:chgData name="Sami Al-Mashaqbeh" userId="c2b34020-89dd-4a6b-a910-6362006b6f1d" providerId="ADAL" clId="{4742848C-42A8-43C9-831E-20099E330750}" dt="2023-03-18T20:46:15.432" v="54" actId="47"/>
        <pc:sldMkLst>
          <pc:docMk/>
          <pc:sldMk cId="0" sldId="278"/>
        </pc:sldMkLst>
      </pc:sldChg>
      <pc:sldChg chg="modNotesTx">
        <pc:chgData name="Sami Al-Mashaqbeh" userId="c2b34020-89dd-4a6b-a910-6362006b6f1d" providerId="ADAL" clId="{4742848C-42A8-43C9-831E-20099E330750}" dt="2023-03-18T20:46:02.307" v="53" actId="6549"/>
        <pc:sldMkLst>
          <pc:docMk/>
          <pc:sldMk cId="0" sldId="279"/>
        </pc:sldMkLst>
      </pc:sldChg>
      <pc:sldChg chg="modNotesTx">
        <pc:chgData name="Sami Al-Mashaqbeh" userId="c2b34020-89dd-4a6b-a910-6362006b6f1d" providerId="ADAL" clId="{4742848C-42A8-43C9-831E-20099E330750}" dt="2023-03-18T20:46:32.069" v="56" actId="6549"/>
        <pc:sldMkLst>
          <pc:docMk/>
          <pc:sldMk cId="0" sldId="280"/>
        </pc:sldMkLst>
      </pc:sldChg>
      <pc:sldChg chg="del">
        <pc:chgData name="Sami Al-Mashaqbeh" userId="c2b34020-89dd-4a6b-a910-6362006b6f1d" providerId="ADAL" clId="{4742848C-42A8-43C9-831E-20099E330750}" dt="2023-03-18T20:46:51.727" v="57" actId="47"/>
        <pc:sldMkLst>
          <pc:docMk/>
          <pc:sldMk cId="0" sldId="281"/>
        </pc:sldMkLst>
      </pc:sldChg>
      <pc:sldChg chg="del">
        <pc:chgData name="Sami Al-Mashaqbeh" userId="c2b34020-89dd-4a6b-a910-6362006b6f1d" providerId="ADAL" clId="{4742848C-42A8-43C9-831E-20099E330750}" dt="2023-03-18T20:46:58.584" v="58" actId="47"/>
        <pc:sldMkLst>
          <pc:docMk/>
          <pc:sldMk cId="0" sldId="283"/>
        </pc:sldMkLst>
      </pc:sldChg>
      <pc:sldChg chg="del">
        <pc:chgData name="Sami Al-Mashaqbeh" userId="c2b34020-89dd-4a6b-a910-6362006b6f1d" providerId="ADAL" clId="{4742848C-42A8-43C9-831E-20099E330750}" dt="2023-03-18T20:47:00.191" v="59" actId="47"/>
        <pc:sldMkLst>
          <pc:docMk/>
          <pc:sldMk cId="0" sldId="284"/>
        </pc:sldMkLst>
      </pc:sldChg>
      <pc:sldChg chg="modSp del mod modNotesTx">
        <pc:chgData name="Sami Al-Mashaqbeh" userId="c2b34020-89dd-4a6b-a910-6362006b6f1d" providerId="ADAL" clId="{4742848C-42A8-43C9-831E-20099E330750}" dt="2023-03-18T20:48:51.552" v="94" actId="47"/>
        <pc:sldMkLst>
          <pc:docMk/>
          <pc:sldMk cId="0" sldId="285"/>
        </pc:sldMkLst>
        <pc:spChg chg="mod">
          <ac:chgData name="Sami Al-Mashaqbeh" userId="c2b34020-89dd-4a6b-a910-6362006b6f1d" providerId="ADAL" clId="{4742848C-42A8-43C9-831E-20099E330750}" dt="2023-03-18T20:47:09.877" v="64" actId="20577"/>
          <ac:spMkLst>
            <pc:docMk/>
            <pc:sldMk cId="0" sldId="285"/>
            <ac:spMk id="2" creationId="{00000000-0000-0000-0000-000000000000}"/>
          </ac:spMkLst>
        </pc:spChg>
      </pc:sldChg>
      <pc:sldChg chg="modNotesTx">
        <pc:chgData name="Sami Al-Mashaqbeh" userId="c2b34020-89dd-4a6b-a910-6362006b6f1d" providerId="ADAL" clId="{4742848C-42A8-43C9-831E-20099E330750}" dt="2023-03-18T20:47:19.137" v="66" actId="6549"/>
        <pc:sldMkLst>
          <pc:docMk/>
          <pc:sldMk cId="0" sldId="286"/>
        </pc:sldMkLst>
      </pc:sldChg>
      <pc:sldChg chg="modNotesTx">
        <pc:chgData name="Sami Al-Mashaqbeh" userId="c2b34020-89dd-4a6b-a910-6362006b6f1d" providerId="ADAL" clId="{4742848C-42A8-43C9-831E-20099E330750}" dt="2023-03-18T20:47:23.070" v="67" actId="6549"/>
        <pc:sldMkLst>
          <pc:docMk/>
          <pc:sldMk cId="0" sldId="287"/>
        </pc:sldMkLst>
      </pc:sldChg>
      <pc:sldChg chg="modNotesTx">
        <pc:chgData name="Sami Al-Mashaqbeh" userId="c2b34020-89dd-4a6b-a910-6362006b6f1d" providerId="ADAL" clId="{4742848C-42A8-43C9-831E-20099E330750}" dt="2023-03-18T20:47:27.961" v="68" actId="6549"/>
        <pc:sldMkLst>
          <pc:docMk/>
          <pc:sldMk cId="0" sldId="288"/>
        </pc:sldMkLst>
      </pc:sldChg>
      <pc:sldChg chg="del modNotesTx">
        <pc:chgData name="Sami Al-Mashaqbeh" userId="c2b34020-89dd-4a6b-a910-6362006b6f1d" providerId="ADAL" clId="{4742848C-42A8-43C9-831E-20099E330750}" dt="2023-03-18T20:47:57.845" v="71" actId="47"/>
        <pc:sldMkLst>
          <pc:docMk/>
          <pc:sldMk cId="0" sldId="290"/>
        </pc:sldMkLst>
      </pc:sldChg>
      <pc:sldChg chg="del modNotesTx">
        <pc:chgData name="Sami Al-Mashaqbeh" userId="c2b34020-89dd-4a6b-a910-6362006b6f1d" providerId="ADAL" clId="{4742848C-42A8-43C9-831E-20099E330750}" dt="2023-03-18T20:47:59.184" v="72" actId="47"/>
        <pc:sldMkLst>
          <pc:docMk/>
          <pc:sldMk cId="0" sldId="291"/>
        </pc:sldMkLst>
      </pc:sldChg>
      <pc:sldChg chg="del">
        <pc:chgData name="Sami Al-Mashaqbeh" userId="c2b34020-89dd-4a6b-a910-6362006b6f1d" providerId="ADAL" clId="{4742848C-42A8-43C9-831E-20099E330750}" dt="2023-03-18T20:48:00.636" v="73" actId="47"/>
        <pc:sldMkLst>
          <pc:docMk/>
          <pc:sldMk cId="0" sldId="292"/>
        </pc:sldMkLst>
      </pc:sldChg>
      <pc:sldChg chg="del">
        <pc:chgData name="Sami Al-Mashaqbeh" userId="c2b34020-89dd-4a6b-a910-6362006b6f1d" providerId="ADAL" clId="{4742848C-42A8-43C9-831E-20099E330750}" dt="2023-03-18T20:48:01.568" v="74" actId="47"/>
        <pc:sldMkLst>
          <pc:docMk/>
          <pc:sldMk cId="0" sldId="293"/>
        </pc:sldMkLst>
      </pc:sldChg>
      <pc:sldChg chg="modSp del mod modNotesTx">
        <pc:chgData name="Sami Al-Mashaqbeh" userId="c2b34020-89dd-4a6b-a910-6362006b6f1d" providerId="ADAL" clId="{4742848C-42A8-43C9-831E-20099E330750}" dt="2023-03-18T20:48:49.341" v="93" actId="47"/>
        <pc:sldMkLst>
          <pc:docMk/>
          <pc:sldMk cId="0" sldId="294"/>
        </pc:sldMkLst>
        <pc:spChg chg="mod">
          <ac:chgData name="Sami Al-Mashaqbeh" userId="c2b34020-89dd-4a6b-a910-6362006b6f1d" providerId="ADAL" clId="{4742848C-42A8-43C9-831E-20099E330750}" dt="2023-03-18T20:48:05.930" v="79" actId="20577"/>
          <ac:spMkLst>
            <pc:docMk/>
            <pc:sldMk cId="0" sldId="294"/>
            <ac:spMk id="2" creationId="{00000000-0000-0000-0000-000000000000}"/>
          </ac:spMkLst>
        </pc:spChg>
      </pc:sldChg>
      <pc:sldChg chg="modNotesTx">
        <pc:chgData name="Sami Al-Mashaqbeh" userId="c2b34020-89dd-4a6b-a910-6362006b6f1d" providerId="ADAL" clId="{4742848C-42A8-43C9-831E-20099E330750}" dt="2023-03-18T20:48:14.892" v="81" actId="6549"/>
        <pc:sldMkLst>
          <pc:docMk/>
          <pc:sldMk cId="0" sldId="295"/>
        </pc:sldMkLst>
      </pc:sldChg>
      <pc:sldChg chg="modNotesTx">
        <pc:chgData name="Sami Al-Mashaqbeh" userId="c2b34020-89dd-4a6b-a910-6362006b6f1d" providerId="ADAL" clId="{4742848C-42A8-43C9-831E-20099E330750}" dt="2023-03-18T20:48:18.950" v="82" actId="6549"/>
        <pc:sldMkLst>
          <pc:docMk/>
          <pc:sldMk cId="0" sldId="296"/>
        </pc:sldMkLst>
      </pc:sldChg>
      <pc:sldChg chg="del">
        <pc:chgData name="Sami Al-Mashaqbeh" userId="c2b34020-89dd-4a6b-a910-6362006b6f1d" providerId="ADAL" clId="{4742848C-42A8-43C9-831E-20099E330750}" dt="2023-03-18T20:48:28.209" v="83" actId="47"/>
        <pc:sldMkLst>
          <pc:docMk/>
          <pc:sldMk cId="0" sldId="297"/>
        </pc:sldMkLst>
      </pc:sldChg>
      <pc:sldChg chg="del">
        <pc:chgData name="Sami Al-Mashaqbeh" userId="c2b34020-89dd-4a6b-a910-6362006b6f1d" providerId="ADAL" clId="{4742848C-42A8-43C9-831E-20099E330750}" dt="2023-03-18T20:48:31.009" v="84" actId="47"/>
        <pc:sldMkLst>
          <pc:docMk/>
          <pc:sldMk cId="0" sldId="298"/>
        </pc:sldMkLst>
      </pc:sldChg>
      <pc:sldChg chg="modSp del mod modNotesTx">
        <pc:chgData name="Sami Al-Mashaqbeh" userId="c2b34020-89dd-4a6b-a910-6362006b6f1d" providerId="ADAL" clId="{4742848C-42A8-43C9-831E-20099E330750}" dt="2023-03-18T20:48:47.060" v="92" actId="47"/>
        <pc:sldMkLst>
          <pc:docMk/>
          <pc:sldMk cId="0" sldId="300"/>
        </pc:sldMkLst>
        <pc:spChg chg="mod">
          <ac:chgData name="Sami Al-Mashaqbeh" userId="c2b34020-89dd-4a6b-a910-6362006b6f1d" providerId="ADAL" clId="{4742848C-42A8-43C9-831E-20099E330750}" dt="2023-03-18T20:48:35.350" v="89" actId="20577"/>
          <ac:spMkLst>
            <pc:docMk/>
            <pc:sldMk cId="0" sldId="300"/>
            <ac:spMk id="2" creationId="{00000000-0000-0000-0000-000000000000}"/>
          </ac:spMkLst>
        </pc:spChg>
      </pc:sldChg>
      <pc:sldChg chg="modNotesTx">
        <pc:chgData name="Sami Al-Mashaqbeh" userId="c2b34020-89dd-4a6b-a910-6362006b6f1d" providerId="ADAL" clId="{4742848C-42A8-43C9-831E-20099E330750}" dt="2023-03-18T20:48:44.642" v="91" actId="6549"/>
        <pc:sldMkLst>
          <pc:docMk/>
          <pc:sldMk cId="0" sldId="301"/>
        </pc:sldMkLst>
      </pc:sldChg>
      <pc:sldChg chg="del">
        <pc:chgData name="Sami Al-Mashaqbeh" userId="c2b34020-89dd-4a6b-a910-6362006b6f1d" providerId="ADAL" clId="{4742848C-42A8-43C9-831E-20099E330750}" dt="2023-03-18T20:48:57.237" v="95" actId="47"/>
        <pc:sldMkLst>
          <pc:docMk/>
          <pc:sldMk cId="0" sldId="302"/>
        </pc:sldMkLst>
      </pc:sldChg>
      <pc:sldChg chg="modNotesTx">
        <pc:chgData name="Sami Al-Mashaqbeh" userId="c2b34020-89dd-4a6b-a910-6362006b6f1d" providerId="ADAL" clId="{4742848C-42A8-43C9-831E-20099E330750}" dt="2023-03-18T20:49:02.577" v="96" actId="6549"/>
        <pc:sldMkLst>
          <pc:docMk/>
          <pc:sldMk cId="0" sldId="303"/>
        </pc:sldMkLst>
      </pc:sldChg>
      <pc:sldChg chg="del">
        <pc:chgData name="Sami Al-Mashaqbeh" userId="c2b34020-89dd-4a6b-a910-6362006b6f1d" providerId="ADAL" clId="{4742848C-42A8-43C9-831E-20099E330750}" dt="2023-03-18T20:49:10.700" v="97" actId="47"/>
        <pc:sldMkLst>
          <pc:docMk/>
          <pc:sldMk cId="0" sldId="304"/>
        </pc:sldMkLst>
      </pc:sldChg>
      <pc:sldChg chg="del">
        <pc:chgData name="Sami Al-Mashaqbeh" userId="c2b34020-89dd-4a6b-a910-6362006b6f1d" providerId="ADAL" clId="{4742848C-42A8-43C9-831E-20099E330750}" dt="2023-03-18T20:49:12.448" v="98" actId="47"/>
        <pc:sldMkLst>
          <pc:docMk/>
          <pc:sldMk cId="0" sldId="305"/>
        </pc:sldMkLst>
      </pc:sldChg>
      <pc:sldChg chg="del">
        <pc:chgData name="Sami Al-Mashaqbeh" userId="c2b34020-89dd-4a6b-a910-6362006b6f1d" providerId="ADAL" clId="{4742848C-42A8-43C9-831E-20099E330750}" dt="2023-03-18T20:49:17.844" v="101" actId="47"/>
        <pc:sldMkLst>
          <pc:docMk/>
          <pc:sldMk cId="0" sldId="307"/>
        </pc:sldMkLst>
      </pc:sldChg>
      <pc:sldChg chg="del modNotesTx">
        <pc:chgData name="Sami Al-Mashaqbeh" userId="c2b34020-89dd-4a6b-a910-6362006b6f1d" providerId="ADAL" clId="{4742848C-42A8-43C9-831E-20099E330750}" dt="2023-03-18T20:49:45.440" v="104" actId="47"/>
        <pc:sldMkLst>
          <pc:docMk/>
          <pc:sldMk cId="0" sldId="308"/>
        </pc:sldMkLst>
      </pc:sldChg>
      <pc:sldChg chg="del modNotesTx">
        <pc:chgData name="Sami Al-Mashaqbeh" userId="c2b34020-89dd-4a6b-a910-6362006b6f1d" providerId="ADAL" clId="{4742848C-42A8-43C9-831E-20099E330750}" dt="2023-03-18T20:49:46.049" v="105" actId="47"/>
        <pc:sldMkLst>
          <pc:docMk/>
          <pc:sldMk cId="0" sldId="309"/>
        </pc:sldMkLst>
      </pc:sldChg>
      <pc:sldChg chg="del">
        <pc:chgData name="Sami Al-Mashaqbeh" userId="c2b34020-89dd-4a6b-a910-6362006b6f1d" providerId="ADAL" clId="{4742848C-42A8-43C9-831E-20099E330750}" dt="2023-03-18T20:49:51.101" v="106" actId="47"/>
        <pc:sldMkLst>
          <pc:docMk/>
          <pc:sldMk cId="0" sldId="310"/>
        </pc:sldMkLst>
      </pc:sldChg>
      <pc:sldChg chg="del">
        <pc:chgData name="Sami Al-Mashaqbeh" userId="c2b34020-89dd-4a6b-a910-6362006b6f1d" providerId="ADAL" clId="{4742848C-42A8-43C9-831E-20099E330750}" dt="2023-03-18T20:49:59.210" v="107" actId="47"/>
        <pc:sldMkLst>
          <pc:docMk/>
          <pc:sldMk cId="0" sldId="312"/>
        </pc:sldMkLst>
      </pc:sldChg>
      <pc:sldChg chg="del modNotesTx">
        <pc:chgData name="Sami Al-Mashaqbeh" userId="c2b34020-89dd-4a6b-a910-6362006b6f1d" providerId="ADAL" clId="{4742848C-42A8-43C9-831E-20099E330750}" dt="2023-03-18T20:50:39.526" v="119" actId="47"/>
        <pc:sldMkLst>
          <pc:docMk/>
          <pc:sldMk cId="0" sldId="313"/>
        </pc:sldMkLst>
      </pc:sldChg>
      <pc:sldChg chg="del modNotesTx">
        <pc:chgData name="Sami Al-Mashaqbeh" userId="c2b34020-89dd-4a6b-a910-6362006b6f1d" providerId="ADAL" clId="{4742848C-42A8-43C9-831E-20099E330750}" dt="2023-03-18T20:50:39.526" v="119" actId="47"/>
        <pc:sldMkLst>
          <pc:docMk/>
          <pc:sldMk cId="0" sldId="314"/>
        </pc:sldMkLst>
      </pc:sldChg>
      <pc:sldChg chg="del modNotesTx">
        <pc:chgData name="Sami Al-Mashaqbeh" userId="c2b34020-89dd-4a6b-a910-6362006b6f1d" providerId="ADAL" clId="{4742848C-42A8-43C9-831E-20099E330750}" dt="2023-03-18T20:50:39.526" v="119" actId="47"/>
        <pc:sldMkLst>
          <pc:docMk/>
          <pc:sldMk cId="0" sldId="315"/>
        </pc:sldMkLst>
      </pc:sldChg>
      <pc:sldChg chg="del">
        <pc:chgData name="Sami Al-Mashaqbeh" userId="c2b34020-89dd-4a6b-a910-6362006b6f1d" providerId="ADAL" clId="{4742848C-42A8-43C9-831E-20099E330750}" dt="2023-03-18T20:50:18.806" v="111" actId="47"/>
        <pc:sldMkLst>
          <pc:docMk/>
          <pc:sldMk cId="0" sldId="316"/>
        </pc:sldMkLst>
      </pc:sldChg>
      <pc:sldChg chg="del">
        <pc:chgData name="Sami Al-Mashaqbeh" userId="c2b34020-89dd-4a6b-a910-6362006b6f1d" providerId="ADAL" clId="{4742848C-42A8-43C9-831E-20099E330750}" dt="2023-03-18T20:50:21.743" v="113" actId="47"/>
        <pc:sldMkLst>
          <pc:docMk/>
          <pc:sldMk cId="0" sldId="317"/>
        </pc:sldMkLst>
      </pc:sldChg>
      <pc:sldChg chg="del">
        <pc:chgData name="Sami Al-Mashaqbeh" userId="c2b34020-89dd-4a6b-a910-6362006b6f1d" providerId="ADAL" clId="{4742848C-42A8-43C9-831E-20099E330750}" dt="2023-03-18T20:50:22.833" v="114" actId="47"/>
        <pc:sldMkLst>
          <pc:docMk/>
          <pc:sldMk cId="0" sldId="318"/>
        </pc:sldMkLst>
      </pc:sldChg>
      <pc:sldChg chg="del">
        <pc:chgData name="Sami Al-Mashaqbeh" userId="c2b34020-89dd-4a6b-a910-6362006b6f1d" providerId="ADAL" clId="{4742848C-42A8-43C9-831E-20099E330750}" dt="2023-03-18T20:50:23.757" v="115" actId="47"/>
        <pc:sldMkLst>
          <pc:docMk/>
          <pc:sldMk cId="0" sldId="319"/>
        </pc:sldMkLst>
      </pc:sldChg>
      <pc:sldChg chg="del">
        <pc:chgData name="Sami Al-Mashaqbeh" userId="c2b34020-89dd-4a6b-a910-6362006b6f1d" providerId="ADAL" clId="{4742848C-42A8-43C9-831E-20099E330750}" dt="2023-03-18T20:50:24.567" v="116" actId="47"/>
        <pc:sldMkLst>
          <pc:docMk/>
          <pc:sldMk cId="0" sldId="321"/>
        </pc:sldMkLst>
      </pc:sldChg>
      <pc:sldChg chg="del">
        <pc:chgData name="Sami Al-Mashaqbeh" userId="c2b34020-89dd-4a6b-a910-6362006b6f1d" providerId="ADAL" clId="{4742848C-42A8-43C9-831E-20099E330750}" dt="2023-03-18T20:50:25.420" v="117" actId="47"/>
        <pc:sldMkLst>
          <pc:docMk/>
          <pc:sldMk cId="0" sldId="322"/>
        </pc:sldMkLst>
      </pc:sldChg>
      <pc:sldChg chg="del">
        <pc:chgData name="Sami Al-Mashaqbeh" userId="c2b34020-89dd-4a6b-a910-6362006b6f1d" providerId="ADAL" clId="{4742848C-42A8-43C9-831E-20099E330750}" dt="2023-03-18T20:50:27.143" v="118" actId="47"/>
        <pc:sldMkLst>
          <pc:docMk/>
          <pc:sldMk cId="0" sldId="324"/>
        </pc:sldMkLst>
      </pc:sldChg>
      <pc:sldChg chg="del">
        <pc:chgData name="Sami Al-Mashaqbeh" userId="c2b34020-89dd-4a6b-a910-6362006b6f1d" providerId="ADAL" clId="{4742848C-42A8-43C9-831E-20099E330750}" dt="2023-03-18T20:50:39.526" v="119" actId="47"/>
        <pc:sldMkLst>
          <pc:docMk/>
          <pc:sldMk cId="0" sldId="325"/>
        </pc:sldMkLst>
      </pc:sldChg>
      <pc:sldChg chg="del">
        <pc:chgData name="Sami Al-Mashaqbeh" userId="c2b34020-89dd-4a6b-a910-6362006b6f1d" providerId="ADAL" clId="{4742848C-42A8-43C9-831E-20099E330750}" dt="2023-03-18T20:50:41.439" v="120" actId="47"/>
        <pc:sldMkLst>
          <pc:docMk/>
          <pc:sldMk cId="0" sldId="326"/>
        </pc:sldMkLst>
      </pc:sldChg>
      <pc:sldChg chg="del">
        <pc:chgData name="Sami Al-Mashaqbeh" userId="c2b34020-89dd-4a6b-a910-6362006b6f1d" providerId="ADAL" clId="{4742848C-42A8-43C9-831E-20099E330750}" dt="2023-03-18T20:50:42.712" v="121" actId="47"/>
        <pc:sldMkLst>
          <pc:docMk/>
          <pc:sldMk cId="0" sldId="327"/>
        </pc:sldMkLst>
      </pc:sldChg>
      <pc:sldChg chg="del">
        <pc:chgData name="Sami Al-Mashaqbeh" userId="c2b34020-89dd-4a6b-a910-6362006b6f1d" providerId="ADAL" clId="{4742848C-42A8-43C9-831E-20099E330750}" dt="2023-03-18T20:50:43.338" v="122" actId="47"/>
        <pc:sldMkLst>
          <pc:docMk/>
          <pc:sldMk cId="0" sldId="328"/>
        </pc:sldMkLst>
      </pc:sldChg>
      <pc:sldChg chg="del">
        <pc:chgData name="Sami Al-Mashaqbeh" userId="c2b34020-89dd-4a6b-a910-6362006b6f1d" providerId="ADAL" clId="{4742848C-42A8-43C9-831E-20099E330750}" dt="2023-03-18T20:50:43.982" v="123" actId="47"/>
        <pc:sldMkLst>
          <pc:docMk/>
          <pc:sldMk cId="0" sldId="330"/>
        </pc:sldMkLst>
      </pc:sldChg>
      <pc:sldChg chg="del">
        <pc:chgData name="Sami Al-Mashaqbeh" userId="c2b34020-89dd-4a6b-a910-6362006b6f1d" providerId="ADAL" clId="{4742848C-42A8-43C9-831E-20099E330750}" dt="2023-03-18T20:50:44.479" v="124" actId="47"/>
        <pc:sldMkLst>
          <pc:docMk/>
          <pc:sldMk cId="0" sldId="331"/>
        </pc:sldMkLst>
      </pc:sldChg>
      <pc:sldChg chg="del">
        <pc:chgData name="Sami Al-Mashaqbeh" userId="c2b34020-89dd-4a6b-a910-6362006b6f1d" providerId="ADAL" clId="{4742848C-42A8-43C9-831E-20099E330750}" dt="2023-03-18T20:50:45.186" v="125" actId="47"/>
        <pc:sldMkLst>
          <pc:docMk/>
          <pc:sldMk cId="0" sldId="333"/>
        </pc:sldMkLst>
      </pc:sldChg>
      <pc:sldChg chg="del">
        <pc:chgData name="Sami Al-Mashaqbeh" userId="c2b34020-89dd-4a6b-a910-6362006b6f1d" providerId="ADAL" clId="{4742848C-42A8-43C9-831E-20099E330750}" dt="2023-03-18T20:50:46.073" v="126" actId="47"/>
        <pc:sldMkLst>
          <pc:docMk/>
          <pc:sldMk cId="0" sldId="334"/>
        </pc:sldMkLst>
      </pc:sldChg>
      <pc:sldChg chg="del">
        <pc:chgData name="Sami Al-Mashaqbeh" userId="c2b34020-89dd-4a6b-a910-6362006b6f1d" providerId="ADAL" clId="{4742848C-42A8-43C9-831E-20099E330750}" dt="2023-03-18T20:50:46.707" v="127" actId="47"/>
        <pc:sldMkLst>
          <pc:docMk/>
          <pc:sldMk cId="0" sldId="335"/>
        </pc:sldMkLst>
      </pc:sldChg>
      <pc:sldChg chg="del">
        <pc:chgData name="Sami Al-Mashaqbeh" userId="c2b34020-89dd-4a6b-a910-6362006b6f1d" providerId="ADAL" clId="{4742848C-42A8-43C9-831E-20099E330750}" dt="2023-03-18T20:50:48.474" v="128" actId="47"/>
        <pc:sldMkLst>
          <pc:docMk/>
          <pc:sldMk cId="0" sldId="336"/>
        </pc:sldMkLst>
      </pc:sldChg>
      <pc:sldChg chg="del">
        <pc:chgData name="Sami Al-Mashaqbeh" userId="c2b34020-89dd-4a6b-a910-6362006b6f1d" providerId="ADAL" clId="{4742848C-42A8-43C9-831E-20099E330750}" dt="2023-03-18T20:50:50.972" v="129" actId="47"/>
        <pc:sldMkLst>
          <pc:docMk/>
          <pc:sldMk cId="0" sldId="337"/>
        </pc:sldMkLst>
      </pc:sldChg>
      <pc:sldChg chg="del">
        <pc:chgData name="Sami Al-Mashaqbeh" userId="c2b34020-89dd-4a6b-a910-6362006b6f1d" providerId="ADAL" clId="{4742848C-42A8-43C9-831E-20099E330750}" dt="2023-03-18T20:43:38.504" v="20" actId="47"/>
        <pc:sldMkLst>
          <pc:docMk/>
          <pc:sldMk cId="0" sldId="339"/>
        </pc:sldMkLst>
      </pc:sldChg>
      <pc:sldChg chg="del">
        <pc:chgData name="Sami Al-Mashaqbeh" userId="c2b34020-89dd-4a6b-a910-6362006b6f1d" providerId="ADAL" clId="{4742848C-42A8-43C9-831E-20099E330750}" dt="2023-03-18T20:43:38.504" v="20" actId="47"/>
        <pc:sldMkLst>
          <pc:docMk/>
          <pc:sldMk cId="1533357529" sldId="880"/>
        </pc:sldMkLst>
      </pc:sldChg>
      <pc:sldChg chg="del">
        <pc:chgData name="Sami Al-Mashaqbeh" userId="c2b34020-89dd-4a6b-a910-6362006b6f1d" providerId="ADAL" clId="{4742848C-42A8-43C9-831E-20099E330750}" dt="2023-03-18T20:43:41.822" v="21" actId="47"/>
        <pc:sldMkLst>
          <pc:docMk/>
          <pc:sldMk cId="3381894665" sldId="925"/>
        </pc:sldMkLst>
      </pc:sldChg>
      <pc:sldChg chg="del">
        <pc:chgData name="Sami Al-Mashaqbeh" userId="c2b34020-89dd-4a6b-a910-6362006b6f1d" providerId="ADAL" clId="{4742848C-42A8-43C9-831E-20099E330750}" dt="2023-03-18T20:43:38.504" v="20" actId="47"/>
        <pc:sldMkLst>
          <pc:docMk/>
          <pc:sldMk cId="122153960" sldId="1070"/>
        </pc:sldMkLst>
      </pc:sldChg>
      <pc:sldChg chg="del">
        <pc:chgData name="Sami Al-Mashaqbeh" userId="c2b34020-89dd-4a6b-a910-6362006b6f1d" providerId="ADAL" clId="{4742848C-42A8-43C9-831E-20099E330750}" dt="2023-03-18T20:43:38.504" v="20" actId="47"/>
        <pc:sldMkLst>
          <pc:docMk/>
          <pc:sldMk cId="1736058053" sldId="1071"/>
        </pc:sldMkLst>
      </pc:sldChg>
      <pc:sldChg chg="del">
        <pc:chgData name="Sami Al-Mashaqbeh" userId="c2b34020-89dd-4a6b-a910-6362006b6f1d" providerId="ADAL" clId="{4742848C-42A8-43C9-831E-20099E330750}" dt="2023-03-18T20:43:38.504" v="20" actId="47"/>
        <pc:sldMkLst>
          <pc:docMk/>
          <pc:sldMk cId="0" sldId="1072"/>
        </pc:sldMkLst>
      </pc:sldChg>
      <pc:sldChg chg="del">
        <pc:chgData name="Sami Al-Mashaqbeh" userId="c2b34020-89dd-4a6b-a910-6362006b6f1d" providerId="ADAL" clId="{4742848C-42A8-43C9-831E-20099E330750}" dt="2023-03-18T20:43:38.504" v="20" actId="47"/>
        <pc:sldMkLst>
          <pc:docMk/>
          <pc:sldMk cId="1138333762" sldId="1073"/>
        </pc:sldMkLst>
      </pc:sldChg>
      <pc:sldChg chg="modNotesTx">
        <pc:chgData name="Sami Al-Mashaqbeh" userId="c2b34020-89dd-4a6b-a910-6362006b6f1d" providerId="ADAL" clId="{4742848C-42A8-43C9-831E-20099E330750}" dt="2023-03-18T20:44:36.304" v="33" actId="6549"/>
        <pc:sldMkLst>
          <pc:docMk/>
          <pc:sldMk cId="2601888742" sldId="1074"/>
        </pc:sldMkLst>
      </pc:sldChg>
      <pc:sldChg chg="modNotesTx">
        <pc:chgData name="Sami Al-Mashaqbeh" userId="c2b34020-89dd-4a6b-a910-6362006b6f1d" providerId="ADAL" clId="{4742848C-42A8-43C9-831E-20099E330750}" dt="2023-03-18T20:45:04.193" v="42" actId="6549"/>
        <pc:sldMkLst>
          <pc:docMk/>
          <pc:sldMk cId="2590865026" sldId="1075"/>
        </pc:sldMkLst>
      </pc:sldChg>
      <pc:sldChg chg="modNotesTx">
        <pc:chgData name="Sami Al-Mashaqbeh" userId="c2b34020-89dd-4a6b-a910-6362006b6f1d" providerId="ADAL" clId="{4742848C-42A8-43C9-831E-20099E330750}" dt="2023-03-18T20:45:12.848" v="44" actId="6549"/>
        <pc:sldMkLst>
          <pc:docMk/>
          <pc:sldMk cId="1213277229" sldId="1076"/>
        </pc:sldMkLst>
      </pc:sldChg>
      <pc:sldChg chg="modNotesTx">
        <pc:chgData name="Sami Al-Mashaqbeh" userId="c2b34020-89dd-4a6b-a910-6362006b6f1d" providerId="ADAL" clId="{4742848C-42A8-43C9-831E-20099E330750}" dt="2023-03-18T20:46:26.494" v="55" actId="6549"/>
        <pc:sldMkLst>
          <pc:docMk/>
          <pc:sldMk cId="2741202003" sldId="1077"/>
        </pc:sldMkLst>
      </pc:sldChg>
      <pc:sldChg chg="del">
        <pc:chgData name="Sami Al-Mashaqbeh" userId="c2b34020-89dd-4a6b-a910-6362006b6f1d" providerId="ADAL" clId="{4742848C-42A8-43C9-831E-20099E330750}" dt="2023-03-18T20:49:13.389" v="99" actId="47"/>
        <pc:sldMkLst>
          <pc:docMk/>
          <pc:sldMk cId="3317583855" sldId="1078"/>
        </pc:sldMkLst>
      </pc:sldChg>
      <pc:sldChg chg="del">
        <pc:chgData name="Sami Al-Mashaqbeh" userId="c2b34020-89dd-4a6b-a910-6362006b6f1d" providerId="ADAL" clId="{4742848C-42A8-43C9-831E-20099E330750}" dt="2023-03-18T20:50:53.357" v="132" actId="47"/>
        <pc:sldMkLst>
          <pc:docMk/>
          <pc:sldMk cId="3645693150" sldId="1079"/>
        </pc:sldMkLst>
      </pc:sldChg>
      <pc:sldChg chg="del">
        <pc:chgData name="Sami Al-Mashaqbeh" userId="c2b34020-89dd-4a6b-a910-6362006b6f1d" providerId="ADAL" clId="{4742848C-42A8-43C9-831E-20099E330750}" dt="2023-03-18T20:50:55.167" v="134" actId="47"/>
        <pc:sldMkLst>
          <pc:docMk/>
          <pc:sldMk cId="4190828277" sldId="1080"/>
        </pc:sldMkLst>
      </pc:sldChg>
      <pc:sldChg chg="del">
        <pc:chgData name="Sami Al-Mashaqbeh" userId="c2b34020-89dd-4a6b-a910-6362006b6f1d" providerId="ADAL" clId="{4742848C-42A8-43C9-831E-20099E330750}" dt="2023-03-18T20:43:38.504" v="20" actId="47"/>
        <pc:sldMkLst>
          <pc:docMk/>
          <pc:sldMk cId="2463859137" sldId="1081"/>
        </pc:sldMkLst>
      </pc:sldChg>
      <pc:sldChg chg="del">
        <pc:chgData name="Sami Al-Mashaqbeh" userId="c2b34020-89dd-4a6b-a910-6362006b6f1d" providerId="ADAL" clId="{4742848C-42A8-43C9-831E-20099E330750}" dt="2023-03-18T20:43:38.504" v="20" actId="47"/>
        <pc:sldMkLst>
          <pc:docMk/>
          <pc:sldMk cId="800963693" sldId="1082"/>
        </pc:sldMkLst>
      </pc:sldChg>
      <pc:sldChg chg="del">
        <pc:chgData name="Sami Al-Mashaqbeh" userId="c2b34020-89dd-4a6b-a910-6362006b6f1d" providerId="ADAL" clId="{4742848C-42A8-43C9-831E-20099E330750}" dt="2023-03-18T20:43:38.504" v="20" actId="47"/>
        <pc:sldMkLst>
          <pc:docMk/>
          <pc:sldMk cId="3472431403" sldId="1083"/>
        </pc:sldMkLst>
      </pc:sldChg>
      <pc:sldChg chg="del">
        <pc:chgData name="Sami Al-Mashaqbeh" userId="c2b34020-89dd-4a6b-a910-6362006b6f1d" providerId="ADAL" clId="{4742848C-42A8-43C9-831E-20099E330750}" dt="2023-03-18T20:43:38.504" v="20" actId="47"/>
        <pc:sldMkLst>
          <pc:docMk/>
          <pc:sldMk cId="631110396" sldId="1084"/>
        </pc:sldMkLst>
      </pc:sldChg>
      <pc:sldChg chg="del">
        <pc:chgData name="Sami Al-Mashaqbeh" userId="c2b34020-89dd-4a6b-a910-6362006b6f1d" providerId="ADAL" clId="{4742848C-42A8-43C9-831E-20099E330750}" dt="2023-03-18T20:50:51.538" v="130" actId="47"/>
        <pc:sldMkLst>
          <pc:docMk/>
          <pc:sldMk cId="276052132" sldId="1085"/>
        </pc:sldMkLst>
      </pc:sldChg>
      <pc:sldChg chg="del">
        <pc:chgData name="Sami Al-Mashaqbeh" userId="c2b34020-89dd-4a6b-a910-6362006b6f1d" providerId="ADAL" clId="{4742848C-42A8-43C9-831E-20099E330750}" dt="2023-03-18T20:50:52.527" v="131" actId="47"/>
        <pc:sldMkLst>
          <pc:docMk/>
          <pc:sldMk cId="2561953224" sldId="1086"/>
        </pc:sldMkLst>
      </pc:sldChg>
      <pc:sldChg chg="del">
        <pc:chgData name="Sami Al-Mashaqbeh" userId="c2b34020-89dd-4a6b-a910-6362006b6f1d" providerId="ADAL" clId="{4742848C-42A8-43C9-831E-20099E330750}" dt="2023-03-18T20:49:15.287" v="100" actId="47"/>
        <pc:sldMkLst>
          <pc:docMk/>
          <pc:sldMk cId="3857449099" sldId="1087"/>
        </pc:sldMkLst>
      </pc:sldChg>
      <pc:sldChg chg="del">
        <pc:chgData name="Sami Al-Mashaqbeh" userId="c2b34020-89dd-4a6b-a910-6362006b6f1d" providerId="ADAL" clId="{4742848C-42A8-43C9-831E-20099E330750}" dt="2023-03-18T20:50:20.229" v="112" actId="47"/>
        <pc:sldMkLst>
          <pc:docMk/>
          <pc:sldMk cId="1714696640" sldId="1088"/>
        </pc:sldMkLst>
      </pc:sldChg>
      <pc:sldChg chg="del">
        <pc:chgData name="Sami Al-Mashaqbeh" userId="c2b34020-89dd-4a6b-a910-6362006b6f1d" providerId="ADAL" clId="{4742848C-42A8-43C9-831E-20099E330750}" dt="2023-03-18T20:50:54.034" v="133" actId="47"/>
        <pc:sldMkLst>
          <pc:docMk/>
          <pc:sldMk cId="3487638520" sldId="1089"/>
        </pc:sldMkLst>
      </pc:sldChg>
      <pc:sldChg chg="del">
        <pc:chgData name="Sami Al-Mashaqbeh" userId="c2b34020-89dd-4a6b-a910-6362006b6f1d" providerId="ADAL" clId="{4742848C-42A8-43C9-831E-20099E330750}" dt="2023-03-18T20:43:38.504" v="20" actId="47"/>
        <pc:sldMkLst>
          <pc:docMk/>
          <pc:sldMk cId="3926708085" sldId="1090"/>
        </pc:sldMkLst>
      </pc:sldChg>
      <pc:sldMasterChg chg="delSldLayout modSldLayout">
        <pc:chgData name="Sami Al-Mashaqbeh" userId="c2b34020-89dd-4a6b-a910-6362006b6f1d" providerId="ADAL" clId="{4742848C-42A8-43C9-831E-20099E330750}" dt="2023-03-18T20:50:55.167" v="134" actId="47"/>
        <pc:sldMasterMkLst>
          <pc:docMk/>
          <pc:sldMasterMk cId="0" sldId="2147483648"/>
        </pc:sldMasterMkLst>
        <pc:sldLayoutChg chg="delSp mod">
          <pc:chgData name="Sami Al-Mashaqbeh" userId="c2b34020-89dd-4a6b-a910-6362006b6f1d" providerId="ADAL" clId="{4742848C-42A8-43C9-831E-20099E330750}" dt="2023-03-18T20:42:12.214" v="0" actId="478"/>
          <pc:sldLayoutMkLst>
            <pc:docMk/>
            <pc:sldMasterMk cId="0" sldId="2147483648"/>
            <pc:sldLayoutMk cId="0" sldId="2147483650"/>
          </pc:sldLayoutMkLst>
          <pc:picChg chg="del">
            <ac:chgData name="Sami Al-Mashaqbeh" userId="c2b34020-89dd-4a6b-a910-6362006b6f1d" providerId="ADAL" clId="{4742848C-42A8-43C9-831E-20099E330750}" dt="2023-03-18T20:42:12.214" v="0" actId="478"/>
            <ac:picMkLst>
              <pc:docMk/>
              <pc:sldMasterMk cId="0" sldId="2147483648"/>
              <pc:sldLayoutMk cId="0" sldId="2147483650"/>
              <ac:picMk id="4" creationId="{00000000-0000-0000-0000-000000000000}"/>
            </ac:picMkLst>
          </pc:picChg>
        </pc:sldLayoutChg>
        <pc:sldLayoutChg chg="delSp mod">
          <pc:chgData name="Sami Al-Mashaqbeh" userId="c2b34020-89dd-4a6b-a910-6362006b6f1d" providerId="ADAL" clId="{4742848C-42A8-43C9-831E-20099E330750}" dt="2023-03-18T20:42:16.580" v="1" actId="478"/>
          <pc:sldLayoutMkLst>
            <pc:docMk/>
            <pc:sldMasterMk cId="0" sldId="2147483648"/>
            <pc:sldLayoutMk cId="0" sldId="2147483651"/>
          </pc:sldLayoutMkLst>
          <pc:picChg chg="del">
            <ac:chgData name="Sami Al-Mashaqbeh" userId="c2b34020-89dd-4a6b-a910-6362006b6f1d" providerId="ADAL" clId="{4742848C-42A8-43C9-831E-20099E330750}" dt="2023-03-18T20:42:16.580" v="1" actId="478"/>
            <ac:picMkLst>
              <pc:docMk/>
              <pc:sldMasterMk cId="0" sldId="2147483648"/>
              <pc:sldLayoutMk cId="0" sldId="2147483651"/>
              <ac:picMk id="4" creationId="{00000000-0000-0000-0000-000000000000}"/>
            </ac:picMkLst>
          </pc:picChg>
        </pc:sldLayoutChg>
        <pc:sldLayoutChg chg="delSp mod">
          <pc:chgData name="Sami Al-Mashaqbeh" userId="c2b34020-89dd-4a6b-a910-6362006b6f1d" providerId="ADAL" clId="{4742848C-42A8-43C9-831E-20099E330750}" dt="2023-03-18T20:42:24.345" v="3" actId="478"/>
          <pc:sldLayoutMkLst>
            <pc:docMk/>
            <pc:sldMasterMk cId="0" sldId="2147483648"/>
            <pc:sldLayoutMk cId="0" sldId="2147483652"/>
          </pc:sldLayoutMkLst>
          <pc:spChg chg="del">
            <ac:chgData name="Sami Al-Mashaqbeh" userId="c2b34020-89dd-4a6b-a910-6362006b6f1d" providerId="ADAL" clId="{4742848C-42A8-43C9-831E-20099E330750}" dt="2023-03-18T20:42:24.345" v="3" actId="478"/>
            <ac:spMkLst>
              <pc:docMk/>
              <pc:sldMasterMk cId="0" sldId="2147483648"/>
              <pc:sldLayoutMk cId="0" sldId="2147483652"/>
              <ac:spMk id="3" creationId="{00000000-0000-0000-0000-000000000000}"/>
            </ac:spMkLst>
          </pc:spChg>
          <pc:picChg chg="del">
            <ac:chgData name="Sami Al-Mashaqbeh" userId="c2b34020-89dd-4a6b-a910-6362006b6f1d" providerId="ADAL" clId="{4742848C-42A8-43C9-831E-20099E330750}" dt="2023-03-18T20:42:21.304" v="2" actId="478"/>
            <ac:picMkLst>
              <pc:docMk/>
              <pc:sldMasterMk cId="0" sldId="2147483648"/>
              <pc:sldLayoutMk cId="0" sldId="2147483652"/>
              <ac:picMk id="4" creationId="{00000000-0000-0000-0000-000000000000}"/>
            </ac:picMkLst>
          </pc:picChg>
        </pc:sldLayoutChg>
        <pc:sldLayoutChg chg="delSp mod">
          <pc:chgData name="Sami Al-Mashaqbeh" userId="c2b34020-89dd-4a6b-a910-6362006b6f1d" providerId="ADAL" clId="{4742848C-42A8-43C9-831E-20099E330750}" dt="2023-03-18T20:44:02.645" v="28" actId="478"/>
          <pc:sldLayoutMkLst>
            <pc:docMk/>
            <pc:sldMasterMk cId="0" sldId="2147483648"/>
            <pc:sldLayoutMk cId="0" sldId="2147483653"/>
          </pc:sldLayoutMkLst>
          <pc:spChg chg="del">
            <ac:chgData name="Sami Al-Mashaqbeh" userId="c2b34020-89dd-4a6b-a910-6362006b6f1d" providerId="ADAL" clId="{4742848C-42A8-43C9-831E-20099E330750}" dt="2023-03-18T20:44:02.645" v="28" actId="478"/>
            <ac:spMkLst>
              <pc:docMk/>
              <pc:sldMasterMk cId="0" sldId="2147483648"/>
              <pc:sldLayoutMk cId="0" sldId="2147483653"/>
              <ac:spMk id="3" creationId="{00000000-0000-0000-0000-000000000000}"/>
            </ac:spMkLst>
          </pc:spChg>
          <pc:picChg chg="del">
            <ac:chgData name="Sami Al-Mashaqbeh" userId="c2b34020-89dd-4a6b-a910-6362006b6f1d" providerId="ADAL" clId="{4742848C-42A8-43C9-831E-20099E330750}" dt="2023-03-18T20:43:58.212" v="27" actId="478"/>
            <ac:picMkLst>
              <pc:docMk/>
              <pc:sldMasterMk cId="0" sldId="2147483648"/>
              <pc:sldLayoutMk cId="0" sldId="2147483653"/>
              <ac:picMk id="4" creationId="{00000000-0000-0000-0000-000000000000}"/>
            </ac:picMkLst>
          </pc:picChg>
        </pc:sldLayoutChg>
        <pc:sldLayoutChg chg="delSp mod">
          <pc:chgData name="Sami Al-Mashaqbeh" userId="c2b34020-89dd-4a6b-a910-6362006b6f1d" providerId="ADAL" clId="{4742848C-42A8-43C9-831E-20099E330750}" dt="2023-03-18T20:44:10.736" v="30" actId="478"/>
          <pc:sldLayoutMkLst>
            <pc:docMk/>
            <pc:sldMasterMk cId="0" sldId="2147483648"/>
            <pc:sldLayoutMk cId="0" sldId="2147483654"/>
          </pc:sldLayoutMkLst>
          <pc:spChg chg="del">
            <ac:chgData name="Sami Al-Mashaqbeh" userId="c2b34020-89dd-4a6b-a910-6362006b6f1d" providerId="ADAL" clId="{4742848C-42A8-43C9-831E-20099E330750}" dt="2023-03-18T20:44:10.736" v="30" actId="478"/>
            <ac:spMkLst>
              <pc:docMk/>
              <pc:sldMasterMk cId="0" sldId="2147483648"/>
              <pc:sldLayoutMk cId="0" sldId="2147483654"/>
              <ac:spMk id="4" creationId="{00000000-0000-0000-0000-000000000000}"/>
            </ac:spMkLst>
          </pc:spChg>
          <pc:picChg chg="del">
            <ac:chgData name="Sami Al-Mashaqbeh" userId="c2b34020-89dd-4a6b-a910-6362006b6f1d" providerId="ADAL" clId="{4742848C-42A8-43C9-831E-20099E330750}" dt="2023-03-18T20:44:07.062" v="29" actId="478"/>
            <ac:picMkLst>
              <pc:docMk/>
              <pc:sldMasterMk cId="0" sldId="2147483648"/>
              <pc:sldLayoutMk cId="0" sldId="2147483654"/>
              <ac:picMk id="5" creationId="{00000000-0000-0000-0000-000000000000}"/>
            </ac:picMkLst>
          </pc:picChg>
        </pc:sldLayoutChg>
        <pc:sldLayoutChg chg="del">
          <pc:chgData name="Sami Al-Mashaqbeh" userId="c2b34020-89dd-4a6b-a910-6362006b6f1d" providerId="ADAL" clId="{4742848C-42A8-43C9-831E-20099E330750}" dt="2023-03-18T20:50:55.167" v="134" actId="47"/>
          <pc:sldLayoutMkLst>
            <pc:docMk/>
            <pc:sldMasterMk cId="0" sldId="2147483648"/>
            <pc:sldLayoutMk cId="3109914834" sldId="2147483670"/>
          </pc:sldLayoutMkLst>
        </pc:sldLayoutChg>
      </pc:sldMasterChg>
      <pc:sldMasterChg chg="delSldLayout">
        <pc:chgData name="Sami Al-Mashaqbeh" userId="c2b34020-89dd-4a6b-a910-6362006b6f1d" providerId="ADAL" clId="{4742848C-42A8-43C9-831E-20099E330750}" dt="2023-03-18T20:43:41.822" v="21" actId="47"/>
        <pc:sldMasterMkLst>
          <pc:docMk/>
          <pc:sldMasterMk cId="1913155140" sldId="2147483655"/>
        </pc:sldMasterMkLst>
        <pc:sldLayoutChg chg="del">
          <pc:chgData name="Sami Al-Mashaqbeh" userId="c2b34020-89dd-4a6b-a910-6362006b6f1d" providerId="ADAL" clId="{4742848C-42A8-43C9-831E-20099E330750}" dt="2023-03-18T20:43:41.822" v="21" actId="47"/>
          <pc:sldLayoutMkLst>
            <pc:docMk/>
            <pc:sldMasterMk cId="1913155140" sldId="2147483655"/>
            <pc:sldLayoutMk cId="2131611892" sldId="214748366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8119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780398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3019660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3054510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492870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2021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60582694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2267643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188464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2146099075"/>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088917687"/>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2512992508"/>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74546654"/>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184607336"/>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496062037"/>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80054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1828800"/>
          </a:xfrm>
          <a:prstGeom prst="rect">
            <a:avLst/>
          </a:prstGeom>
          <a:noFill/>
          <a:ln/>
        </p:spPr>
        <p:txBody>
          <a:bodyPr wrap="square" rtlCol="0"/>
          <a:lstStyle>
            <a:lvl1pPr marL="0" indent="0">
              <a:buNone/>
              <a:defRPr lang="en-US" sz="3600" dirty="0">
                <a:solidFill>
                  <a:srgbClr val="AFE8FB"/>
                </a:solidFill>
                <a:latin typeface="Arial" pitchFamily="34" charset="0"/>
                <a:ea typeface="Arial" pitchFamily="34" charset="-122"/>
                <a:cs typeface="Arial" pitchFamily="34" charset="-120"/>
              </a:defRPr>
            </a:lvl1pPr>
          </a:lstStyle>
          <a:p>
            <a:pPr marL="0" indent="0">
              <a:buNone/>
            </a:pPr>
            <a:r>
              <a:rPr lang="en-US" sz="3600" dirty="0">
                <a:solidFill>
                  <a:srgbClr val="AFE8FB"/>
                </a:solidFill>
                <a:latin typeface="Arial" pitchFamily="34" charset="0"/>
                <a:ea typeface="Arial" pitchFamily="34" charset="-122"/>
                <a:cs typeface="Arial" pitchFamily="34" charset="-120"/>
              </a:rPr>
              <a:t>(custom placeholder text!)</a:t>
            </a:r>
            <a:endParaRPr lang="en-US" sz="3600" dirty="0"/>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dirty="0">
                <a:solidFill>
                  <a:srgbClr val="AFE8FB"/>
                </a:solidFill>
                <a:latin typeface="Arial" pitchFamily="34" charset="0"/>
                <a:ea typeface="Arial" pitchFamily="34" charset="-122"/>
                <a:cs typeface="Arial" pitchFamily="34" charset="-120"/>
              </a:rPr>
              <a:t>(custom placeholder text!)</a:t>
            </a:r>
            <a:endParaRPr lang="en-US" sz="12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_AL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2571750"/>
          </a:xfrm>
          <a:prstGeom prst="rect">
            <a:avLst/>
          </a:prstGeom>
          <a:noFill/>
          <a:ln/>
        </p:spPr>
        <p:txBody>
          <a:bodyPr wrap="square" rtlCol="0"/>
          <a:lstStyle>
            <a:lvl1pPr marL="0" indent="0">
              <a:buNone/>
              <a:defRPr lang="en-US" sz="4200" dirty="0">
                <a:solidFill>
                  <a:srgbClr val="AFE8FB"/>
                </a:solidFill>
                <a:latin typeface="Arial" pitchFamily="34" charset="0"/>
                <a:ea typeface="Arial" pitchFamily="34" charset="-122"/>
                <a:cs typeface="Arial" pitchFamily="34" charset="-120"/>
              </a:defRPr>
            </a:lvl1pPr>
          </a:lstStyle>
          <a:p>
            <a:pPr marL="0" indent="0">
              <a:buNone/>
            </a:pPr>
            <a:r>
              <a:rPr lang="en-US" sz="4200" dirty="0">
                <a:solidFill>
                  <a:srgbClr val="AFE8FB"/>
                </a:solidFill>
                <a:latin typeface="Arial" pitchFamily="34" charset="0"/>
                <a:ea typeface="Arial" pitchFamily="34" charset="-122"/>
                <a:cs typeface="Arial" pitchFamily="34" charset="-120"/>
              </a:rPr>
              <a:t>(custom placeholder text!)</a:t>
            </a:r>
            <a:endParaRPr lang="en-US" sz="4200" dirty="0"/>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dirty="0">
                <a:solidFill>
                  <a:srgbClr val="AFE8FB"/>
                </a:solidFill>
                <a:latin typeface="Arial" pitchFamily="34" charset="0"/>
                <a:ea typeface="Arial" pitchFamily="34" charset="-122"/>
                <a:cs typeface="Arial" pitchFamily="34" charset="-120"/>
              </a:rPr>
              <a:t>(custom placeholder text!)</a:t>
            </a:r>
            <a:endParaRPr lang="en-US" sz="12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NST_INTRO">
    <p:bg>
      <p:bgPr>
        <a:solidFill>
          <a:srgbClr val="FFFFF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dirty="0">
                <a:solidFill>
                  <a:srgbClr val="024C69"/>
                </a:solidFill>
                <a:latin typeface="Arial" pitchFamily="34" charset="0"/>
                <a:ea typeface="Arial" pitchFamily="34" charset="-122"/>
                <a:cs typeface="Arial" pitchFamily="34" charset="-120"/>
              </a:rPr>
              <a:t>(custom placeholder text!)</a:t>
            </a:r>
            <a:endParaRPr lang="en-US" sz="16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
    <p:bg>
      <p:bgPr>
        <a:solidFill>
          <a:srgbClr val="00394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lvl1pPr marL="0" indent="0">
              <a:buNone/>
              <a:defRPr lang="en-US" sz="4600" dirty="0">
                <a:solidFill>
                  <a:srgbClr val="B1E8FA"/>
                </a:solidFill>
                <a:latin typeface="Arial" pitchFamily="34" charset="0"/>
                <a:ea typeface="Arial" pitchFamily="34" charset="-122"/>
                <a:cs typeface="Arial" pitchFamily="34" charset="-120"/>
              </a:defRPr>
            </a:lvl1pPr>
          </a:lstStyle>
          <a:p>
            <a:pPr marL="0" indent="0">
              <a:buNone/>
            </a:pPr>
            <a:r>
              <a:rPr lang="en-US" sz="4600" dirty="0">
                <a:solidFill>
                  <a:srgbClr val="B1E8FA"/>
                </a:solidFill>
                <a:latin typeface="Arial" pitchFamily="34" charset="0"/>
                <a:ea typeface="Arial" pitchFamily="34" charset="-122"/>
                <a:cs typeface="Arial" pitchFamily="34" charset="-120"/>
              </a:rPr>
              <a:t>(custom placeholder text!)</a:t>
            </a:r>
            <a:endParaRPr lang="en-US" sz="46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UNK">
    <p:bg>
      <p:bgPr>
        <a:solidFill>
          <a:srgbClr val="FFFFF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0" y="274320"/>
            <a:ext cx="9144000" cy="914400"/>
          </a:xfrm>
          <a:prstGeom prst="rect">
            <a:avLst/>
          </a:prstGeom>
          <a:noFill/>
          <a:ln/>
        </p:spPr>
        <p:txBody>
          <a:bodyPr wrap="square" rtlCol="0"/>
          <a:lstStyle>
            <a:lvl1pPr marL="0" indent="0">
              <a:buNone/>
              <a:defRPr lang="en-US" sz="2200" dirty="0">
                <a:solidFill>
                  <a:srgbClr val="024C69"/>
                </a:solidFill>
                <a:latin typeface="Arial" pitchFamily="34" charset="0"/>
                <a:ea typeface="Arial" pitchFamily="34" charset="-122"/>
                <a:cs typeface="Arial" pitchFamily="34" charset="-120"/>
              </a:defRPr>
            </a:lvl1pPr>
          </a:lstStyle>
          <a:p>
            <a:pPr marL="0" indent="0">
              <a:buNone/>
            </a:pPr>
            <a:r>
              <a:rPr lang="en-US" sz="2200" dirty="0">
                <a:solidFill>
                  <a:srgbClr val="024C69"/>
                </a:solidFill>
                <a:latin typeface="Arial" pitchFamily="34" charset="0"/>
                <a:ea typeface="Arial" pitchFamily="34" charset="-122"/>
                <a:cs typeface="Arial" pitchFamily="34" charset="-120"/>
              </a:rPr>
              <a:t>(custom placeholder text!)</a:t>
            </a:r>
            <a:endParaRPr lang="en-US" sz="2200" dirty="0"/>
          </a:p>
        </p:txBody>
      </p:sp>
      <p:sp>
        <p:nvSpPr>
          <p:cNvPr id="3" name="Object2"/>
          <p:cNvSpPr>
            <a:spLocks noGrp="1"/>
          </p:cNvSpPr>
          <p:nvPr>
            <p:ph type="body" idx="101"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dirty="0">
                <a:solidFill>
                  <a:srgbClr val="024C69"/>
                </a:solidFill>
                <a:latin typeface="Arial" pitchFamily="34" charset="0"/>
                <a:ea typeface="Arial" pitchFamily="34" charset="-122"/>
                <a:cs typeface="Arial" pitchFamily="34" charset="-120"/>
              </a:rPr>
              <a:t>(custom placeholder text!)</a:t>
            </a:r>
            <a:endParaRPr lang="en-US" sz="16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25261609"/>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2441911075"/>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663530539"/>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2021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913155140"/>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9"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33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1828800"/>
          </a:xfrm>
          <a:prstGeom prst="rect">
            <a:avLst/>
          </a:prstGeom>
          <a:noFill/>
          <a:ln/>
        </p:spPr>
        <p:txBody>
          <a:bodyPr wrap="square" rtlCol="0"/>
          <a:lstStyle/>
          <a:p>
            <a:pPr marL="0" indent="0">
              <a:buNone/>
            </a:pPr>
            <a:r>
              <a:rPr lang="en-US" dirty="0"/>
              <a:t>Layer 2 Security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MAC Table Attacks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Filtering Frames (Cont.)</a:t>
            </a:r>
          </a:p>
        </p:txBody>
      </p:sp>
      <p:sp>
        <p:nvSpPr>
          <p:cNvPr id="7" name="TextBox 6">
            <a:extLst>
              <a:ext uri="{FF2B5EF4-FFF2-40B4-BE49-F238E27FC236}">
                <a16:creationId xmlns:a16="http://schemas.microsoft.com/office/drawing/2014/main" id="{B0EE72B8-12F6-4CBE-B9D6-2857F7F342D9}"/>
              </a:ext>
            </a:extLst>
          </p:cNvPr>
          <p:cNvSpPr txBox="1"/>
          <p:nvPr/>
        </p:nvSpPr>
        <p:spPr>
          <a:xfrm>
            <a:off x="134007" y="747188"/>
            <a:ext cx="3846786" cy="1323439"/>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Next, because the switch has destination MAC address for PC-A in the MAC Address Table, it will send the frame only out port 1, as shown in the figure.</a:t>
            </a:r>
          </a:p>
        </p:txBody>
      </p:sp>
      <p:pic>
        <p:nvPicPr>
          <p:cNvPr id="4" name="Picture 3">
            <a:extLst>
              <a:ext uri="{FF2B5EF4-FFF2-40B4-BE49-F238E27FC236}">
                <a16:creationId xmlns:a16="http://schemas.microsoft.com/office/drawing/2014/main" id="{C9D70E69-B188-4D44-85DE-5B58CC7FF321}"/>
              </a:ext>
            </a:extLst>
          </p:cNvPr>
          <p:cNvPicPr>
            <a:picLocks noChangeAspect="1"/>
          </p:cNvPicPr>
          <p:nvPr/>
        </p:nvPicPr>
        <p:blipFill>
          <a:blip r:embed="rId3"/>
          <a:stretch>
            <a:fillRect/>
          </a:stretch>
        </p:blipFill>
        <p:spPr>
          <a:xfrm>
            <a:off x="134007" y="2120462"/>
            <a:ext cx="3620309" cy="2516594"/>
          </a:xfrm>
          <a:prstGeom prst="rect">
            <a:avLst/>
          </a:prstGeom>
        </p:spPr>
      </p:pic>
      <p:sp>
        <p:nvSpPr>
          <p:cNvPr id="10" name="TextBox 9">
            <a:extLst>
              <a:ext uri="{FF2B5EF4-FFF2-40B4-BE49-F238E27FC236}">
                <a16:creationId xmlns:a16="http://schemas.microsoft.com/office/drawing/2014/main" id="{B9FD151B-298D-4680-9F07-DA31DE407C43}"/>
              </a:ext>
            </a:extLst>
          </p:cNvPr>
          <p:cNvSpPr txBox="1"/>
          <p:nvPr/>
        </p:nvSpPr>
        <p:spPr>
          <a:xfrm>
            <a:off x="4398579" y="406653"/>
            <a:ext cx="4611414" cy="1815882"/>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PC-A sends another frame to PC-D as shown in the figure. The MAC address table already contains the MAC address for PC-A; therefore, the five-minute refresh timer for that entry is reset. Next, because the switch table contains the destination MAC address for PC-D, it sends the frame only out port 4.</a:t>
            </a:r>
          </a:p>
        </p:txBody>
      </p:sp>
      <p:pic>
        <p:nvPicPr>
          <p:cNvPr id="9" name="Picture 8">
            <a:extLst>
              <a:ext uri="{FF2B5EF4-FFF2-40B4-BE49-F238E27FC236}">
                <a16:creationId xmlns:a16="http://schemas.microsoft.com/office/drawing/2014/main" id="{B893B2EF-7872-469C-B0EB-ECE53ECCA6F5}"/>
              </a:ext>
            </a:extLst>
          </p:cNvPr>
          <p:cNvPicPr>
            <a:picLocks noChangeAspect="1"/>
          </p:cNvPicPr>
          <p:nvPr/>
        </p:nvPicPr>
        <p:blipFill>
          <a:blip r:embed="rId4"/>
          <a:stretch>
            <a:fillRect/>
          </a:stretch>
        </p:blipFill>
        <p:spPr>
          <a:xfrm>
            <a:off x="4711099" y="2222534"/>
            <a:ext cx="3481210" cy="2406615"/>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10</a:t>
            </a:fld>
            <a:endParaRPr lang="en-US"/>
          </a:p>
        </p:txBody>
      </p:sp>
    </p:spTree>
    <p:extLst>
      <p:ext uri="{BB962C8B-B14F-4D97-AF65-F5344CB8AC3E}">
        <p14:creationId xmlns:p14="http://schemas.microsoft.com/office/powerpoint/2010/main" val="1213277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MAC Table Attacks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MAC Address Table Flooding</a:t>
            </a:r>
          </a:p>
        </p:txBody>
      </p:sp>
      <p:sp>
        <p:nvSpPr>
          <p:cNvPr id="5" name="Object4"/>
          <p:cNvSpPr/>
          <p:nvPr/>
        </p:nvSpPr>
        <p:spPr>
          <a:xfrm>
            <a:off x="-1" y="914400"/>
            <a:ext cx="8946931" cy="788276"/>
          </a:xfrm>
          <a:prstGeom prst="rect">
            <a:avLst/>
          </a:prstGeom>
          <a:noFill/>
          <a:ln/>
        </p:spPr>
        <p:txBody>
          <a:bodyPr wrap="square" rtlCol="0" anchor="t"/>
          <a:lstStyle/>
          <a:p>
            <a:pPr>
              <a:lnSpc>
                <a:spcPts val="2000"/>
              </a:lnSpc>
            </a:pPr>
            <a:r>
              <a:rPr lang="en-US" sz="1600" dirty="0">
                <a:latin typeface="Arial" panose="020B0604020202020204" pitchFamily="34" charset="0"/>
                <a:cs typeface="Arial" panose="020B0604020202020204" pitchFamily="34" charset="0"/>
              </a:rPr>
              <a:t>All MAC tables have a fixed size and consequently, a switch can run out of resources in which to store MAC addresses. MAC address flooding attacks take advantage of this limitation by bombarding the switch with fake source MAC addresses until the switch MAC address table is full.</a:t>
            </a:r>
          </a:p>
        </p:txBody>
      </p:sp>
      <p:pic>
        <p:nvPicPr>
          <p:cNvPr id="4" name="Picture 3">
            <a:extLst>
              <a:ext uri="{FF2B5EF4-FFF2-40B4-BE49-F238E27FC236}">
                <a16:creationId xmlns:a16="http://schemas.microsoft.com/office/drawing/2014/main" id="{7CDCC7B8-120B-4F4D-88F3-B078DDCCD358}"/>
              </a:ext>
            </a:extLst>
          </p:cNvPr>
          <p:cNvPicPr>
            <a:picLocks noChangeAspect="1"/>
          </p:cNvPicPr>
          <p:nvPr/>
        </p:nvPicPr>
        <p:blipFill>
          <a:blip r:embed="rId3"/>
          <a:stretch>
            <a:fillRect/>
          </a:stretch>
        </p:blipFill>
        <p:spPr>
          <a:xfrm>
            <a:off x="1072055" y="1828800"/>
            <a:ext cx="5825358" cy="2710739"/>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MAC Table Attacks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MAC Address Table Attack Mitigation</a:t>
            </a:r>
          </a:p>
        </p:txBody>
      </p:sp>
      <p:sp>
        <p:nvSpPr>
          <p:cNvPr id="5" name="Object4"/>
          <p:cNvSpPr/>
          <p:nvPr/>
        </p:nvSpPr>
        <p:spPr>
          <a:xfrm>
            <a:off x="0" y="914400"/>
            <a:ext cx="8931166" cy="2571750"/>
          </a:xfrm>
          <a:prstGeom prst="rect">
            <a:avLst/>
          </a:prstGeom>
          <a:noFill/>
          <a:ln/>
        </p:spPr>
        <p:txBody>
          <a:bodyPr wrap="square" rtlCol="0" anchor="t"/>
          <a:lstStyle/>
          <a:p>
            <a:pPr>
              <a:lnSpc>
                <a:spcPts val="2000"/>
              </a:lnSpc>
            </a:pPr>
            <a:r>
              <a:rPr lang="en-US" dirty="0">
                <a:latin typeface="Arial" panose="020B0604020202020204" pitchFamily="34" charset="0"/>
                <a:cs typeface="Arial" panose="020B0604020202020204" pitchFamily="34" charset="0"/>
              </a:rPr>
              <a:t>What makes tools such as </a:t>
            </a:r>
            <a:r>
              <a:rPr lang="en-US" b="1" dirty="0" err="1">
                <a:latin typeface="Arial" panose="020B0604020202020204" pitchFamily="34" charset="0"/>
                <a:cs typeface="Arial" panose="020B0604020202020204" pitchFamily="34" charset="0"/>
              </a:rPr>
              <a:t>macof</a:t>
            </a:r>
            <a:r>
              <a:rPr lang="en-US" dirty="0">
                <a:latin typeface="Arial" panose="020B0604020202020204" pitchFamily="34" charset="0"/>
                <a:cs typeface="Arial" panose="020B0604020202020204" pitchFamily="34" charset="0"/>
              </a:rPr>
              <a:t> so dangerous is that an attacker can create a MAC table overflow attack very quickly. These attack tools are dangerous because they not only affect the local switch, but because they can also affect other connected Layer 2 switches. </a:t>
            </a:r>
          </a:p>
          <a:p>
            <a:pPr>
              <a:lnSpc>
                <a:spcPts val="2000"/>
              </a:lnSpc>
            </a:pPr>
            <a:endParaRPr lang="en-US" dirty="0">
              <a:latin typeface="Arial" panose="020B0604020202020204" pitchFamily="34" charset="0"/>
              <a:cs typeface="Arial" panose="020B0604020202020204" pitchFamily="34" charset="0"/>
            </a:endParaRPr>
          </a:p>
          <a:p>
            <a:pPr>
              <a:lnSpc>
                <a:spcPts val="2000"/>
              </a:lnSpc>
            </a:pPr>
            <a:r>
              <a:rPr lang="en-US" dirty="0">
                <a:latin typeface="Arial" panose="020B0604020202020204" pitchFamily="34" charset="0"/>
                <a:cs typeface="Arial" panose="020B0604020202020204" pitchFamily="34" charset="0"/>
              </a:rPr>
              <a:t>To mitigate MAC address table overflow attacks, network administrators must implement port security. Port security will only allow a specified number of source MAC addresses to be learned on the port.</a:t>
            </a:r>
          </a:p>
          <a:p>
            <a:pPr>
              <a:lnSpc>
                <a:spcPts val="2000"/>
              </a:lnSpc>
            </a:pPr>
            <a:endParaRPr lang="en-US" sz="1400" dirty="0"/>
          </a:p>
          <a:p>
            <a:pPr>
              <a:lnSpc>
                <a:spcPts val="2000"/>
              </a:lnSpc>
            </a:pP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Mitigate MAC Table Attacks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Secure Unused Ports</a:t>
            </a:r>
          </a:p>
        </p:txBody>
      </p:sp>
      <p:sp>
        <p:nvSpPr>
          <p:cNvPr id="5" name="Object4"/>
          <p:cNvSpPr/>
          <p:nvPr/>
        </p:nvSpPr>
        <p:spPr>
          <a:xfrm>
            <a:off x="-1" y="914400"/>
            <a:ext cx="8868103" cy="2571750"/>
          </a:xfrm>
          <a:prstGeom prst="rect">
            <a:avLst/>
          </a:prstGeom>
          <a:noFill/>
          <a:ln/>
        </p:spPr>
        <p:txBody>
          <a:bodyPr wrap="square" rtlCol="0" anchor="t"/>
          <a:lstStyle/>
          <a:p>
            <a:r>
              <a:rPr lang="en-US" dirty="0">
                <a:latin typeface="Arial" panose="020B0604020202020204" pitchFamily="34" charset="0"/>
                <a:cs typeface="Arial" panose="020B0604020202020204" pitchFamily="34" charset="0"/>
              </a:rPr>
              <a:t>All switch ports (interfaces) should be secured before the switch is deployed for production use. How a port is secured depends on its function.</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 simple method that many administrators use to help secure the network from unauthorized access is to disable all unused ports on a switch. </a:t>
            </a:r>
          </a:p>
        </p:txBody>
      </p:sp>
      <p:pic>
        <p:nvPicPr>
          <p:cNvPr id="6" name="Picture 5">
            <a:extLst>
              <a:ext uri="{FF2B5EF4-FFF2-40B4-BE49-F238E27FC236}">
                <a16:creationId xmlns:a16="http://schemas.microsoft.com/office/drawing/2014/main" id="{FF2431BA-FC3D-4852-962A-799F7617DCFF}"/>
              </a:ext>
            </a:extLst>
          </p:cNvPr>
          <p:cNvPicPr>
            <a:picLocks noChangeAspect="1"/>
          </p:cNvPicPr>
          <p:nvPr/>
        </p:nvPicPr>
        <p:blipFill>
          <a:blip r:embed="rId3"/>
          <a:stretch>
            <a:fillRect/>
          </a:stretch>
        </p:blipFill>
        <p:spPr>
          <a:xfrm>
            <a:off x="988998" y="2844738"/>
            <a:ext cx="6890104" cy="1212912"/>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Mitigate MAC Table Attacks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Mitigate MAC Address Table Attacks</a:t>
            </a:r>
          </a:p>
        </p:txBody>
      </p:sp>
      <p:sp>
        <p:nvSpPr>
          <p:cNvPr id="5" name="Object4"/>
          <p:cNvSpPr/>
          <p:nvPr/>
        </p:nvSpPr>
        <p:spPr>
          <a:xfrm>
            <a:off x="-1" y="914400"/>
            <a:ext cx="4871545" cy="2571750"/>
          </a:xfrm>
          <a:prstGeom prst="rect">
            <a:avLst/>
          </a:prstGeom>
          <a:noFill/>
          <a:ln/>
        </p:spPr>
        <p:txBody>
          <a:bodyPr wrap="square" rtlCol="0" anchor="t"/>
          <a:lstStyle/>
          <a:p>
            <a:r>
              <a:rPr lang="en-US" sz="1600" dirty="0">
                <a:effectLst/>
                <a:latin typeface="Arial" panose="020B0604020202020204" pitchFamily="34" charset="0"/>
                <a:cs typeface="Arial" panose="020B0604020202020204" pitchFamily="34" charset="0"/>
              </a:rPr>
              <a:t>Port security limits the number of valid MAC addresses allowed on a port. It allows an administrator to manually configure MAC addresses for a port or to permit the switch to dynamically learn a limited number of MAC addresses. When a port that is configured with port security receives a frame, the source MAC address of the frame is compared to the list of secure source MAC addresses that were manually configured or dynamically learned on the port.</a:t>
            </a:r>
          </a:p>
          <a:p>
            <a:endParaRPr lang="en-US" sz="1600" dirty="0">
              <a:effectLst/>
              <a:latin typeface="Arial" panose="020B0604020202020204" pitchFamily="34" charset="0"/>
              <a:cs typeface="Arial" panose="020B0604020202020204" pitchFamily="34" charset="0"/>
            </a:endParaRPr>
          </a:p>
          <a:p>
            <a:r>
              <a:rPr lang="en-US" sz="1600" dirty="0">
                <a:effectLst/>
                <a:latin typeface="Arial" panose="020B0604020202020204" pitchFamily="34" charset="0"/>
                <a:cs typeface="Arial" panose="020B0604020202020204" pitchFamily="34" charset="0"/>
              </a:rPr>
              <a:t>By limiting the number of permitted MAC addresses on a port to one, port security can be used to control unauthorized access to the network, as shown in the figure.</a:t>
            </a:r>
          </a:p>
        </p:txBody>
      </p:sp>
      <p:pic>
        <p:nvPicPr>
          <p:cNvPr id="4" name="Picture 3">
            <a:extLst>
              <a:ext uri="{FF2B5EF4-FFF2-40B4-BE49-F238E27FC236}">
                <a16:creationId xmlns:a16="http://schemas.microsoft.com/office/drawing/2014/main" id="{21E6D664-B527-476E-8F67-35E709C0C019}"/>
              </a:ext>
            </a:extLst>
          </p:cNvPr>
          <p:cNvPicPr>
            <a:picLocks noChangeAspect="1"/>
          </p:cNvPicPr>
          <p:nvPr/>
        </p:nvPicPr>
        <p:blipFill>
          <a:blip r:embed="rId3"/>
          <a:stretch>
            <a:fillRect/>
          </a:stretch>
        </p:blipFill>
        <p:spPr>
          <a:xfrm>
            <a:off x="5063156" y="842549"/>
            <a:ext cx="3679719" cy="2989772"/>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Mitigate MAC Table Attacks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Enable Port Security</a:t>
            </a:r>
          </a:p>
        </p:txBody>
      </p:sp>
      <p:sp>
        <p:nvSpPr>
          <p:cNvPr id="5" name="Object4"/>
          <p:cNvSpPr/>
          <p:nvPr/>
        </p:nvSpPr>
        <p:spPr>
          <a:xfrm>
            <a:off x="0" y="725438"/>
            <a:ext cx="4572001" cy="2571750"/>
          </a:xfrm>
          <a:prstGeom prst="rect">
            <a:avLst/>
          </a:prstGeom>
          <a:noFill/>
          <a:ln/>
        </p:spPr>
        <p:txBody>
          <a:bodyPr wrap="square" rtlCol="0" anchor="t"/>
          <a:lstStyle/>
          <a:p>
            <a:pPr>
              <a:lnSpc>
                <a:spcPts val="2000"/>
              </a:lnSpc>
            </a:pPr>
            <a:r>
              <a:rPr lang="en-US" sz="1600" dirty="0">
                <a:latin typeface="Arial" panose="020B0604020202020204" pitchFamily="34" charset="0"/>
                <a:cs typeface="Arial" panose="020B0604020202020204" pitchFamily="34" charset="0"/>
              </a:rPr>
              <a:t>The </a:t>
            </a:r>
            <a:r>
              <a:rPr lang="en-US" sz="1600" b="1" dirty="0">
                <a:latin typeface="Arial" panose="020B0604020202020204" pitchFamily="34" charset="0"/>
                <a:cs typeface="Arial" panose="020B0604020202020204" pitchFamily="34" charset="0"/>
              </a:rPr>
              <a:t>switchport port-security </a:t>
            </a:r>
            <a:r>
              <a:rPr lang="en-US" sz="1600" dirty="0">
                <a:latin typeface="Arial" panose="020B0604020202020204" pitchFamily="34" charset="0"/>
                <a:cs typeface="Arial" panose="020B0604020202020204" pitchFamily="34" charset="0"/>
              </a:rPr>
              <a:t>interface configuration command  for port security can only be configured on manually configured access ports or manually configured trunk ports. By default, Layer 2 switch ports are set to dynamic auto (</a:t>
            </a:r>
            <a:r>
              <a:rPr lang="en-US" sz="1600" dirty="0" err="1">
                <a:latin typeface="Arial" panose="020B0604020202020204" pitchFamily="34" charset="0"/>
                <a:cs typeface="Arial" panose="020B0604020202020204" pitchFamily="34" charset="0"/>
              </a:rPr>
              <a:t>trunking</a:t>
            </a:r>
            <a:r>
              <a:rPr lang="en-US" sz="1600" dirty="0">
                <a:latin typeface="Arial" panose="020B0604020202020204" pitchFamily="34" charset="0"/>
                <a:cs typeface="Arial" panose="020B0604020202020204" pitchFamily="34" charset="0"/>
              </a:rPr>
              <a:t> on).</a:t>
            </a:r>
          </a:p>
          <a:p>
            <a:pPr>
              <a:lnSpc>
                <a:spcPts val="2000"/>
              </a:lnSpc>
            </a:pPr>
            <a:endParaRPr lang="en-US" sz="1600" dirty="0">
              <a:latin typeface="Arial" panose="020B0604020202020204" pitchFamily="34" charset="0"/>
              <a:cs typeface="Arial" panose="020B0604020202020204" pitchFamily="34" charset="0"/>
            </a:endParaRPr>
          </a:p>
          <a:p>
            <a:pPr>
              <a:lnSpc>
                <a:spcPts val="2000"/>
              </a:lnSpc>
            </a:pPr>
            <a:r>
              <a:rPr lang="en-US" sz="1600" dirty="0">
                <a:latin typeface="Arial" panose="020B0604020202020204" pitchFamily="34" charset="0"/>
                <a:cs typeface="Arial" panose="020B0604020202020204" pitchFamily="34" charset="0"/>
              </a:rPr>
              <a:t>Use the </a:t>
            </a:r>
            <a:r>
              <a:rPr lang="en-US" sz="1600" b="1" dirty="0">
                <a:latin typeface="Arial" panose="020B0604020202020204" pitchFamily="34" charset="0"/>
                <a:cs typeface="Arial" panose="020B0604020202020204" pitchFamily="34" charset="0"/>
              </a:rPr>
              <a:t>show port-security interface</a:t>
            </a:r>
            <a:r>
              <a:rPr lang="en-US" sz="1600" dirty="0">
                <a:latin typeface="Arial" panose="020B0604020202020204" pitchFamily="34" charset="0"/>
                <a:cs typeface="Arial" panose="020B0604020202020204" pitchFamily="34" charset="0"/>
              </a:rPr>
              <a:t> command to display the current port security settings for </a:t>
            </a:r>
            <a:r>
              <a:rPr lang="en-US" sz="1600" dirty="0" err="1">
                <a:latin typeface="Arial" panose="020B0604020202020204" pitchFamily="34" charset="0"/>
                <a:cs typeface="Arial" panose="020B0604020202020204" pitchFamily="34" charset="0"/>
              </a:rPr>
              <a:t>FastEthernet</a:t>
            </a:r>
            <a:r>
              <a:rPr lang="en-US" sz="1600" dirty="0">
                <a:latin typeface="Arial" panose="020B0604020202020204" pitchFamily="34" charset="0"/>
                <a:cs typeface="Arial" panose="020B0604020202020204" pitchFamily="34" charset="0"/>
              </a:rPr>
              <a:t> 0/1, as shown in the example. Notice that port security is enabled, and the port status is Secure-down, which means there are no devices attached and no violation has occurred. Also, the violation mode is Shutdown, and the maximum number of MAC addresses allowed is 1. </a:t>
            </a:r>
          </a:p>
        </p:txBody>
      </p:sp>
      <p:pic>
        <p:nvPicPr>
          <p:cNvPr id="7" name="Picture 6">
            <a:extLst>
              <a:ext uri="{FF2B5EF4-FFF2-40B4-BE49-F238E27FC236}">
                <a16:creationId xmlns:a16="http://schemas.microsoft.com/office/drawing/2014/main" id="{EBF00C18-D4E9-4E48-AF4C-013DE68C1363}"/>
              </a:ext>
            </a:extLst>
          </p:cNvPr>
          <p:cNvPicPr>
            <a:picLocks noChangeAspect="1"/>
          </p:cNvPicPr>
          <p:nvPr/>
        </p:nvPicPr>
        <p:blipFill>
          <a:blip r:embed="rId3"/>
          <a:stretch>
            <a:fillRect/>
          </a:stretch>
        </p:blipFill>
        <p:spPr>
          <a:xfrm>
            <a:off x="4751460" y="131660"/>
            <a:ext cx="4110215" cy="1368027"/>
          </a:xfrm>
          <a:prstGeom prst="rect">
            <a:avLst/>
          </a:prstGeom>
        </p:spPr>
      </p:pic>
      <p:pic>
        <p:nvPicPr>
          <p:cNvPr id="6" name="Picture 5">
            <a:extLst>
              <a:ext uri="{FF2B5EF4-FFF2-40B4-BE49-F238E27FC236}">
                <a16:creationId xmlns:a16="http://schemas.microsoft.com/office/drawing/2014/main" id="{ED4CA824-BA8D-4BDE-98FB-70DC3518AD44}"/>
              </a:ext>
            </a:extLst>
          </p:cNvPr>
          <p:cNvPicPr>
            <a:picLocks noChangeAspect="1"/>
          </p:cNvPicPr>
          <p:nvPr/>
        </p:nvPicPr>
        <p:blipFill>
          <a:blip r:embed="rId4"/>
          <a:stretch>
            <a:fillRect/>
          </a:stretch>
        </p:blipFill>
        <p:spPr>
          <a:xfrm>
            <a:off x="4741300" y="1706026"/>
            <a:ext cx="4110215" cy="2923124"/>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Mitigate MAC Table Attacks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Limit and Learn MAC Addresses</a:t>
            </a:r>
          </a:p>
        </p:txBody>
      </p:sp>
      <p:sp>
        <p:nvSpPr>
          <p:cNvPr id="6" name="Rectangle 2">
            <a:extLst>
              <a:ext uri="{FF2B5EF4-FFF2-40B4-BE49-F238E27FC236}">
                <a16:creationId xmlns:a16="http://schemas.microsoft.com/office/drawing/2014/main" id="{0BE1DEE0-5FB0-4990-B0F8-E3D86CA09694}"/>
              </a:ext>
            </a:extLst>
          </p:cNvPr>
          <p:cNvSpPr>
            <a:spLocks noChangeArrowheads="1"/>
          </p:cNvSpPr>
          <p:nvPr/>
        </p:nvSpPr>
        <p:spPr bwMode="auto">
          <a:xfrm>
            <a:off x="0" y="721830"/>
            <a:ext cx="9144000"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To set the maximum number of MAC addresses allowed on a port, use the </a:t>
            </a:r>
            <a:r>
              <a:rPr lang="en-US" altLang="en-US" sz="1600" b="1" dirty="0">
                <a:latin typeface="Arial" panose="020B0604020202020204" pitchFamily="34" charset="0"/>
                <a:cs typeface="Arial" panose="020B0604020202020204" pitchFamily="34" charset="0"/>
              </a:rPr>
              <a:t>switchport port-security maximum </a:t>
            </a:r>
            <a:r>
              <a:rPr lang="en-US" altLang="en-US" sz="1600" i="1" dirty="0">
                <a:latin typeface="Arial" panose="020B0604020202020204" pitchFamily="34" charset="0"/>
                <a:cs typeface="Arial" panose="020B0604020202020204" pitchFamily="34" charset="0"/>
              </a:rPr>
              <a:t>value</a:t>
            </a:r>
            <a:r>
              <a:rPr lang="en-US" altLang="en-US" sz="1600" dirty="0">
                <a:latin typeface="Arial" panose="020B0604020202020204" pitchFamily="34" charset="0"/>
                <a:cs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command</a:t>
            </a:r>
            <a:r>
              <a:rPr lang="en-US" altLang="en-US" sz="1600" dirty="0">
                <a:latin typeface="Arial" panose="020B0604020202020204" pitchFamily="34" charset="0"/>
                <a:cs typeface="Arial" panose="020B0604020202020204" pitchFamily="34" charset="0"/>
              </a:rPr>
              <a:t>.</a:t>
            </a:r>
          </a:p>
          <a:p>
            <a:pPr lvl="0"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lvl="0"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7" name="Rectangle 3">
            <a:extLst>
              <a:ext uri="{FF2B5EF4-FFF2-40B4-BE49-F238E27FC236}">
                <a16:creationId xmlns:a16="http://schemas.microsoft.com/office/drawing/2014/main" id="{7FE0432F-86EA-43D4-8023-ED83160E3053}"/>
              </a:ext>
            </a:extLst>
          </p:cNvPr>
          <p:cNvSpPr>
            <a:spLocks noChangeArrowheads="1"/>
          </p:cNvSpPr>
          <p:nvPr/>
        </p:nvSpPr>
        <p:spPr bwMode="auto">
          <a:xfrm>
            <a:off x="0" y="1291216"/>
            <a:ext cx="8749862"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switch can be configured to learn about MAC addresses on a secure port in one of three ways:</a:t>
            </a:r>
          </a:p>
          <a:p>
            <a:pPr marL="800100" lvl="1" indent="-342900" eaLnBrk="0" fontAlgn="base" hangingPunct="0">
              <a:spcBef>
                <a:spcPct val="0"/>
              </a:spcBef>
              <a:spcAft>
                <a:spcPct val="0"/>
              </a:spcAft>
              <a:buAutoNum type="arabicPeriod"/>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Manually Configured </a:t>
            </a:r>
            <a:r>
              <a:rPr kumimoji="0" lang="en-US" altLang="en-US" sz="16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administrator manually configures a static MAC address(es) by using the </a:t>
            </a:r>
            <a:r>
              <a:rPr lang="en-US" altLang="en-US" sz="1600" b="1" dirty="0">
                <a:latin typeface="Arial" panose="020B0604020202020204" pitchFamily="34" charset="0"/>
                <a:cs typeface="Arial" panose="020B0604020202020204" pitchFamily="34" charset="0"/>
              </a:rPr>
              <a:t>switchport port-security mac-address </a:t>
            </a:r>
            <a:r>
              <a:rPr lang="en-US" altLang="en-US" sz="1600" i="1" dirty="0" err="1">
                <a:latin typeface="Arial" panose="020B0604020202020204" pitchFamily="34" charset="0"/>
                <a:cs typeface="Arial" panose="020B0604020202020204" pitchFamily="34" charset="0"/>
              </a:rPr>
              <a:t>mac-address</a:t>
            </a:r>
            <a:r>
              <a:rPr lang="en-US" altLang="en-US" sz="1600" b="1" dirty="0">
                <a:latin typeface="Arial" panose="020B0604020202020204" pitchFamily="34" charset="0"/>
                <a:cs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command for each secure MAC address on the port.</a:t>
            </a:r>
          </a:p>
          <a:p>
            <a:pPr marL="800100" lvl="1" indent="-342900" eaLnBrk="0" fontAlgn="base" hangingPunct="0">
              <a:spcBef>
                <a:spcPct val="0"/>
              </a:spcBef>
              <a:spcAft>
                <a:spcPct val="0"/>
              </a:spcAft>
              <a:buAutoNum type="arabicPeriod"/>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Dynamically Learned - </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When the </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switchport port-security</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command is entered, the current source MAC for the device connected to the port is automatically secured but is not added to the startup configuration. If the switch is rebooted, the port will have to re-learn the device’s MAC address.</a:t>
            </a:r>
          </a:p>
          <a:p>
            <a:pPr marL="800100" lvl="1" indent="-342900" eaLnBrk="0" fontAlgn="base" hangingPunct="0">
              <a:spcBef>
                <a:spcPct val="0"/>
              </a:spcBef>
              <a:spcAft>
                <a:spcPct val="0"/>
              </a:spcAft>
              <a:buAutoNum type="arabicPeriod"/>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Dynamically Learned – Sticky </a:t>
            </a:r>
            <a:r>
              <a:rPr kumimoji="0" lang="en-US" altLang="en-US" sz="16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administrator can enable the switch to dynamically learn the MAC address and “stick” them to the running configuration by using the </a:t>
            </a:r>
            <a:r>
              <a:rPr lang="en-US" altLang="en-US" sz="1600" b="1" dirty="0">
                <a:latin typeface="Arial" panose="020B0604020202020204" pitchFamily="34" charset="0"/>
                <a:cs typeface="Arial" panose="020B0604020202020204" pitchFamily="34" charset="0"/>
              </a:rPr>
              <a:t>switchport port-security mac-address sticky</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command.</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Mitigate MAC Table Attacks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Port Security Violation Modes</a:t>
            </a:r>
          </a:p>
        </p:txBody>
      </p:sp>
      <p:sp>
        <p:nvSpPr>
          <p:cNvPr id="5" name="Rectangle 1">
            <a:extLst>
              <a:ext uri="{FF2B5EF4-FFF2-40B4-BE49-F238E27FC236}">
                <a16:creationId xmlns:a16="http://schemas.microsoft.com/office/drawing/2014/main" id="{DA03C5EF-A660-45B8-A63C-9D1A653B5884}"/>
              </a:ext>
            </a:extLst>
          </p:cNvPr>
          <p:cNvSpPr>
            <a:spLocks noChangeArrowheads="1"/>
          </p:cNvSpPr>
          <p:nvPr/>
        </p:nvSpPr>
        <p:spPr bwMode="auto">
          <a:xfrm>
            <a:off x="0" y="717725"/>
            <a:ext cx="91440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If the MAC address of a device that is attached to the port differs from the list of secure addresses, then a port violation occurs. By default, the port enters the error-disabled state. To set the port security violation mode, use the </a:t>
            </a:r>
            <a:r>
              <a:rPr lang="en-US" altLang="en-US" sz="1600" b="1" dirty="0">
                <a:latin typeface="Arial" panose="020B0604020202020204" pitchFamily="34" charset="0"/>
                <a:cs typeface="Arial" panose="020B0604020202020204" pitchFamily="34" charset="0"/>
              </a:rPr>
              <a:t>switchport port-security violation </a:t>
            </a:r>
            <a:r>
              <a:rPr lang="en-US" altLang="en-US" sz="1600" dirty="0">
                <a:latin typeface="Arial" panose="020B0604020202020204" pitchFamily="34" charset="0"/>
                <a:cs typeface="Arial" panose="020B0604020202020204" pitchFamily="34" charset="0"/>
              </a:rPr>
              <a:t>{ </a:t>
            </a:r>
            <a:r>
              <a:rPr lang="en-US" altLang="en-US" sz="1600" b="1" dirty="0">
                <a:latin typeface="Arial" panose="020B0604020202020204" pitchFamily="34" charset="0"/>
                <a:cs typeface="Arial" panose="020B0604020202020204" pitchFamily="34" charset="0"/>
              </a:rPr>
              <a:t>protect</a:t>
            </a:r>
            <a:r>
              <a:rPr lang="en-US" altLang="en-US" sz="1600" dirty="0">
                <a:latin typeface="Arial" panose="020B0604020202020204" pitchFamily="34" charset="0"/>
                <a:cs typeface="Arial" panose="020B0604020202020204" pitchFamily="34" charset="0"/>
              </a:rPr>
              <a:t> | </a:t>
            </a:r>
            <a:r>
              <a:rPr lang="en-US" altLang="en-US" sz="1600" b="1" dirty="0">
                <a:latin typeface="Arial" panose="020B0604020202020204" pitchFamily="34" charset="0"/>
                <a:cs typeface="Arial" panose="020B0604020202020204" pitchFamily="34" charset="0"/>
              </a:rPr>
              <a:t>restrict</a:t>
            </a:r>
            <a:r>
              <a:rPr lang="en-US" altLang="en-US" sz="1600" dirty="0">
                <a:latin typeface="Arial" panose="020B0604020202020204" pitchFamily="34" charset="0"/>
                <a:cs typeface="Arial" panose="020B0604020202020204" pitchFamily="34" charset="0"/>
              </a:rPr>
              <a:t> | </a:t>
            </a:r>
            <a:r>
              <a:rPr lang="en-US" altLang="en-US" sz="1600" b="1" dirty="0">
                <a:latin typeface="Arial" panose="020B0604020202020204" pitchFamily="34" charset="0"/>
                <a:cs typeface="Arial" panose="020B0604020202020204" pitchFamily="34" charset="0"/>
              </a:rPr>
              <a:t>shutdown</a:t>
            </a:r>
            <a:r>
              <a:rPr lang="en-US" altLang="en-US" sz="1600" dirty="0">
                <a:latin typeface="Arial" panose="020B0604020202020204" pitchFamily="34" charset="0"/>
                <a:cs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command</a:t>
            </a:r>
            <a:r>
              <a:rPr lang="en-US" altLang="en-US" sz="1600" dirty="0">
                <a:latin typeface="Arial" panose="020B0604020202020204" pitchFamily="34" charset="0"/>
                <a:cs typeface="Arial" panose="020B0604020202020204" pitchFamily="34" charset="0"/>
              </a:rPr>
              <a:t>.</a:t>
            </a:r>
          </a:p>
          <a:p>
            <a:pPr lvl="0" eaLnBrk="0" fontAlgn="base" hangingPunct="0">
              <a:spcBef>
                <a:spcPct val="0"/>
              </a:spcBef>
              <a:spcAft>
                <a:spcPct val="0"/>
              </a:spcAft>
            </a:pPr>
            <a:endParaRPr lang="en-US" altLang="en-US" sz="1600" dirty="0">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US" altLang="en-US" sz="1600" dirty="0">
                <a:latin typeface="Arial" panose="020B0604020202020204" pitchFamily="34" charset="0"/>
                <a:cs typeface="Arial" panose="020B0604020202020204" pitchFamily="34" charset="0"/>
              </a:rPr>
              <a:t>The following table shows security violation mode descriptions.</a:t>
            </a:r>
          </a:p>
          <a:p>
            <a:pPr lvl="0" eaLnBrk="0" fontAlgn="base" hangingPunct="0">
              <a:spcBef>
                <a:spcPct val="0"/>
              </a:spcBef>
              <a:spcAft>
                <a:spcPct val="0"/>
              </a:spcAf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aphicFrame>
        <p:nvGraphicFramePr>
          <p:cNvPr id="25" name="Table 24"/>
          <p:cNvGraphicFramePr>
            <a:graphicFrameLocks noGrp="1"/>
          </p:cNvGraphicFramePr>
          <p:nvPr>
            <p:extLst>
              <p:ext uri="{D42A27DB-BD31-4B8C-83A1-F6EECF244321}">
                <p14:modId xmlns:p14="http://schemas.microsoft.com/office/powerpoint/2010/main" val="143204191"/>
              </p:ext>
            </p:extLst>
          </p:nvPr>
        </p:nvGraphicFramePr>
        <p:xfrm>
          <a:off x="807720" y="2352740"/>
          <a:ext cx="7528560" cy="2133600"/>
        </p:xfrm>
        <a:graphic>
          <a:graphicData uri="http://schemas.openxmlformats.org/drawingml/2006/table">
            <a:tbl>
              <a:tblPr/>
              <a:tblGrid>
                <a:gridCol w="1400015">
                  <a:extLst>
                    <a:ext uri="{9D8B030D-6E8A-4147-A177-3AD203B41FA5}">
                      <a16:colId xmlns:a16="http://schemas.microsoft.com/office/drawing/2014/main" val="20000"/>
                    </a:ext>
                  </a:extLst>
                </a:gridCol>
                <a:gridCol w="6128545">
                  <a:extLst>
                    <a:ext uri="{9D8B030D-6E8A-4147-A177-3AD203B41FA5}">
                      <a16:colId xmlns:a16="http://schemas.microsoft.com/office/drawing/2014/main" val="20001"/>
                    </a:ext>
                  </a:extLst>
                </a:gridCol>
              </a:tblGrid>
              <a:tr h="0">
                <a:tc>
                  <a:txBody>
                    <a:bodyPr/>
                    <a:lstStyle/>
                    <a:p>
                      <a:r>
                        <a:rPr lang="en-US" sz="1200" dirty="0">
                          <a:solidFill>
                            <a:srgbClr val="FFFFFF"/>
                          </a:solidFill>
                        </a:rPr>
                        <a:t>Mode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Description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200" b="1" dirty="0">
                          <a:solidFill>
                            <a:srgbClr val="58585B"/>
                          </a:solidFill>
                          <a:latin typeface="Courier New" panose="02070309020205020404" pitchFamily="49" charset="0"/>
                          <a:cs typeface="Courier New" panose="02070309020205020404" pitchFamily="49" charset="0"/>
                        </a:rPr>
                        <a:t>shutdown</a:t>
                      </a:r>
                      <a:r>
                        <a:rPr lang="en-US" sz="1200" dirty="0">
                          <a:solidFill>
                            <a:srgbClr val="58585B"/>
                          </a:solidFill>
                        </a:rPr>
                        <a:t> (default)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The port transitions to the error-disabled state immediately, turns off the port LED, and sends a syslog message. It increments the violation counter. When a secure port is in the error-disabled state, an administrator must re-enable it by entering the shutdown and no shutdown commands.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200" b="1" kern="1200" dirty="0">
                          <a:solidFill>
                            <a:srgbClr val="58585B"/>
                          </a:solidFill>
                          <a:latin typeface="Courier New" panose="02070309020205020404" pitchFamily="49" charset="0"/>
                          <a:ea typeface="+mn-ea"/>
                          <a:cs typeface="Courier New" panose="02070309020205020404" pitchFamily="49" charset="0"/>
                        </a:rPr>
                        <a:t>restrict</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The port drops packets with unknown source addresses until you remove a sufficient number of secure MAC addresses to drop below the maximum value or increase the maximum value. This mode causes the Security Violation counter to increment and generates a syslog message.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2"/>
                  </a:ext>
                </a:extLst>
              </a:tr>
              <a:tr h="0">
                <a:tc>
                  <a:txBody>
                    <a:bodyPr/>
                    <a:lstStyle/>
                    <a:p>
                      <a:r>
                        <a:rPr lang="en-US" sz="1200" b="1" kern="1200" dirty="0">
                          <a:solidFill>
                            <a:srgbClr val="58585B"/>
                          </a:solidFill>
                          <a:latin typeface="Courier New" panose="02070309020205020404" pitchFamily="49" charset="0"/>
                          <a:ea typeface="+mn-ea"/>
                          <a:cs typeface="Courier New" panose="02070309020205020404" pitchFamily="49" charset="0"/>
                        </a:rPr>
                        <a:t>protect</a:t>
                      </a: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This is the least secure of the security violation modes. The port drops packets with unknown MAC source addresses until you remove a sufficient number of secure MAC addresses to drop below the maximum value or increase the maximum value. No syslog message is sent.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bl>
          </a:graphicData>
        </a:graphic>
      </p:graphicFrame>
      <p:sp>
        <p:nvSpPr>
          <p:cNvPr id="4"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Mitigate MAC Table Attacks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Port Security Violation Modes (Cont.)</a:t>
            </a:r>
          </a:p>
        </p:txBody>
      </p:sp>
      <p:sp>
        <p:nvSpPr>
          <p:cNvPr id="5" name="TextBox 4">
            <a:extLst>
              <a:ext uri="{FF2B5EF4-FFF2-40B4-BE49-F238E27FC236}">
                <a16:creationId xmlns:a16="http://schemas.microsoft.com/office/drawing/2014/main" id="{4FBFD3AF-1108-4A9C-9C60-645DE0FDF409}"/>
              </a:ext>
            </a:extLst>
          </p:cNvPr>
          <p:cNvSpPr txBox="1"/>
          <p:nvPr/>
        </p:nvSpPr>
        <p:spPr>
          <a:xfrm>
            <a:off x="0" y="716406"/>
            <a:ext cx="8540181"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following table shows a security violation mode comparison</a:t>
            </a:r>
            <a:r>
              <a:rPr lang="en-US" dirty="0"/>
              <a:t>.</a:t>
            </a:r>
          </a:p>
        </p:txBody>
      </p:sp>
      <p:graphicFrame>
        <p:nvGraphicFramePr>
          <p:cNvPr id="49" name="Table 48"/>
          <p:cNvGraphicFramePr>
            <a:graphicFrameLocks noGrp="1"/>
          </p:cNvGraphicFramePr>
          <p:nvPr>
            <p:extLst>
              <p:ext uri="{D42A27DB-BD31-4B8C-83A1-F6EECF244321}">
                <p14:modId xmlns:p14="http://schemas.microsoft.com/office/powerpoint/2010/main" val="1031271718"/>
              </p:ext>
            </p:extLst>
          </p:nvPr>
        </p:nvGraphicFramePr>
        <p:xfrm>
          <a:off x="91440" y="1112646"/>
          <a:ext cx="8961120" cy="1036320"/>
        </p:xfrm>
        <a:graphic>
          <a:graphicData uri="http://schemas.openxmlformats.org/drawingml/2006/table">
            <a:tbl>
              <a:tblPr/>
              <a:tblGrid>
                <a:gridCol w="1792224">
                  <a:extLst>
                    <a:ext uri="{9D8B030D-6E8A-4147-A177-3AD203B41FA5}">
                      <a16:colId xmlns:a16="http://schemas.microsoft.com/office/drawing/2014/main" val="20000"/>
                    </a:ext>
                  </a:extLst>
                </a:gridCol>
                <a:gridCol w="1792224">
                  <a:extLst>
                    <a:ext uri="{9D8B030D-6E8A-4147-A177-3AD203B41FA5}">
                      <a16:colId xmlns:a16="http://schemas.microsoft.com/office/drawing/2014/main" val="20001"/>
                    </a:ext>
                  </a:extLst>
                </a:gridCol>
                <a:gridCol w="1792224">
                  <a:extLst>
                    <a:ext uri="{9D8B030D-6E8A-4147-A177-3AD203B41FA5}">
                      <a16:colId xmlns:a16="http://schemas.microsoft.com/office/drawing/2014/main" val="20002"/>
                    </a:ext>
                  </a:extLst>
                </a:gridCol>
                <a:gridCol w="1792224">
                  <a:extLst>
                    <a:ext uri="{9D8B030D-6E8A-4147-A177-3AD203B41FA5}">
                      <a16:colId xmlns:a16="http://schemas.microsoft.com/office/drawing/2014/main" val="20003"/>
                    </a:ext>
                  </a:extLst>
                </a:gridCol>
                <a:gridCol w="1792224">
                  <a:extLst>
                    <a:ext uri="{9D8B030D-6E8A-4147-A177-3AD203B41FA5}">
                      <a16:colId xmlns:a16="http://schemas.microsoft.com/office/drawing/2014/main" val="20004"/>
                    </a:ext>
                  </a:extLst>
                </a:gridCol>
              </a:tblGrid>
              <a:tr h="0">
                <a:tc>
                  <a:txBody>
                    <a:bodyPr/>
                    <a:lstStyle/>
                    <a:p>
                      <a:r>
                        <a:rPr lang="en-US" sz="1200" dirty="0">
                          <a:solidFill>
                            <a:srgbClr val="FFFFFF"/>
                          </a:solidFill>
                        </a:rPr>
                        <a:t>Violation Mode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Discards Offending Traffic</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Sends Syslog Message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Increase Violation Counter</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Shuts Down Port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200" dirty="0">
                          <a:solidFill>
                            <a:srgbClr val="58585B"/>
                          </a:solidFill>
                        </a:rPr>
                        <a:t>Protect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Yes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No</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No</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No</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200" dirty="0">
                          <a:solidFill>
                            <a:srgbClr val="58585B"/>
                          </a:solidFill>
                        </a:rPr>
                        <a:t>Restrict</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Yes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Yes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Yes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No</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2"/>
                  </a:ext>
                </a:extLst>
              </a:tr>
              <a:tr h="0">
                <a:tc>
                  <a:txBody>
                    <a:bodyPr/>
                    <a:lstStyle/>
                    <a:p>
                      <a:r>
                        <a:rPr lang="en-US" sz="1200" dirty="0">
                          <a:solidFill>
                            <a:srgbClr val="58585B"/>
                          </a:solidFill>
                        </a:rPr>
                        <a:t>Shutdown</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Yes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Yes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Yes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Yes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bl>
          </a:graphicData>
        </a:graphic>
      </p:graphicFrame>
      <p:sp>
        <p:nvSpPr>
          <p:cNvPr id="9" name="TextBox 8">
            <a:extLst>
              <a:ext uri="{FF2B5EF4-FFF2-40B4-BE49-F238E27FC236}">
                <a16:creationId xmlns:a16="http://schemas.microsoft.com/office/drawing/2014/main" id="{69865677-F132-4985-90A1-2E80E8EB2556}"/>
              </a:ext>
            </a:extLst>
          </p:cNvPr>
          <p:cNvSpPr txBox="1"/>
          <p:nvPr/>
        </p:nvSpPr>
        <p:spPr>
          <a:xfrm>
            <a:off x="91440" y="2488102"/>
            <a:ext cx="3432153" cy="2031325"/>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The figure on the right, shows an administrator changing the security violation to “restrict”. The output of the </a:t>
            </a:r>
            <a:r>
              <a:rPr lang="en-US" b="1" dirty="0">
                <a:latin typeface="Arial" panose="020B0604020202020204" pitchFamily="34" charset="0"/>
                <a:cs typeface="Arial" panose="020B0604020202020204" pitchFamily="34" charset="0"/>
              </a:rPr>
              <a:t>show port-security interface</a:t>
            </a:r>
            <a:r>
              <a:rPr lang="en-US" dirty="0">
                <a:latin typeface="Arial" panose="020B0604020202020204" pitchFamily="34" charset="0"/>
                <a:cs typeface="Arial" panose="020B0604020202020204" pitchFamily="34" charset="0"/>
              </a:rPr>
              <a:t> command confirms that the change has been made.</a:t>
            </a:r>
          </a:p>
        </p:txBody>
      </p:sp>
      <p:pic>
        <p:nvPicPr>
          <p:cNvPr id="7" name="Picture 6">
            <a:extLst>
              <a:ext uri="{FF2B5EF4-FFF2-40B4-BE49-F238E27FC236}">
                <a16:creationId xmlns:a16="http://schemas.microsoft.com/office/drawing/2014/main" id="{828BBFFB-7B42-4796-B433-73375EB1B7F0}"/>
              </a:ext>
            </a:extLst>
          </p:cNvPr>
          <p:cNvPicPr>
            <a:picLocks noChangeAspect="1"/>
          </p:cNvPicPr>
          <p:nvPr/>
        </p:nvPicPr>
        <p:blipFill>
          <a:blip r:embed="rId3"/>
          <a:stretch>
            <a:fillRect/>
          </a:stretch>
        </p:blipFill>
        <p:spPr>
          <a:xfrm>
            <a:off x="4572000" y="2259502"/>
            <a:ext cx="3636979" cy="2406824"/>
          </a:xfrm>
          <a:prstGeom prst="rect">
            <a:avLst/>
          </a:prstGeom>
        </p:spPr>
      </p:pic>
      <p:sp>
        <p:nvSpPr>
          <p:cNvPr id="4"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18</a:t>
            </a:fld>
            <a:endParaRPr lang="en-US"/>
          </a:p>
        </p:txBody>
      </p:sp>
    </p:spTree>
    <p:extLst>
      <p:ext uri="{BB962C8B-B14F-4D97-AF65-F5344CB8AC3E}">
        <p14:creationId xmlns:p14="http://schemas.microsoft.com/office/powerpoint/2010/main" val="2741202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Mitigate MAC Table Attacks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Ports in error-disabled State</a:t>
            </a:r>
          </a:p>
        </p:txBody>
      </p:sp>
      <p:sp>
        <p:nvSpPr>
          <p:cNvPr id="5" name="Object4"/>
          <p:cNvSpPr/>
          <p:nvPr/>
        </p:nvSpPr>
        <p:spPr>
          <a:xfrm>
            <a:off x="0" y="763604"/>
            <a:ext cx="9144000" cy="1474076"/>
          </a:xfrm>
          <a:prstGeom prst="rect">
            <a:avLst/>
          </a:prstGeom>
          <a:noFill/>
          <a:ln/>
        </p:spPr>
        <p:txBody>
          <a:bodyPr wrap="square" rtlCol="0" anchor="t"/>
          <a:lstStyle/>
          <a:p>
            <a:r>
              <a:rPr lang="en-US" sz="1600" dirty="0">
                <a:effectLst/>
                <a:latin typeface="Arial" panose="020B0604020202020204" pitchFamily="34" charset="0"/>
                <a:cs typeface="Arial" panose="020B0604020202020204" pitchFamily="34" charset="0"/>
              </a:rPr>
              <a:t>What happens when the port security violation is shutdown and a port violation occurs? The port is physically shut down and placed in the error-disabled state, and no traffic is sent or received on that port.</a:t>
            </a:r>
          </a:p>
          <a:p>
            <a:endParaRPr lang="en-US" sz="1600" dirty="0">
              <a:effectLst/>
              <a:latin typeface="Arial" panose="020B0604020202020204" pitchFamily="34" charset="0"/>
              <a:cs typeface="Arial" panose="020B0604020202020204" pitchFamily="34" charset="0"/>
            </a:endParaRPr>
          </a:p>
          <a:p>
            <a:r>
              <a:rPr lang="en-US" sz="1600" dirty="0">
                <a:effectLst/>
                <a:latin typeface="Arial" panose="020B0604020202020204" pitchFamily="34" charset="0"/>
                <a:cs typeface="Arial" panose="020B0604020202020204" pitchFamily="34" charset="0"/>
              </a:rPr>
              <a:t>In the example, the port security violation is changed back to the default shutdown setting. Then the host with MAC address a41f.7272.676a is disconnected and a new host is plugged into Fa0/1. Notice that a series of port security related messages are generated on the console.</a:t>
            </a:r>
          </a:p>
        </p:txBody>
      </p:sp>
      <p:pic>
        <p:nvPicPr>
          <p:cNvPr id="4" name="Picture 3">
            <a:extLst>
              <a:ext uri="{FF2B5EF4-FFF2-40B4-BE49-F238E27FC236}">
                <a16:creationId xmlns:a16="http://schemas.microsoft.com/office/drawing/2014/main" id="{97636EB6-CDB8-443D-BBBF-E02513C201C8}"/>
              </a:ext>
            </a:extLst>
          </p:cNvPr>
          <p:cNvPicPr>
            <a:picLocks noChangeAspect="1"/>
          </p:cNvPicPr>
          <p:nvPr/>
        </p:nvPicPr>
        <p:blipFill>
          <a:blip r:embed="rId3"/>
          <a:stretch>
            <a:fillRect/>
          </a:stretch>
        </p:blipFill>
        <p:spPr>
          <a:xfrm>
            <a:off x="1921109" y="2663151"/>
            <a:ext cx="4698124" cy="2282995"/>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p>
            <a:pPr marL="0" indent="0">
              <a:buNone/>
            </a:pPr>
            <a:r>
              <a:rPr lang="en-US" dirty="0"/>
              <a:t> Layer 2 Security Threats</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Mitigate VLAN Attacks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VLAN Hopping Attacks</a:t>
            </a:r>
          </a:p>
        </p:txBody>
      </p:sp>
      <p:sp>
        <p:nvSpPr>
          <p:cNvPr id="5" name="Object4"/>
          <p:cNvSpPr/>
          <p:nvPr/>
        </p:nvSpPr>
        <p:spPr>
          <a:xfrm>
            <a:off x="-1" y="914400"/>
            <a:ext cx="5494283" cy="2571750"/>
          </a:xfrm>
          <a:prstGeom prst="rect">
            <a:avLst/>
          </a:prstGeom>
          <a:noFill/>
          <a:ln/>
        </p:spPr>
        <p:txBody>
          <a:bodyPr wrap="square" rtlCol="0" anchor="t"/>
          <a:lstStyle/>
          <a:p>
            <a:r>
              <a:rPr lang="en-US" sz="1500" dirty="0">
                <a:latin typeface="Arial" panose="020B0604020202020204" pitchFamily="34" charset="0"/>
                <a:cs typeface="Arial" panose="020B0604020202020204" pitchFamily="34" charset="0"/>
              </a:rPr>
              <a:t>Two types of VLAN attacks are VLAN hopping attacks and VLAN double-tagging attacks.</a:t>
            </a:r>
          </a:p>
          <a:p>
            <a:endParaRPr lang="en-US" sz="1500" dirty="0">
              <a:latin typeface="Arial" panose="020B0604020202020204" pitchFamily="34" charset="0"/>
              <a:cs typeface="Arial" panose="020B0604020202020204" pitchFamily="34" charset="0"/>
            </a:endParaRPr>
          </a:p>
          <a:p>
            <a:r>
              <a:rPr lang="en-US" sz="1500" dirty="0">
                <a:latin typeface="Arial" panose="020B0604020202020204" pitchFamily="34" charset="0"/>
                <a:cs typeface="Arial" panose="020B0604020202020204" pitchFamily="34" charset="0"/>
              </a:rPr>
              <a:t>In a basic VLAN hopping attack, the threat actor configures a host to act like a switch to take advantage of the automatic trunking port feature enabled by default on most switch ports.</a:t>
            </a:r>
          </a:p>
          <a:p>
            <a:endParaRPr lang="en-US" sz="1500" dirty="0">
              <a:latin typeface="Arial" panose="020B0604020202020204" pitchFamily="34" charset="0"/>
              <a:cs typeface="Arial" panose="020B0604020202020204" pitchFamily="34" charset="0"/>
            </a:endParaRPr>
          </a:p>
          <a:p>
            <a:r>
              <a:rPr lang="en-US" sz="1500" dirty="0">
                <a:latin typeface="Arial" panose="020B0604020202020204" pitchFamily="34" charset="0"/>
                <a:cs typeface="Arial" panose="020B0604020202020204" pitchFamily="34" charset="0"/>
              </a:rPr>
              <a:t>The threat actor configures the host to spoof 802.1Q signaling and Cisco-proprietary Dynamic Trunking Protocol (DTP) signaling to trunk with the connecting switch. If successful, </a:t>
            </a:r>
          </a:p>
          <a:p>
            <a:r>
              <a:rPr lang="en-US" sz="1500" dirty="0">
                <a:latin typeface="Arial" panose="020B0604020202020204" pitchFamily="34" charset="0"/>
                <a:cs typeface="Arial" panose="020B0604020202020204" pitchFamily="34" charset="0"/>
              </a:rPr>
              <a:t>the switch establishes a trunk link with the host, as shown in the figure. Now the threat actor can access all the VLANs on the switch. The threat actor can send and receive traffic on any VLAN, effectively hopping between VLANs.</a:t>
            </a:r>
          </a:p>
        </p:txBody>
      </p:sp>
      <p:pic>
        <p:nvPicPr>
          <p:cNvPr id="4" name="Picture 3">
            <a:extLst>
              <a:ext uri="{FF2B5EF4-FFF2-40B4-BE49-F238E27FC236}">
                <a16:creationId xmlns:a16="http://schemas.microsoft.com/office/drawing/2014/main" id="{D749BEF0-828B-4FA0-8574-686B9AFF317F}"/>
              </a:ext>
            </a:extLst>
          </p:cNvPr>
          <p:cNvPicPr>
            <a:picLocks noChangeAspect="1"/>
          </p:cNvPicPr>
          <p:nvPr/>
        </p:nvPicPr>
        <p:blipFill>
          <a:blip r:embed="rId3"/>
          <a:stretch>
            <a:fillRect/>
          </a:stretch>
        </p:blipFill>
        <p:spPr>
          <a:xfrm>
            <a:off x="5302105" y="1379482"/>
            <a:ext cx="3841895" cy="2163423"/>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Mitigate VLAN Attacks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VLAN Double-Tagging Attack</a:t>
            </a:r>
          </a:p>
        </p:txBody>
      </p:sp>
      <p:sp>
        <p:nvSpPr>
          <p:cNvPr id="5" name="Object4"/>
          <p:cNvSpPr/>
          <p:nvPr/>
        </p:nvSpPr>
        <p:spPr>
          <a:xfrm>
            <a:off x="0" y="662152"/>
            <a:ext cx="9144000" cy="2823998"/>
          </a:xfrm>
          <a:prstGeom prst="rect">
            <a:avLst/>
          </a:prstGeom>
          <a:noFill/>
          <a:ln/>
        </p:spPr>
        <p:txBody>
          <a:bodyPr wrap="square" rtlCol="0" anchor="t"/>
          <a:lstStyle/>
          <a:p>
            <a:pPr>
              <a:lnSpc>
                <a:spcPts val="2000"/>
              </a:lnSpc>
            </a:pPr>
            <a:r>
              <a:rPr lang="en-US" sz="1400" dirty="0">
                <a:latin typeface="Arial" panose="020B0604020202020204" pitchFamily="34" charset="0"/>
                <a:cs typeface="Arial" panose="020B0604020202020204" pitchFamily="34" charset="0"/>
              </a:rPr>
              <a:t>A threat actor in specific situations could embed a hidden 802.1Q tag inside the frame that already has an 802.1Q tag. This tag allows the frame to go to a VLAN that the original 802.1Q tag did not specify. The following explains the steps taken by the threat actor.</a:t>
            </a:r>
          </a:p>
          <a:p>
            <a:endParaRPr lang="en-US" sz="1400" dirty="0">
              <a:latin typeface="Arial" panose="020B0604020202020204" pitchFamily="34" charset="0"/>
              <a:cs typeface="Arial" panose="020B0604020202020204" pitchFamily="34" charset="0"/>
            </a:endParaRPr>
          </a:p>
          <a:p>
            <a:pPr marL="342900" indent="-342900">
              <a:buFont typeface="+mj-lt"/>
              <a:buAutoNum type="arabicPeriod"/>
            </a:pPr>
            <a:r>
              <a:rPr lang="en-US" sz="1400" dirty="0">
                <a:effectLst/>
                <a:latin typeface="Arial" panose="020B0604020202020204" pitchFamily="34" charset="0"/>
                <a:cs typeface="Arial" panose="020B0604020202020204" pitchFamily="34" charset="0"/>
              </a:rPr>
              <a:t>The threat actor sends a double-tagged 802.1Q frame to the switch. The outer header has the VLAN tag of the threat actor, which is the same as the native VLAN of the trunk port. For the purposes of this example, assume that this is VLAN 10. The inner tag is the victim VLAN.</a:t>
            </a:r>
            <a:endParaRPr lang="en-US" sz="1400" dirty="0">
              <a:latin typeface="Arial" panose="020B0604020202020204" pitchFamily="34" charset="0"/>
              <a:cs typeface="Arial" panose="020B0604020202020204" pitchFamily="34" charset="0"/>
            </a:endParaRPr>
          </a:p>
          <a:p>
            <a:pPr marL="342900" indent="-342900">
              <a:lnSpc>
                <a:spcPts val="2000"/>
              </a:lnSpc>
              <a:buFont typeface="+mj-lt"/>
              <a:buAutoNum type="arabicPeriod"/>
            </a:pPr>
            <a:r>
              <a:rPr lang="en-US" sz="1400" dirty="0">
                <a:latin typeface="Arial" panose="020B0604020202020204" pitchFamily="34" charset="0"/>
                <a:cs typeface="Arial" panose="020B0604020202020204" pitchFamily="34" charset="0"/>
              </a:rPr>
              <a:t>The frame arrives on the first switch, which looks at the first 4-byte 802.1Q tag. The switch sees that the frame is destined for VLAN 10, which is the native VLAN. The switch forwards the packet out all VLAN 10 ports after stripping the VLAN 10 tag. The frame is not retagged because it is part of the native VLAN. At this point, the VLAN 20 tag is still intact and has not been inspected by the first switch.</a:t>
            </a:r>
          </a:p>
          <a:p>
            <a:pPr marL="342900" indent="-342900">
              <a:buFont typeface="+mj-lt"/>
              <a:buAutoNum type="arabicPeriod"/>
            </a:pPr>
            <a:r>
              <a:rPr lang="en-US" sz="1400" dirty="0">
                <a:effectLst/>
                <a:latin typeface="Arial" panose="020B0604020202020204" pitchFamily="34" charset="0"/>
                <a:cs typeface="Arial" panose="020B0604020202020204" pitchFamily="34" charset="0"/>
              </a:rPr>
              <a:t>The frame arrives at the second switch which has no knowledge that it was supposed to be for VLAN 10. Native VLAN traffic is not tagged by the sending switch as specified in the 802.1Q specification. The second switch looks only at the inner 802.1Q tag that the threat actor inserted and sees that the frame is destined for VLAN 20, the target VLAN. The second switch sends the frame on to the target or floods it, depending on whether there is an existing MAC address table entry for the target.</a:t>
            </a:r>
          </a:p>
          <a:p>
            <a:pPr>
              <a:lnSpc>
                <a:spcPts val="2000"/>
              </a:lnSpc>
            </a:pPr>
            <a:endParaRPr lang="en-US" sz="1400" dirty="0"/>
          </a:p>
          <a:p>
            <a:pPr>
              <a:lnSpc>
                <a:spcPts val="2000"/>
              </a:lnSpc>
            </a:pPr>
            <a:endParaRPr lang="en-US" sz="1400" dirty="0"/>
          </a:p>
          <a:p>
            <a:pPr>
              <a:lnSpc>
                <a:spcPts val="2000"/>
              </a:lnSpc>
            </a:pP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Mitigate VLAN Attacks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Mitigating VLAN Hopping Attacks</a:t>
            </a:r>
          </a:p>
        </p:txBody>
      </p:sp>
      <p:sp>
        <p:nvSpPr>
          <p:cNvPr id="5" name="Object4"/>
          <p:cNvSpPr/>
          <p:nvPr/>
        </p:nvSpPr>
        <p:spPr>
          <a:xfrm>
            <a:off x="-1" y="914400"/>
            <a:ext cx="9143999" cy="2571750"/>
          </a:xfrm>
          <a:prstGeom prst="rect">
            <a:avLst/>
          </a:prstGeom>
          <a:noFill/>
          <a:ln/>
        </p:spPr>
        <p:txBody>
          <a:bodyPr wrap="square" rtlCol="0" anchor="t"/>
          <a:lstStyle/>
          <a:p>
            <a:r>
              <a:rPr lang="en-US" sz="1600" dirty="0">
                <a:latin typeface="Arial" panose="020B0604020202020204" pitchFamily="34" charset="0"/>
                <a:cs typeface="Arial" panose="020B0604020202020204" pitchFamily="34" charset="0"/>
              </a:rPr>
              <a:t>Use the following steps to mitigate VLAN hopping attacks:</a:t>
            </a:r>
          </a:p>
          <a:p>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Step 1</a:t>
            </a:r>
            <a:r>
              <a:rPr lang="en-US" sz="1600" dirty="0">
                <a:latin typeface="Arial" panose="020B0604020202020204" pitchFamily="34" charset="0"/>
                <a:cs typeface="Arial" panose="020B0604020202020204" pitchFamily="34" charset="0"/>
              </a:rPr>
              <a:t>: Disable DTP (auto </a:t>
            </a:r>
            <a:r>
              <a:rPr lang="en-US" sz="1600" dirty="0" err="1">
                <a:latin typeface="Arial" panose="020B0604020202020204" pitchFamily="34" charset="0"/>
                <a:cs typeface="Arial" panose="020B0604020202020204" pitchFamily="34" charset="0"/>
              </a:rPr>
              <a:t>trunking</a:t>
            </a:r>
            <a:r>
              <a:rPr lang="en-US" sz="1600" dirty="0">
                <a:latin typeface="Arial" panose="020B0604020202020204" pitchFamily="34" charset="0"/>
                <a:cs typeface="Arial" panose="020B0604020202020204" pitchFamily="34" charset="0"/>
              </a:rPr>
              <a:t>) negotiations on non-</a:t>
            </a:r>
            <a:r>
              <a:rPr lang="en-US" sz="1600" dirty="0" err="1">
                <a:latin typeface="Arial" panose="020B0604020202020204" pitchFamily="34" charset="0"/>
                <a:cs typeface="Arial" panose="020B0604020202020204" pitchFamily="34" charset="0"/>
              </a:rPr>
              <a:t>trunking</a:t>
            </a:r>
            <a:r>
              <a:rPr lang="en-US" sz="1600" dirty="0">
                <a:latin typeface="Arial" panose="020B0604020202020204" pitchFamily="34" charset="0"/>
                <a:cs typeface="Arial" panose="020B0604020202020204" pitchFamily="34" charset="0"/>
              </a:rPr>
              <a:t> ports by using the </a:t>
            </a:r>
            <a:r>
              <a:rPr lang="en-US" sz="1600" b="1" dirty="0">
                <a:latin typeface="Arial" panose="020B0604020202020204" pitchFamily="34" charset="0"/>
                <a:cs typeface="Arial" panose="020B0604020202020204" pitchFamily="34" charset="0"/>
              </a:rPr>
              <a:t>switchport mode access</a:t>
            </a:r>
            <a:r>
              <a:rPr lang="en-US" sz="1600" dirty="0">
                <a:latin typeface="Arial" panose="020B0604020202020204" pitchFamily="34" charset="0"/>
                <a:cs typeface="Arial" panose="020B0604020202020204" pitchFamily="34" charset="0"/>
              </a:rPr>
              <a:t> interface configuration command.</a:t>
            </a:r>
          </a:p>
          <a:p>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b="1" dirty="0">
                <a:latin typeface="Arial" panose="020B0604020202020204" pitchFamily="34" charset="0"/>
                <a:cs typeface="Arial" panose="020B0604020202020204" pitchFamily="34" charset="0"/>
              </a:rPr>
              <a:t>Step 2</a:t>
            </a:r>
            <a:r>
              <a:rPr lang="en-US" sz="1600" dirty="0">
                <a:latin typeface="Arial" panose="020B0604020202020204" pitchFamily="34" charset="0"/>
                <a:cs typeface="Arial" panose="020B0604020202020204" pitchFamily="34" charset="0"/>
              </a:rPr>
              <a:t>: Disable unused ports and put them in an unused VLAN. In the example it is VLAN 1000.</a:t>
            </a:r>
          </a:p>
          <a:p>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b="1" dirty="0">
                <a:latin typeface="Arial" panose="020B0604020202020204" pitchFamily="34" charset="0"/>
                <a:cs typeface="Arial" panose="020B0604020202020204" pitchFamily="34" charset="0"/>
              </a:rPr>
              <a:t>Step 3</a:t>
            </a:r>
            <a:r>
              <a:rPr lang="en-US" sz="1600" dirty="0">
                <a:latin typeface="Arial" panose="020B0604020202020204" pitchFamily="34" charset="0"/>
                <a:cs typeface="Arial" panose="020B0604020202020204" pitchFamily="34" charset="0"/>
              </a:rPr>
              <a:t>: Manually enable the trunk link on a </a:t>
            </a:r>
            <a:r>
              <a:rPr lang="en-US" sz="1600" dirty="0" err="1">
                <a:latin typeface="Arial" panose="020B0604020202020204" pitchFamily="34" charset="0"/>
                <a:cs typeface="Arial" panose="020B0604020202020204" pitchFamily="34" charset="0"/>
              </a:rPr>
              <a:t>trunking</a:t>
            </a:r>
            <a:r>
              <a:rPr lang="en-US" sz="1600" dirty="0">
                <a:latin typeface="Arial" panose="020B0604020202020204" pitchFamily="34" charset="0"/>
                <a:cs typeface="Arial" panose="020B0604020202020204" pitchFamily="34" charset="0"/>
              </a:rPr>
              <a:t> port by using the </a:t>
            </a:r>
            <a:r>
              <a:rPr lang="en-US" sz="1600" b="1" dirty="0">
                <a:latin typeface="Arial" panose="020B0604020202020204" pitchFamily="34" charset="0"/>
                <a:cs typeface="Arial" panose="020B0604020202020204" pitchFamily="34" charset="0"/>
              </a:rPr>
              <a:t>switchport mode trunk</a:t>
            </a:r>
            <a:r>
              <a:rPr lang="en-US" sz="1600" dirty="0">
                <a:latin typeface="Arial" panose="020B0604020202020204" pitchFamily="34" charset="0"/>
                <a:cs typeface="Arial" panose="020B0604020202020204" pitchFamily="34" charset="0"/>
              </a:rPr>
              <a:t> command.</a:t>
            </a:r>
          </a:p>
          <a:p>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b="1" dirty="0">
                <a:latin typeface="Arial" panose="020B0604020202020204" pitchFamily="34" charset="0"/>
                <a:cs typeface="Arial" panose="020B0604020202020204" pitchFamily="34" charset="0"/>
              </a:rPr>
              <a:t>Step 4</a:t>
            </a:r>
            <a:r>
              <a:rPr lang="en-US" sz="1600" dirty="0">
                <a:latin typeface="Arial" panose="020B0604020202020204" pitchFamily="34" charset="0"/>
                <a:cs typeface="Arial" panose="020B0604020202020204" pitchFamily="34" charset="0"/>
              </a:rPr>
              <a:t>: Disable DTP (auto </a:t>
            </a:r>
            <a:r>
              <a:rPr lang="en-US" sz="1600" dirty="0" err="1">
                <a:latin typeface="Arial" panose="020B0604020202020204" pitchFamily="34" charset="0"/>
                <a:cs typeface="Arial" panose="020B0604020202020204" pitchFamily="34" charset="0"/>
              </a:rPr>
              <a:t>trunking</a:t>
            </a:r>
            <a:r>
              <a:rPr lang="en-US" sz="1600" dirty="0">
                <a:latin typeface="Arial" panose="020B0604020202020204" pitchFamily="34" charset="0"/>
                <a:cs typeface="Arial" panose="020B0604020202020204" pitchFamily="34" charset="0"/>
              </a:rPr>
              <a:t>) negotiations on </a:t>
            </a:r>
            <a:r>
              <a:rPr lang="en-US" sz="1600" dirty="0" err="1">
                <a:latin typeface="Arial" panose="020B0604020202020204" pitchFamily="34" charset="0"/>
                <a:cs typeface="Arial" panose="020B0604020202020204" pitchFamily="34" charset="0"/>
              </a:rPr>
              <a:t>trunking</a:t>
            </a:r>
            <a:r>
              <a:rPr lang="en-US" sz="1600" dirty="0">
                <a:latin typeface="Arial" panose="020B0604020202020204" pitchFamily="34" charset="0"/>
                <a:cs typeface="Arial" panose="020B0604020202020204" pitchFamily="34" charset="0"/>
              </a:rPr>
              <a:t> ports by using the </a:t>
            </a:r>
            <a:r>
              <a:rPr lang="en-US" sz="1600" b="1" dirty="0">
                <a:latin typeface="Arial" panose="020B0604020202020204" pitchFamily="34" charset="0"/>
                <a:cs typeface="Arial" panose="020B0604020202020204" pitchFamily="34" charset="0"/>
              </a:rPr>
              <a:t>switchport </a:t>
            </a:r>
            <a:r>
              <a:rPr lang="en-US" sz="1600" b="1" dirty="0" err="1">
                <a:latin typeface="Arial" panose="020B0604020202020204" pitchFamily="34" charset="0"/>
                <a:cs typeface="Arial" panose="020B0604020202020204" pitchFamily="34" charset="0"/>
              </a:rPr>
              <a:t>nonegotiate</a:t>
            </a:r>
            <a:r>
              <a:rPr lang="en-US" sz="1600" dirty="0">
                <a:latin typeface="Arial" panose="020B0604020202020204" pitchFamily="34" charset="0"/>
                <a:cs typeface="Arial" panose="020B0604020202020204" pitchFamily="34" charset="0"/>
              </a:rPr>
              <a:t> command.</a:t>
            </a:r>
          </a:p>
          <a:p>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b="1" dirty="0">
                <a:latin typeface="Arial" panose="020B0604020202020204" pitchFamily="34" charset="0"/>
                <a:cs typeface="Arial" panose="020B0604020202020204" pitchFamily="34" charset="0"/>
              </a:rPr>
              <a:t>Step 5</a:t>
            </a:r>
            <a:r>
              <a:rPr lang="en-US" sz="1600" dirty="0">
                <a:latin typeface="Arial" panose="020B0604020202020204" pitchFamily="34" charset="0"/>
                <a:cs typeface="Arial" panose="020B0604020202020204" pitchFamily="34" charset="0"/>
              </a:rPr>
              <a:t>: Set the native VLAN to a VLAN other than VLAN 1 by using the </a:t>
            </a:r>
            <a:r>
              <a:rPr lang="en-US" sz="1600" b="1" dirty="0">
                <a:latin typeface="Arial" panose="020B0604020202020204" pitchFamily="34" charset="0"/>
                <a:cs typeface="Arial" panose="020B0604020202020204" pitchFamily="34" charset="0"/>
              </a:rPr>
              <a:t>switchport trunk native </a:t>
            </a:r>
            <a:r>
              <a:rPr lang="en-US" sz="1600" b="1" dirty="0" err="1">
                <a:latin typeface="Arial" panose="020B0604020202020204" pitchFamily="34" charset="0"/>
                <a:cs typeface="Arial" panose="020B0604020202020204" pitchFamily="34" charset="0"/>
              </a:rPr>
              <a:t>vlan</a:t>
            </a:r>
            <a:r>
              <a:rPr lang="en-US" sz="1600" dirty="0">
                <a:latin typeface="Arial" panose="020B0604020202020204" pitchFamily="34" charset="0"/>
                <a:cs typeface="Arial" panose="020B0604020202020204" pitchFamily="34" charset="0"/>
              </a:rPr>
              <a:t> </a:t>
            </a:r>
            <a:r>
              <a:rPr lang="en-US" sz="1600" i="1" dirty="0" err="1">
                <a:latin typeface="Arial" panose="020B0604020202020204" pitchFamily="34" charset="0"/>
                <a:cs typeface="Arial" panose="020B0604020202020204" pitchFamily="34" charset="0"/>
              </a:rPr>
              <a:t>vlan_number</a:t>
            </a:r>
            <a:r>
              <a:rPr lang="en-US" sz="1600" dirty="0">
                <a:latin typeface="Arial" panose="020B0604020202020204" pitchFamily="34" charset="0"/>
                <a:cs typeface="Arial" panose="020B0604020202020204" pitchFamily="34" charset="0"/>
              </a:rPr>
              <a:t> command.</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Mitigate DHCP Attacks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DHCP Attacks</a:t>
            </a:r>
          </a:p>
        </p:txBody>
      </p:sp>
      <p:sp>
        <p:nvSpPr>
          <p:cNvPr id="5" name="Object4"/>
          <p:cNvSpPr/>
          <p:nvPr/>
        </p:nvSpPr>
        <p:spPr>
          <a:xfrm>
            <a:off x="0" y="914400"/>
            <a:ext cx="8789276" cy="2571750"/>
          </a:xfrm>
          <a:prstGeom prst="rect">
            <a:avLst/>
          </a:prstGeom>
          <a:noFill/>
          <a:ln/>
        </p:spPr>
        <p:txBody>
          <a:bodyPr wrap="square" rtlCol="0" anchor="t"/>
          <a:lstStyle/>
          <a:p>
            <a:r>
              <a:rPr lang="en-US" dirty="0">
                <a:latin typeface="Arial" panose="020B0604020202020204" pitchFamily="34" charset="0"/>
                <a:cs typeface="Arial" panose="020B0604020202020204" pitchFamily="34" charset="0"/>
              </a:rPr>
              <a:t>Two types of DHCP attacks are DHCP starvation and DHCP spoofing. Both attacks are mitigated by implementing DHCP snooping.</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DHCP Starvation Attack - </a:t>
            </a:r>
            <a:r>
              <a:rPr lang="en-US" dirty="0">
                <a:latin typeface="Arial" panose="020B0604020202020204" pitchFamily="34" charset="0"/>
                <a:cs typeface="Arial" panose="020B0604020202020204" pitchFamily="34" charset="0"/>
              </a:rPr>
              <a:t>The goal of the DHCP starvation attack is DoS for connecting clients. DHCP starvation attacks require an attack tool such as Gobbler.</a:t>
            </a:r>
          </a:p>
          <a:p>
            <a:endParaRPr lang="en-US"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DHCP Spoofing Attack - </a:t>
            </a:r>
            <a:r>
              <a:rPr lang="en-US" dirty="0">
                <a:latin typeface="Arial" panose="020B0604020202020204" pitchFamily="34" charset="0"/>
                <a:cs typeface="Arial" panose="020B0604020202020204" pitchFamily="34" charset="0"/>
              </a:rPr>
              <a:t>A DHCP spoofing attack occurs when a rogue DHCP server is connected to the network and provides false IP configuration parameters to legitimate clients. A rogue server can provide a variety of misleading information including wrong default gateway, wrong DNS server, and wrong IP address.</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Mitigate DHCP Attacks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DHCP Attacks Mitigation</a:t>
            </a:r>
          </a:p>
        </p:txBody>
      </p:sp>
      <p:sp>
        <p:nvSpPr>
          <p:cNvPr id="5" name="Object4"/>
          <p:cNvSpPr/>
          <p:nvPr/>
        </p:nvSpPr>
        <p:spPr>
          <a:xfrm>
            <a:off x="0" y="914400"/>
            <a:ext cx="8939048" cy="2571750"/>
          </a:xfrm>
          <a:prstGeom prst="rect">
            <a:avLst/>
          </a:prstGeom>
          <a:noFill/>
          <a:ln/>
        </p:spPr>
        <p:txBody>
          <a:bodyPr wrap="square" rtlCol="0" anchor="t"/>
          <a:lstStyle/>
          <a:p>
            <a:r>
              <a:rPr lang="en-US" sz="1600" dirty="0">
                <a:latin typeface="Arial" panose="020B0604020202020204" pitchFamily="34" charset="0"/>
                <a:cs typeface="Arial" panose="020B0604020202020204" pitchFamily="34" charset="0"/>
              </a:rPr>
              <a:t>It is easy to mitigate DHCP starvation attacks by using port security. However, mitigating DHCP spoofing attacks requires more protection.</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DHCP spoofing attacks can be mitigated using DHCP snooping on trusted ports. DHCP snooping also helps mitigate against DHCP starvation attacks by rate limiting the number of DHCP discovery messages that an untrusted port can receive. DHCP snooping builds and maintains a DHCP snooping binding database that the switch can use to filter DHCP messages from untrusted sources.</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When DHCP snooping is enabled on an interface or VLAN, and a switch receives a packet on an untrusted port, the switch compares the source packet information with the information held in the DHCP snooping binding table. The switch will deny packets containing specific information.</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Mitigate ARP Attacks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ARP Attacks</a:t>
            </a:r>
          </a:p>
        </p:txBody>
      </p:sp>
      <p:sp>
        <p:nvSpPr>
          <p:cNvPr id="5" name="Object4"/>
          <p:cNvSpPr/>
          <p:nvPr/>
        </p:nvSpPr>
        <p:spPr>
          <a:xfrm>
            <a:off x="0" y="914400"/>
            <a:ext cx="9041524" cy="2571750"/>
          </a:xfrm>
          <a:prstGeom prst="rect">
            <a:avLst/>
          </a:prstGeom>
          <a:noFill/>
          <a:ln/>
        </p:spPr>
        <p:txBody>
          <a:bodyPr wrap="square" rtlCol="0" anchor="t"/>
          <a:lstStyle/>
          <a:p>
            <a:r>
              <a:rPr lang="en-US" dirty="0">
                <a:latin typeface="Arial" panose="020B0604020202020204" pitchFamily="34" charset="0"/>
                <a:cs typeface="Arial" panose="020B0604020202020204" pitchFamily="34" charset="0"/>
              </a:rPr>
              <a:t>In a typical attack, a threat actor can send unsolicited ARP Replies to other hosts on the subnet with the MAC Address of the threat actor and the IPv4 address of the default gateway.</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There are many tools available on the internet to create ARP man-in-the-middle attacks including </a:t>
            </a:r>
            <a:r>
              <a:rPr lang="en-US" dirty="0" err="1">
                <a:latin typeface="Arial" panose="020B0604020202020204" pitchFamily="34" charset="0"/>
                <a:cs typeface="Arial" panose="020B0604020202020204" pitchFamily="34" charset="0"/>
              </a:rPr>
              <a:t>dsniff</a:t>
            </a:r>
            <a:r>
              <a:rPr lang="en-US" dirty="0">
                <a:latin typeface="Arial" panose="020B0604020202020204" pitchFamily="34" charset="0"/>
                <a:cs typeface="Arial" panose="020B0604020202020204" pitchFamily="34" charset="0"/>
              </a:rPr>
              <a:t>, Cain &amp; Abel, </a:t>
            </a:r>
            <a:r>
              <a:rPr lang="en-US" dirty="0" err="1">
                <a:latin typeface="Arial" panose="020B0604020202020204" pitchFamily="34" charset="0"/>
                <a:cs typeface="Arial" panose="020B0604020202020204" pitchFamily="34" charset="0"/>
              </a:rPr>
              <a:t>ettercap</a:t>
            </a:r>
            <a:r>
              <a:rPr lang="en-US" dirty="0">
                <a:latin typeface="Arial" panose="020B0604020202020204" pitchFamily="34" charset="0"/>
                <a:cs typeface="Arial" panose="020B0604020202020204" pitchFamily="34" charset="0"/>
              </a:rPr>
              <a:t>, Yersinia, and others. IPv6 uses ICMPv6 Neighbor Discovery Protocol for Layer 2 address resolution. IPv6 includes strategies to mitigate Neighbor Advertisement spoofing, similar to the way IPv6 prevents a spoofed ARP Reply.</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ARP spoofing and ARP poisoning are mitigated by implementing Dynamic ARP Inspection (DAI).</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Mitigate ARP Attacks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Dynamic ARP Inspection</a:t>
            </a:r>
          </a:p>
        </p:txBody>
      </p:sp>
      <p:sp>
        <p:nvSpPr>
          <p:cNvPr id="5" name="Object4"/>
          <p:cNvSpPr/>
          <p:nvPr/>
        </p:nvSpPr>
        <p:spPr>
          <a:xfrm>
            <a:off x="0" y="914400"/>
            <a:ext cx="9002110" cy="2571750"/>
          </a:xfrm>
          <a:prstGeom prst="rect">
            <a:avLst/>
          </a:prstGeom>
          <a:noFill/>
          <a:ln/>
        </p:spPr>
        <p:txBody>
          <a:bodyPr wrap="square" rtlCol="0" anchor="t"/>
          <a:lstStyle/>
          <a:p>
            <a:pPr>
              <a:lnSpc>
                <a:spcPts val="2000"/>
              </a:lnSpc>
            </a:pPr>
            <a:r>
              <a:rPr lang="en-US" sz="1600" dirty="0">
                <a:latin typeface="Arial" panose="020B0604020202020204" pitchFamily="34" charset="0"/>
                <a:cs typeface="Arial" panose="020B0604020202020204" pitchFamily="34" charset="0"/>
              </a:rPr>
              <a:t>In a typical ARP attack, a threat actor can send unsolicited ARP requests to other hosts on the subnet with the MAC Address of the threat actor and the IP address of the default gateway.</a:t>
            </a:r>
          </a:p>
          <a:p>
            <a:pPr>
              <a:lnSpc>
                <a:spcPts val="2000"/>
              </a:lnSpc>
            </a:pP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Dynamic ARP inspection (DAI) requires DHCP snooping and helps prevent ARP attacks by:</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Not relaying invalid or gratuitous ARP Requests out to other ports in the same VLAN.</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Intercepting all ARP Requests and Replies on untrusted ports.</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Verifying each intercepted packet for a valid IP-to-MAC binding.</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Dropping and logging ARP Requests coming from invalid sources to prevent ARP poisoning.</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Error-disabling the interface if the configured DAI number of ARP packets is exceeded.</a:t>
            </a:r>
          </a:p>
          <a:p>
            <a:pPr>
              <a:lnSpc>
                <a:spcPts val="2000"/>
              </a:lnSpc>
            </a:pPr>
            <a:endParaRPr lang="en-US" sz="1400" dirty="0"/>
          </a:p>
          <a:p>
            <a:pPr>
              <a:lnSpc>
                <a:spcPts val="2000"/>
              </a:lnSpc>
            </a:pPr>
            <a:endParaRPr lang="en-US" sz="1400" dirty="0"/>
          </a:p>
          <a:p>
            <a:pPr>
              <a:lnSpc>
                <a:spcPts val="2000"/>
              </a:lnSpc>
            </a:pP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26</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Layer 2 Security Threats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Describe Layer 2 Vulnerabilities</a:t>
            </a:r>
          </a:p>
        </p:txBody>
      </p:sp>
      <p:sp>
        <p:nvSpPr>
          <p:cNvPr id="5" name="Object4"/>
          <p:cNvSpPr/>
          <p:nvPr/>
        </p:nvSpPr>
        <p:spPr>
          <a:xfrm>
            <a:off x="0" y="914400"/>
            <a:ext cx="4483747" cy="2571750"/>
          </a:xfrm>
          <a:prstGeom prst="rect">
            <a:avLst/>
          </a:prstGeom>
          <a:noFill/>
          <a:ln/>
        </p:spPr>
        <p:txBody>
          <a:bodyPr wrap="square" rtlCol="0" anchor="t"/>
          <a:lstStyle/>
          <a:p>
            <a:pPr>
              <a:lnSpc>
                <a:spcPts val="2000"/>
              </a:lnSpc>
            </a:pPr>
            <a:r>
              <a:rPr lang="en-US" sz="1600" dirty="0">
                <a:latin typeface="Arial" panose="020B0604020202020204" pitchFamily="34" charset="0"/>
                <a:cs typeface="Arial" panose="020B0604020202020204" pitchFamily="34" charset="0"/>
              </a:rPr>
              <a:t>The OSI reference model is divided into seven layers which work independently of each other.  Each layer performs a specific function and has core elements that can be exploited.</a:t>
            </a:r>
          </a:p>
          <a:p>
            <a:pPr>
              <a:lnSpc>
                <a:spcPts val="2000"/>
              </a:lnSpc>
            </a:pPr>
            <a:endParaRPr lang="en-US" sz="1600" dirty="0">
              <a:latin typeface="Arial" panose="020B0604020202020204" pitchFamily="34" charset="0"/>
              <a:cs typeface="Arial" panose="020B0604020202020204" pitchFamily="34" charset="0"/>
            </a:endParaRPr>
          </a:p>
          <a:p>
            <a:pPr>
              <a:lnSpc>
                <a:spcPts val="2000"/>
              </a:lnSpc>
            </a:pPr>
            <a:r>
              <a:rPr lang="en-US" sz="1600" dirty="0">
                <a:latin typeface="Arial" panose="020B0604020202020204" pitchFamily="34" charset="0"/>
                <a:cs typeface="Arial" panose="020B0604020202020204" pitchFamily="34" charset="0"/>
              </a:rPr>
              <a:t>Network administrators routinely implement security solutions to protect the elements in Layer 3 up through Layer 7 using VPNs, firewalls, and IPS devices. However, as shown in the figure, if Layer 2 is compromised, then all layers above it are also affected. </a:t>
            </a:r>
          </a:p>
        </p:txBody>
      </p:sp>
      <p:pic>
        <p:nvPicPr>
          <p:cNvPr id="6" name="Picture 5">
            <a:extLst>
              <a:ext uri="{FF2B5EF4-FFF2-40B4-BE49-F238E27FC236}">
                <a16:creationId xmlns:a16="http://schemas.microsoft.com/office/drawing/2014/main" id="{FE29271D-8DF5-4FEC-9A2A-7FD80BDB82D4}"/>
              </a:ext>
            </a:extLst>
          </p:cNvPr>
          <p:cNvPicPr>
            <a:picLocks noChangeAspect="1"/>
          </p:cNvPicPr>
          <p:nvPr/>
        </p:nvPicPr>
        <p:blipFill>
          <a:blip r:embed="rId3"/>
          <a:stretch>
            <a:fillRect/>
          </a:stretch>
        </p:blipFill>
        <p:spPr>
          <a:xfrm>
            <a:off x="4483747" y="914400"/>
            <a:ext cx="4431653" cy="3051038"/>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Layer 2 Security Threats</a:t>
            </a:r>
          </a:p>
        </p:txBody>
      </p:sp>
      <p:sp>
        <p:nvSpPr>
          <p:cNvPr id="3" name="Object2"/>
          <p:cNvSpPr>
            <a:spLocks noGrp="1"/>
          </p:cNvSpPr>
          <p:nvPr>
            <p:ph type="body" idx="100" hasCustomPrompt="1"/>
          </p:nvPr>
        </p:nvSpPr>
        <p:spPr>
          <a:xfrm>
            <a:off x="0" y="250098"/>
            <a:ext cx="9144000" cy="914400"/>
          </a:xfrm>
          <a:prstGeom prst="rect">
            <a:avLst/>
          </a:prstGeom>
          <a:noFill/>
          <a:ln/>
        </p:spPr>
        <p:txBody>
          <a:bodyPr wrap="square" rtlCol="0"/>
          <a:lstStyle/>
          <a:p>
            <a:pPr marL="0" indent="0">
              <a:buNone/>
            </a:pPr>
            <a:r>
              <a:rPr lang="en-US" dirty="0"/>
              <a:t>Switch Attack Categories</a:t>
            </a:r>
          </a:p>
        </p:txBody>
      </p:sp>
      <p:sp>
        <p:nvSpPr>
          <p:cNvPr id="4" name="TextBox 3">
            <a:extLst>
              <a:ext uri="{FF2B5EF4-FFF2-40B4-BE49-F238E27FC236}">
                <a16:creationId xmlns:a16="http://schemas.microsoft.com/office/drawing/2014/main" id="{684844A8-5068-4F13-98D6-F966D79EC910}"/>
              </a:ext>
            </a:extLst>
          </p:cNvPr>
          <p:cNvSpPr txBox="1"/>
          <p:nvPr/>
        </p:nvSpPr>
        <p:spPr>
          <a:xfrm>
            <a:off x="91441" y="1029457"/>
            <a:ext cx="9052560"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Layer 2 is considered to be the weakest link in the network system. Attacks against the Layer 2 LAN  infrastructure are highlighted in the table.</a:t>
            </a:r>
          </a:p>
        </p:txBody>
      </p:sp>
      <p:graphicFrame>
        <p:nvGraphicFramePr>
          <p:cNvPr id="11" name="Table 10"/>
          <p:cNvGraphicFramePr>
            <a:graphicFrameLocks noGrp="1"/>
          </p:cNvGraphicFramePr>
          <p:nvPr>
            <p:extLst>
              <p:ext uri="{D42A27DB-BD31-4B8C-83A1-F6EECF244321}">
                <p14:modId xmlns:p14="http://schemas.microsoft.com/office/powerpoint/2010/main" val="4105370946"/>
              </p:ext>
            </p:extLst>
          </p:nvPr>
        </p:nvGraphicFramePr>
        <p:xfrm>
          <a:off x="767081" y="1893478"/>
          <a:ext cx="7701280" cy="2240280"/>
        </p:xfrm>
        <a:graphic>
          <a:graphicData uri="http://schemas.openxmlformats.org/drawingml/2006/table">
            <a:tbl>
              <a:tblPr/>
              <a:tblGrid>
                <a:gridCol w="1955881">
                  <a:extLst>
                    <a:ext uri="{9D8B030D-6E8A-4147-A177-3AD203B41FA5}">
                      <a16:colId xmlns:a16="http://schemas.microsoft.com/office/drawing/2014/main" val="20000"/>
                    </a:ext>
                  </a:extLst>
                </a:gridCol>
                <a:gridCol w="5745399">
                  <a:extLst>
                    <a:ext uri="{9D8B030D-6E8A-4147-A177-3AD203B41FA5}">
                      <a16:colId xmlns:a16="http://schemas.microsoft.com/office/drawing/2014/main" val="20001"/>
                    </a:ext>
                  </a:extLst>
                </a:gridCol>
              </a:tblGrid>
              <a:tr h="0">
                <a:tc>
                  <a:txBody>
                    <a:bodyPr/>
                    <a:lstStyle/>
                    <a:p>
                      <a:r>
                        <a:rPr lang="en-US" sz="1400" dirty="0">
                          <a:solidFill>
                            <a:srgbClr val="FFFFFF"/>
                          </a:solidFill>
                          <a:latin typeface="Arial" panose="020B0604020202020204" pitchFamily="34" charset="0"/>
                          <a:cs typeface="Arial" panose="020B0604020202020204" pitchFamily="34" charset="0"/>
                        </a:rPr>
                        <a:t>Type</a:t>
                      </a:r>
                      <a:endParaRPr lang="en-US" sz="140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400" dirty="0">
                          <a:solidFill>
                            <a:srgbClr val="FFFFFF"/>
                          </a:solidFill>
                          <a:latin typeface="Arial" panose="020B0604020202020204" pitchFamily="34" charset="0"/>
                          <a:cs typeface="Arial" panose="020B0604020202020204" pitchFamily="34" charset="0"/>
                        </a:rPr>
                        <a:t>Description</a:t>
                      </a:r>
                      <a:endParaRPr lang="en-US" sz="1400" dirty="0">
                        <a:latin typeface="Arial" panose="020B0604020202020204" pitchFamily="34" charset="0"/>
                        <a:cs typeface="Arial" panose="020B060402020202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0">
                <a:tc>
                  <a:txBody>
                    <a:bodyPr/>
                    <a:lstStyle/>
                    <a:p>
                      <a:r>
                        <a:rPr lang="en-US" sz="1400" dirty="0">
                          <a:solidFill>
                            <a:srgbClr val="58585B"/>
                          </a:solidFill>
                          <a:latin typeface="Calibri" panose="020F0502020204030204" pitchFamily="34" charset="0"/>
                          <a:cs typeface="Calibri" panose="020F0502020204030204" pitchFamily="34" charset="0"/>
                        </a:rPr>
                        <a:t>MAC Table Attacks</a:t>
                      </a:r>
                      <a:endParaRPr lang="en-US" sz="1400" dirty="0">
                        <a:latin typeface="Calibri" panose="020F0502020204030204" pitchFamily="34" charset="0"/>
                        <a:cs typeface="Calibri" panose="020F050202020403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400" dirty="0">
                          <a:solidFill>
                            <a:srgbClr val="58585B"/>
                          </a:solidFill>
                          <a:latin typeface="Calibri" panose="020F0502020204030204" pitchFamily="34" charset="0"/>
                          <a:cs typeface="Calibri" panose="020F0502020204030204" pitchFamily="34" charset="0"/>
                        </a:rPr>
                        <a:t>Includes MAC table overflow (also called MAC Address Flooding) Attacks.</a:t>
                      </a:r>
                      <a:endParaRPr lang="en-US" sz="1400" dirty="0">
                        <a:latin typeface="Calibri" panose="020F0502020204030204" pitchFamily="34" charset="0"/>
                        <a:cs typeface="Calibri" panose="020F050202020403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0">
                <a:tc>
                  <a:txBody>
                    <a:bodyPr/>
                    <a:lstStyle/>
                    <a:p>
                      <a:r>
                        <a:rPr lang="en-US" sz="1400" dirty="0">
                          <a:solidFill>
                            <a:srgbClr val="58585B"/>
                          </a:solidFill>
                          <a:latin typeface="Calibri" panose="020F0502020204030204" pitchFamily="34" charset="0"/>
                          <a:cs typeface="Calibri" panose="020F0502020204030204" pitchFamily="34" charset="0"/>
                        </a:rPr>
                        <a:t>VLAN Attacks</a:t>
                      </a:r>
                      <a:endParaRPr lang="en-US" sz="1400" dirty="0">
                        <a:latin typeface="Calibri" panose="020F0502020204030204" pitchFamily="34" charset="0"/>
                        <a:cs typeface="Calibri" panose="020F050202020403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400" dirty="0">
                          <a:solidFill>
                            <a:srgbClr val="58585B"/>
                          </a:solidFill>
                          <a:latin typeface="Calibri" panose="020F0502020204030204" pitchFamily="34" charset="0"/>
                          <a:cs typeface="Calibri" panose="020F0502020204030204" pitchFamily="34" charset="0"/>
                        </a:rPr>
                        <a:t>Includes VLAN hopping and VLAN double-tagging attacks. It also includes attacks between devices on a common VLAN.</a:t>
                      </a:r>
                      <a:endParaRPr lang="en-US" sz="1400" dirty="0">
                        <a:latin typeface="Calibri" panose="020F0502020204030204" pitchFamily="34" charset="0"/>
                        <a:cs typeface="Calibri" panose="020F050202020403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0">
                <a:tc>
                  <a:txBody>
                    <a:bodyPr/>
                    <a:lstStyle/>
                    <a:p>
                      <a:r>
                        <a:rPr lang="en-US" sz="1400" dirty="0">
                          <a:solidFill>
                            <a:srgbClr val="58585B"/>
                          </a:solidFill>
                          <a:latin typeface="Calibri" panose="020F0502020204030204" pitchFamily="34" charset="0"/>
                          <a:cs typeface="Calibri" panose="020F0502020204030204" pitchFamily="34" charset="0"/>
                        </a:rPr>
                        <a:t>DHCP Attacks</a:t>
                      </a:r>
                      <a:endParaRPr lang="en-US" sz="1400" dirty="0">
                        <a:latin typeface="Calibri" panose="020F0502020204030204" pitchFamily="34" charset="0"/>
                        <a:cs typeface="Calibri" panose="020F050202020403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400" dirty="0">
                          <a:solidFill>
                            <a:srgbClr val="58585B"/>
                          </a:solidFill>
                          <a:latin typeface="Calibri" panose="020F0502020204030204" pitchFamily="34" charset="0"/>
                          <a:cs typeface="Calibri" panose="020F0502020204030204" pitchFamily="34" charset="0"/>
                        </a:rPr>
                        <a:t>Includes DHCP starvation and DHCP spoofing attacks.</a:t>
                      </a:r>
                      <a:endParaRPr lang="en-US" sz="1400" dirty="0">
                        <a:latin typeface="Calibri" panose="020F0502020204030204" pitchFamily="34" charset="0"/>
                        <a:cs typeface="Calibri" panose="020F050202020403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0">
                <a:tc>
                  <a:txBody>
                    <a:bodyPr/>
                    <a:lstStyle/>
                    <a:p>
                      <a:r>
                        <a:rPr lang="en-US" sz="1400" dirty="0">
                          <a:solidFill>
                            <a:srgbClr val="58585B"/>
                          </a:solidFill>
                          <a:latin typeface="Calibri" panose="020F0502020204030204" pitchFamily="34" charset="0"/>
                          <a:cs typeface="Calibri" panose="020F0502020204030204" pitchFamily="34" charset="0"/>
                        </a:rPr>
                        <a:t>ARP Attacks</a:t>
                      </a:r>
                      <a:endParaRPr lang="en-US" sz="1400" dirty="0">
                        <a:latin typeface="Calibri" panose="020F0502020204030204" pitchFamily="34" charset="0"/>
                        <a:cs typeface="Calibri" panose="020F050202020403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400" dirty="0">
                          <a:solidFill>
                            <a:srgbClr val="58585B"/>
                          </a:solidFill>
                          <a:latin typeface="Calibri" panose="020F0502020204030204" pitchFamily="34" charset="0"/>
                          <a:cs typeface="Calibri" panose="020F0502020204030204" pitchFamily="34" charset="0"/>
                        </a:rPr>
                        <a:t>Includes ARP spoofing and ARP poisoning attacks.</a:t>
                      </a:r>
                      <a:endParaRPr lang="en-US" sz="1400" dirty="0">
                        <a:latin typeface="Calibri" panose="020F0502020204030204" pitchFamily="34" charset="0"/>
                        <a:cs typeface="Calibri" panose="020F050202020403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0">
                <a:tc>
                  <a:txBody>
                    <a:bodyPr/>
                    <a:lstStyle/>
                    <a:p>
                      <a:r>
                        <a:rPr lang="en-US" sz="1400" dirty="0">
                          <a:solidFill>
                            <a:srgbClr val="58585B"/>
                          </a:solidFill>
                          <a:latin typeface="Calibri" panose="020F0502020204030204" pitchFamily="34" charset="0"/>
                          <a:cs typeface="Calibri" panose="020F0502020204030204" pitchFamily="34" charset="0"/>
                        </a:rPr>
                        <a:t>Address Spoofing Attacks</a:t>
                      </a:r>
                      <a:endParaRPr lang="en-US" sz="1400" dirty="0">
                        <a:latin typeface="Calibri" panose="020F0502020204030204" pitchFamily="34" charset="0"/>
                        <a:cs typeface="Calibri" panose="020F050202020403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400" dirty="0">
                          <a:solidFill>
                            <a:srgbClr val="58585B"/>
                          </a:solidFill>
                          <a:latin typeface="Calibri" panose="020F0502020204030204" pitchFamily="34" charset="0"/>
                          <a:cs typeface="Calibri" panose="020F0502020204030204" pitchFamily="34" charset="0"/>
                        </a:rPr>
                        <a:t>Includes MAC Address and IP address spoofing attacks.</a:t>
                      </a:r>
                      <a:endParaRPr lang="en-US" sz="1400" dirty="0">
                        <a:latin typeface="Calibri" panose="020F0502020204030204" pitchFamily="34" charset="0"/>
                        <a:cs typeface="Calibri" panose="020F050202020403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5"/>
                  </a:ext>
                </a:extLst>
              </a:tr>
              <a:tr h="0">
                <a:tc>
                  <a:txBody>
                    <a:bodyPr/>
                    <a:lstStyle/>
                    <a:p>
                      <a:r>
                        <a:rPr lang="en-US" sz="1400" dirty="0">
                          <a:solidFill>
                            <a:srgbClr val="58585B"/>
                          </a:solidFill>
                          <a:latin typeface="Calibri" panose="020F0502020204030204" pitchFamily="34" charset="0"/>
                          <a:cs typeface="Calibri" panose="020F0502020204030204" pitchFamily="34" charset="0"/>
                        </a:rPr>
                        <a:t>STP Attacks</a:t>
                      </a:r>
                      <a:endParaRPr lang="en-US" sz="1400" dirty="0">
                        <a:latin typeface="Calibri" panose="020F0502020204030204" pitchFamily="34" charset="0"/>
                        <a:cs typeface="Calibri" panose="020F050202020403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400" dirty="0">
                          <a:solidFill>
                            <a:srgbClr val="58585B"/>
                          </a:solidFill>
                          <a:latin typeface="Calibri" panose="020F0502020204030204" pitchFamily="34" charset="0"/>
                          <a:cs typeface="Calibri" panose="020F0502020204030204" pitchFamily="34" charset="0"/>
                        </a:rPr>
                        <a:t>Includes Spanning Tree Protocol manipulation attacks.</a:t>
                      </a:r>
                      <a:endParaRPr lang="en-US" sz="1400" dirty="0">
                        <a:latin typeface="Calibri" panose="020F0502020204030204" pitchFamily="34" charset="0"/>
                        <a:cs typeface="Calibri" panose="020F0502020204030204" pitchFamily="34" charset="0"/>
                      </a:endParaRPr>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6"/>
                  </a:ext>
                </a:extLst>
              </a:tr>
            </a:tbl>
          </a:graphicData>
        </a:graphic>
      </p:graphicFrame>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Layer 2 Security Threats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Switch Attack Categories (Cont.)</a:t>
            </a:r>
          </a:p>
        </p:txBody>
      </p:sp>
      <p:sp>
        <p:nvSpPr>
          <p:cNvPr id="9" name="TextBox 8">
            <a:extLst>
              <a:ext uri="{FF2B5EF4-FFF2-40B4-BE49-F238E27FC236}">
                <a16:creationId xmlns:a16="http://schemas.microsoft.com/office/drawing/2014/main" id="{E8B4F75E-00B6-4EF6-873F-8E9E4D7AB1C2}"/>
              </a:ext>
            </a:extLst>
          </p:cNvPr>
          <p:cNvSpPr txBox="1"/>
          <p:nvPr/>
        </p:nvSpPr>
        <p:spPr>
          <a:xfrm>
            <a:off x="0" y="663979"/>
            <a:ext cx="6739916" cy="1985159"/>
          </a:xfrm>
          <a:prstGeom prst="rect">
            <a:avLst/>
          </a:prstGeom>
          <a:noFill/>
        </p:spPr>
        <p:txBody>
          <a:bodyPr wrap="square">
            <a:spAutoFit/>
          </a:bodyPr>
          <a:lstStyle/>
          <a:p>
            <a:r>
              <a:rPr lang="en-US" sz="1600" dirty="0">
                <a:effectLst/>
                <a:latin typeface="Arial" panose="020B0604020202020204" pitchFamily="34" charset="0"/>
                <a:cs typeface="Arial" panose="020B0604020202020204" pitchFamily="34" charset="0"/>
              </a:rPr>
              <a:t>The figure provides an overview of Cisco solutions that help mitigate Layer 2 attacks.</a:t>
            </a:r>
          </a:p>
          <a:p>
            <a:endParaRPr lang="en-US" sz="1600" dirty="0">
              <a:effectLst/>
              <a:latin typeface="Arial" panose="020B0604020202020204" pitchFamily="34" charset="0"/>
              <a:cs typeface="Arial" panose="020B0604020202020204" pitchFamily="34" charset="0"/>
            </a:endParaRPr>
          </a:p>
          <a:p>
            <a:r>
              <a:rPr lang="en-US" sz="1500" dirty="0">
                <a:effectLst/>
                <a:latin typeface="Arial" panose="020B0604020202020204" pitchFamily="34" charset="0"/>
                <a:cs typeface="Arial" panose="020B0604020202020204" pitchFamily="34" charset="0"/>
              </a:rPr>
              <a:t>The following strategies are recommended:</a:t>
            </a:r>
          </a:p>
          <a:p>
            <a:pPr>
              <a:buFont typeface="Arial" panose="020B0604020202020204" pitchFamily="34" charset="0"/>
              <a:buChar char="•"/>
            </a:pPr>
            <a:r>
              <a:rPr lang="en-US" sz="1500" dirty="0">
                <a:effectLst/>
                <a:latin typeface="Arial" panose="020B0604020202020204" pitchFamily="34" charset="0"/>
                <a:cs typeface="Arial" panose="020B0604020202020204" pitchFamily="34" charset="0"/>
              </a:rPr>
              <a:t>Always use secure variants of these protocols such as SSH, SCP, and SSL.</a:t>
            </a:r>
          </a:p>
          <a:p>
            <a:pPr>
              <a:buFont typeface="Arial" panose="020B0604020202020204" pitchFamily="34" charset="0"/>
              <a:buChar char="•"/>
            </a:pPr>
            <a:r>
              <a:rPr lang="en-US" sz="1500">
                <a:effectLst/>
                <a:latin typeface="Arial" panose="020B0604020202020204" pitchFamily="34" charset="0"/>
                <a:cs typeface="Arial" panose="020B0604020202020204" pitchFamily="34" charset="0"/>
              </a:rPr>
              <a:t>Use </a:t>
            </a:r>
            <a:r>
              <a:rPr lang="en-US" sz="1500" dirty="0">
                <a:effectLst/>
                <a:latin typeface="Arial" panose="020B0604020202020204" pitchFamily="34" charset="0"/>
                <a:cs typeface="Arial" panose="020B0604020202020204" pitchFamily="34" charset="0"/>
              </a:rPr>
              <a:t>a dedicated management VLAN where nothing but management traffic resides.</a:t>
            </a:r>
          </a:p>
          <a:p>
            <a:pPr>
              <a:buFont typeface="Arial" panose="020B0604020202020204" pitchFamily="34" charset="0"/>
              <a:buChar char="•"/>
            </a:pPr>
            <a:r>
              <a:rPr lang="en-US" sz="1500" dirty="0">
                <a:effectLst/>
                <a:latin typeface="Arial" panose="020B0604020202020204" pitchFamily="34" charset="0"/>
                <a:cs typeface="Arial" panose="020B0604020202020204" pitchFamily="34" charset="0"/>
              </a:rPr>
              <a:t>Use ACLs to filter unwanted access.</a:t>
            </a:r>
          </a:p>
        </p:txBody>
      </p:sp>
      <p:pic>
        <p:nvPicPr>
          <p:cNvPr id="4" name="Picture 3">
            <a:extLst>
              <a:ext uri="{FF2B5EF4-FFF2-40B4-BE49-F238E27FC236}">
                <a16:creationId xmlns:a16="http://schemas.microsoft.com/office/drawing/2014/main" id="{178F1DC3-FCA5-419B-8C9A-923E3E3519DE}"/>
              </a:ext>
            </a:extLst>
          </p:cNvPr>
          <p:cNvPicPr>
            <a:picLocks noChangeAspect="1"/>
          </p:cNvPicPr>
          <p:nvPr/>
        </p:nvPicPr>
        <p:blipFill>
          <a:blip r:embed="rId3"/>
          <a:stretch>
            <a:fillRect/>
          </a:stretch>
        </p:blipFill>
        <p:spPr>
          <a:xfrm>
            <a:off x="6588523" y="455842"/>
            <a:ext cx="2395001" cy="2132462"/>
          </a:xfrm>
          <a:prstGeom prst="rect">
            <a:avLst/>
          </a:prstGeom>
        </p:spPr>
      </p:pic>
      <p:graphicFrame>
        <p:nvGraphicFramePr>
          <p:cNvPr id="21" name="Table 20"/>
          <p:cNvGraphicFramePr>
            <a:graphicFrameLocks noGrp="1"/>
          </p:cNvGraphicFramePr>
          <p:nvPr>
            <p:extLst>
              <p:ext uri="{D42A27DB-BD31-4B8C-83A1-F6EECF244321}">
                <p14:modId xmlns:p14="http://schemas.microsoft.com/office/powerpoint/2010/main" val="663201349"/>
              </p:ext>
            </p:extLst>
          </p:nvPr>
        </p:nvGraphicFramePr>
        <p:xfrm>
          <a:off x="447040" y="2884170"/>
          <a:ext cx="8087360" cy="1744979"/>
        </p:xfrm>
        <a:graphic>
          <a:graphicData uri="http://schemas.openxmlformats.org/drawingml/2006/table">
            <a:tbl>
              <a:tblPr/>
              <a:tblGrid>
                <a:gridCol w="2173134">
                  <a:extLst>
                    <a:ext uri="{9D8B030D-6E8A-4147-A177-3AD203B41FA5}">
                      <a16:colId xmlns:a16="http://schemas.microsoft.com/office/drawing/2014/main" val="20000"/>
                    </a:ext>
                  </a:extLst>
                </a:gridCol>
                <a:gridCol w="5914226">
                  <a:extLst>
                    <a:ext uri="{9D8B030D-6E8A-4147-A177-3AD203B41FA5}">
                      <a16:colId xmlns:a16="http://schemas.microsoft.com/office/drawing/2014/main" val="20001"/>
                    </a:ext>
                  </a:extLst>
                </a:gridCol>
              </a:tblGrid>
              <a:tr h="305821">
                <a:tc>
                  <a:txBody>
                    <a:bodyPr/>
                    <a:lstStyle/>
                    <a:p>
                      <a:r>
                        <a:rPr lang="en-US" sz="1200" dirty="0">
                          <a:solidFill>
                            <a:srgbClr val="FFFFFF"/>
                          </a:solidFill>
                        </a:rPr>
                        <a:t>Topic Title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tc>
                  <a:txBody>
                    <a:bodyPr/>
                    <a:lstStyle/>
                    <a:p>
                      <a:r>
                        <a:rPr lang="en-US" sz="1200" dirty="0">
                          <a:solidFill>
                            <a:srgbClr val="FFFFFF"/>
                          </a:solidFill>
                        </a:rPr>
                        <a:t>Topic Objective</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24C69"/>
                    </a:solidFill>
                  </a:tcPr>
                </a:tc>
                <a:extLst>
                  <a:ext uri="{0D108BD9-81ED-4DB2-BD59-A6C34878D82A}">
                    <a16:rowId xmlns:a16="http://schemas.microsoft.com/office/drawing/2014/main" val="10000"/>
                  </a:ext>
                </a:extLst>
              </a:tr>
              <a:tr h="521695">
                <a:tc>
                  <a:txBody>
                    <a:bodyPr/>
                    <a:lstStyle/>
                    <a:p>
                      <a:r>
                        <a:rPr lang="en-US" sz="1200" dirty="0">
                          <a:solidFill>
                            <a:srgbClr val="58585B"/>
                          </a:solidFill>
                        </a:rPr>
                        <a:t>Port Security</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Port security prevents many types of attacks including MAC table overflow attacks and DHCP starvation attacks.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1"/>
                  </a:ext>
                </a:extLst>
              </a:tr>
              <a:tr h="305821">
                <a:tc>
                  <a:txBody>
                    <a:bodyPr/>
                    <a:lstStyle/>
                    <a:p>
                      <a:r>
                        <a:rPr lang="en-US" sz="1200" dirty="0">
                          <a:solidFill>
                            <a:srgbClr val="58585B"/>
                          </a:solidFill>
                        </a:rPr>
                        <a:t>DHCP Snooping</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DHCP Snooping prevents DHCP starvation and DHCP spoofing attacks by rogue DHCP servers.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305821">
                <a:tc>
                  <a:txBody>
                    <a:bodyPr/>
                    <a:lstStyle/>
                    <a:p>
                      <a:r>
                        <a:rPr lang="en-US" sz="1200" dirty="0">
                          <a:solidFill>
                            <a:srgbClr val="58585B"/>
                          </a:solidFill>
                        </a:rPr>
                        <a:t>Dynamic ARP Inspection (DAI)</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tc>
                  <a:txBody>
                    <a:bodyPr/>
                    <a:lstStyle/>
                    <a:p>
                      <a:r>
                        <a:rPr lang="en-US" sz="1200" dirty="0">
                          <a:solidFill>
                            <a:srgbClr val="58585B"/>
                          </a:solidFill>
                        </a:rPr>
                        <a:t>DAI prevents ARP spoofing and ARP poisoning attacks.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CBD0D4"/>
                    </a:solidFill>
                  </a:tcPr>
                </a:tc>
                <a:extLst>
                  <a:ext uri="{0D108BD9-81ED-4DB2-BD59-A6C34878D82A}">
                    <a16:rowId xmlns:a16="http://schemas.microsoft.com/office/drawing/2014/main" val="10003"/>
                  </a:ext>
                </a:extLst>
              </a:tr>
              <a:tr h="305821">
                <a:tc>
                  <a:txBody>
                    <a:bodyPr/>
                    <a:lstStyle/>
                    <a:p>
                      <a:r>
                        <a:rPr lang="en-US" sz="1200" dirty="0">
                          <a:solidFill>
                            <a:srgbClr val="58585B"/>
                          </a:solidFill>
                        </a:rPr>
                        <a:t>IP Source Guard (IPSG)</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tc>
                  <a:txBody>
                    <a:bodyPr/>
                    <a:lstStyle/>
                    <a:p>
                      <a:r>
                        <a:rPr lang="en-US" sz="1200" dirty="0">
                          <a:solidFill>
                            <a:srgbClr val="58585B"/>
                          </a:solidFill>
                        </a:rPr>
                        <a:t>IP Source Guard prevents MAC and IP address spoofing attacks.</a:t>
                      </a:r>
                      <a:endParaRPr lang="en-US" sz="1200" dirty="0"/>
                    </a:p>
                  </a:txBody>
                  <a:tcPr marL="38100" marR="38100" marT="38100" marB="38100">
                    <a:lnL w="25400" cap="flat" cmpd="sng" algn="ctr">
                      <a:solidFill>
                        <a:srgbClr val="FFFFFF"/>
                      </a:solidFill>
                      <a:prstDash val="solid"/>
                      <a:round/>
                      <a:headEnd type="none" w="med" len="med"/>
                      <a:tailEnd type="none" w="med" len="med"/>
                    </a:lnL>
                    <a:lnR w="25400"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bl>
          </a:graphicData>
        </a:graphic>
      </p:graphicFrame>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5</a:t>
            </a:fld>
            <a:endParaRPr lang="en-US"/>
          </a:p>
        </p:txBody>
      </p:sp>
    </p:spTree>
    <p:extLst>
      <p:ext uri="{BB962C8B-B14F-4D97-AF65-F5344CB8AC3E}">
        <p14:creationId xmlns:p14="http://schemas.microsoft.com/office/powerpoint/2010/main" val="2601888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MAC Table Attacks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Switch Fundamentals</a:t>
            </a:r>
          </a:p>
        </p:txBody>
      </p:sp>
      <p:sp>
        <p:nvSpPr>
          <p:cNvPr id="5" name="Object4"/>
          <p:cNvSpPr/>
          <p:nvPr/>
        </p:nvSpPr>
        <p:spPr>
          <a:xfrm>
            <a:off x="0" y="914400"/>
            <a:ext cx="4477407" cy="2571750"/>
          </a:xfrm>
          <a:prstGeom prst="rect">
            <a:avLst/>
          </a:prstGeom>
          <a:noFill/>
          <a:ln/>
        </p:spPr>
        <p:txBody>
          <a:bodyPr wrap="square" rtlCol="0" anchor="t"/>
          <a:lstStyle/>
          <a:p>
            <a:pPr>
              <a:lnSpc>
                <a:spcPts val="2000"/>
              </a:lnSpc>
            </a:pPr>
            <a:r>
              <a:rPr lang="en-US" sz="1600" dirty="0">
                <a:latin typeface="Arial" panose="020B0604020202020204" pitchFamily="34" charset="0"/>
                <a:cs typeface="Arial" panose="020B0604020202020204" pitchFamily="34" charset="0"/>
              </a:rPr>
              <a:t>A Layer 2 Ethernet switch uses Layer 2 MAC addresses to make forwarding decisions. It is completely unaware of the data (protocol) being carried in the data portion of the frame, such as an IPv4 packet, an ARP message, or an IPv6 ND packet. The switch makes its forwarding decisions based solely on the Layer 2 Ethernet MAC addresses.</a:t>
            </a:r>
          </a:p>
          <a:p>
            <a:pPr>
              <a:lnSpc>
                <a:spcPts val="2000"/>
              </a:lnSpc>
            </a:pPr>
            <a:endParaRPr lang="en-US" sz="1600" dirty="0">
              <a:latin typeface="Arial" panose="020B0604020202020204" pitchFamily="34" charset="0"/>
              <a:cs typeface="Arial" panose="020B0604020202020204" pitchFamily="34" charset="0"/>
            </a:endParaRPr>
          </a:p>
          <a:p>
            <a:pPr>
              <a:lnSpc>
                <a:spcPts val="2000"/>
              </a:lnSpc>
            </a:pPr>
            <a:r>
              <a:rPr lang="en-US" sz="1600" dirty="0">
                <a:latin typeface="Arial" panose="020B0604020202020204" pitchFamily="34" charset="0"/>
                <a:cs typeface="Arial" panose="020B0604020202020204" pitchFamily="34" charset="0"/>
              </a:rPr>
              <a:t>The table shows the MAC Address Table which has not yet learned the MAC addresses for the four attached PCs.</a:t>
            </a:r>
          </a:p>
        </p:txBody>
      </p:sp>
      <p:pic>
        <p:nvPicPr>
          <p:cNvPr id="4" name="Picture 3">
            <a:extLst>
              <a:ext uri="{FF2B5EF4-FFF2-40B4-BE49-F238E27FC236}">
                <a16:creationId xmlns:a16="http://schemas.microsoft.com/office/drawing/2014/main" id="{023EF0AA-0AE6-4745-B5CD-144A133454A4}"/>
              </a:ext>
            </a:extLst>
          </p:cNvPr>
          <p:cNvPicPr>
            <a:picLocks noChangeAspect="1"/>
          </p:cNvPicPr>
          <p:nvPr/>
        </p:nvPicPr>
        <p:blipFill>
          <a:blip r:embed="rId3"/>
          <a:stretch>
            <a:fillRect/>
          </a:stretch>
        </p:blipFill>
        <p:spPr>
          <a:xfrm>
            <a:off x="4486932" y="813015"/>
            <a:ext cx="4666593" cy="3048840"/>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MAC Table Attacks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Switch Learning and Forwarding</a:t>
            </a:r>
          </a:p>
        </p:txBody>
      </p:sp>
      <p:sp>
        <p:nvSpPr>
          <p:cNvPr id="5" name="Object4"/>
          <p:cNvSpPr/>
          <p:nvPr/>
        </p:nvSpPr>
        <p:spPr>
          <a:xfrm>
            <a:off x="-1" y="701903"/>
            <a:ext cx="8883869" cy="2571750"/>
          </a:xfrm>
          <a:prstGeom prst="rect">
            <a:avLst/>
          </a:prstGeom>
          <a:noFill/>
          <a:ln/>
        </p:spPr>
        <p:txBody>
          <a:bodyPr wrap="square" rtlCol="0" anchor="t"/>
          <a:lstStyle/>
          <a:p>
            <a:pPr>
              <a:lnSpc>
                <a:spcPts val="2000"/>
              </a:lnSpc>
            </a:pPr>
            <a:r>
              <a:rPr lang="en-US" sz="1600" dirty="0">
                <a:latin typeface="Arial" panose="020B0604020202020204" pitchFamily="34" charset="0"/>
                <a:cs typeface="Arial" panose="020B0604020202020204" pitchFamily="34" charset="0"/>
              </a:rPr>
              <a:t>The switch dynamically builds the MAC address table by examining the source MAC address of the frames that are received on a port. The switch forwards frames by searching for a match between the destination MAC address in the frame and an entry in the MAC address table.</a:t>
            </a:r>
          </a:p>
          <a:p>
            <a:pPr>
              <a:lnSpc>
                <a:spcPts val="2000"/>
              </a:lnSpc>
            </a:pPr>
            <a:endParaRPr lang="en-US" sz="1400" dirty="0"/>
          </a:p>
          <a:p>
            <a:pPr>
              <a:lnSpc>
                <a:spcPts val="2000"/>
              </a:lnSpc>
            </a:pPr>
            <a:endParaRPr lang="en-US" sz="1400" dirty="0"/>
          </a:p>
        </p:txBody>
      </p:sp>
      <p:sp>
        <p:nvSpPr>
          <p:cNvPr id="8" name="TextBox 7">
            <a:extLst>
              <a:ext uri="{FF2B5EF4-FFF2-40B4-BE49-F238E27FC236}">
                <a16:creationId xmlns:a16="http://schemas.microsoft.com/office/drawing/2014/main" id="{5EA7C444-0397-4C0B-AB75-0D8DE8AB9D81}"/>
              </a:ext>
            </a:extLst>
          </p:cNvPr>
          <p:cNvSpPr txBox="1"/>
          <p:nvPr/>
        </p:nvSpPr>
        <p:spPr>
          <a:xfrm>
            <a:off x="-2" y="1604129"/>
            <a:ext cx="4859708" cy="3046988"/>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Every frame that enters a switch is checked for new information to learn. The switch does this by examining the source MAC address of the frame and the port number where the frame entered the switch. </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If the source MAC address does not exist, it is added to the table along with the incoming port number. If the source MAC address does exist, the switch updates the refresh timer for that entry in the table. By default, most Ethernet switches keep an entry in the table for 5 minutes.</a:t>
            </a:r>
          </a:p>
        </p:txBody>
      </p:sp>
      <p:pic>
        <p:nvPicPr>
          <p:cNvPr id="7" name="Picture 6">
            <a:extLst>
              <a:ext uri="{FF2B5EF4-FFF2-40B4-BE49-F238E27FC236}">
                <a16:creationId xmlns:a16="http://schemas.microsoft.com/office/drawing/2014/main" id="{A76262C0-3277-488B-B0AD-049DAC2B79B5}"/>
              </a:ext>
            </a:extLst>
          </p:cNvPr>
          <p:cNvPicPr>
            <a:picLocks noChangeAspect="1"/>
          </p:cNvPicPr>
          <p:nvPr/>
        </p:nvPicPr>
        <p:blipFill>
          <a:blip r:embed="rId3"/>
          <a:stretch>
            <a:fillRect/>
          </a:stretch>
        </p:blipFill>
        <p:spPr>
          <a:xfrm>
            <a:off x="5119838" y="1463040"/>
            <a:ext cx="3566962" cy="2571751"/>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MAC Table Attacks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Switch Learning and Forwarding (Cont.)</a:t>
            </a:r>
          </a:p>
        </p:txBody>
      </p:sp>
      <p:sp>
        <p:nvSpPr>
          <p:cNvPr id="9" name="TextBox 8">
            <a:extLst>
              <a:ext uri="{FF2B5EF4-FFF2-40B4-BE49-F238E27FC236}">
                <a16:creationId xmlns:a16="http://schemas.microsoft.com/office/drawing/2014/main" id="{F841D3DD-01E8-440B-AEB1-653B28D0E286}"/>
              </a:ext>
            </a:extLst>
          </p:cNvPr>
          <p:cNvSpPr txBox="1"/>
          <p:nvPr/>
        </p:nvSpPr>
        <p:spPr>
          <a:xfrm>
            <a:off x="110358" y="844151"/>
            <a:ext cx="4824249" cy="3293209"/>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If the destination MAC address is a unicast address, the switch will look for a match between the destination MAC address of the frame and an entry in its MAC address table. If the destination MAC address is in the table, it will forward the frame out the specified port. If the destination MAC address is not in the table, the switch will forward the frame out all ports except the incoming port. This is called an unknown unicast.</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As shown in the figure, the switch does not have the destination MAC address in its table for PC-D, so it sends the frame out all ports except port 1.</a:t>
            </a:r>
          </a:p>
        </p:txBody>
      </p:sp>
      <p:pic>
        <p:nvPicPr>
          <p:cNvPr id="7" name="Picture 6">
            <a:extLst>
              <a:ext uri="{FF2B5EF4-FFF2-40B4-BE49-F238E27FC236}">
                <a16:creationId xmlns:a16="http://schemas.microsoft.com/office/drawing/2014/main" id="{BDB8AD9B-54F8-4524-8EB1-8C22310C81A1}"/>
              </a:ext>
            </a:extLst>
          </p:cNvPr>
          <p:cNvPicPr>
            <a:picLocks noChangeAspect="1"/>
          </p:cNvPicPr>
          <p:nvPr/>
        </p:nvPicPr>
        <p:blipFill>
          <a:blip r:embed="rId3"/>
          <a:stretch>
            <a:fillRect/>
          </a:stretch>
        </p:blipFill>
        <p:spPr>
          <a:xfrm>
            <a:off x="4760627" y="1070652"/>
            <a:ext cx="3295089" cy="2321069"/>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8</a:t>
            </a:fld>
            <a:endParaRPr lang="en-US"/>
          </a:p>
        </p:txBody>
      </p:sp>
    </p:spTree>
    <p:extLst>
      <p:ext uri="{BB962C8B-B14F-4D97-AF65-F5344CB8AC3E}">
        <p14:creationId xmlns:p14="http://schemas.microsoft.com/office/powerpoint/2010/main" val="2590865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MAC Table Attacks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Filtering Frames</a:t>
            </a:r>
          </a:p>
        </p:txBody>
      </p:sp>
      <p:sp>
        <p:nvSpPr>
          <p:cNvPr id="5" name="Object4"/>
          <p:cNvSpPr/>
          <p:nvPr/>
        </p:nvSpPr>
        <p:spPr>
          <a:xfrm>
            <a:off x="0" y="692081"/>
            <a:ext cx="9088821" cy="827690"/>
          </a:xfrm>
          <a:prstGeom prst="rect">
            <a:avLst/>
          </a:prstGeom>
          <a:noFill/>
          <a:ln/>
        </p:spPr>
        <p:txBody>
          <a:bodyPr wrap="square" rtlCol="0" anchor="t"/>
          <a:lstStyle/>
          <a:p>
            <a:pPr>
              <a:lnSpc>
                <a:spcPts val="2000"/>
              </a:lnSpc>
            </a:pPr>
            <a:r>
              <a:rPr lang="en-US" sz="1600" dirty="0">
                <a:latin typeface="Arial" panose="020B0604020202020204" pitchFamily="34" charset="0"/>
                <a:cs typeface="Arial" panose="020B0604020202020204" pitchFamily="34" charset="0"/>
              </a:rPr>
              <a:t>As a switch receives frames from different devices, it populates its MAC address table by examining the source MAC address of every frame. When the MAC address table of the switch contains the destination MAC address, it filters the frame and forwards out a single port.</a:t>
            </a:r>
          </a:p>
          <a:p>
            <a:pPr>
              <a:lnSpc>
                <a:spcPts val="2000"/>
              </a:lnSpc>
            </a:pPr>
            <a:endParaRPr lang="en-US" sz="1400" dirty="0"/>
          </a:p>
          <a:p>
            <a:pPr>
              <a:lnSpc>
                <a:spcPts val="2000"/>
              </a:lnSpc>
            </a:pPr>
            <a:endParaRPr lang="en-US" sz="1400" dirty="0"/>
          </a:p>
        </p:txBody>
      </p:sp>
      <p:sp>
        <p:nvSpPr>
          <p:cNvPr id="7" name="TextBox 6">
            <a:extLst>
              <a:ext uri="{FF2B5EF4-FFF2-40B4-BE49-F238E27FC236}">
                <a16:creationId xmlns:a16="http://schemas.microsoft.com/office/drawing/2014/main" id="{B0EE72B8-12F6-4CBE-B9D6-2857F7F342D9}"/>
              </a:ext>
            </a:extLst>
          </p:cNvPr>
          <p:cNvSpPr txBox="1"/>
          <p:nvPr/>
        </p:nvSpPr>
        <p:spPr>
          <a:xfrm>
            <a:off x="-1" y="1606481"/>
            <a:ext cx="9143999" cy="830997"/>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In the figure, PC-D is replying back to PC-A. The switch sees the MAC address of PC-D in the incoming frame on port 4. The switch then puts the MAC address of PC-D into the MAC Address Table associated with port 4.</a:t>
            </a:r>
          </a:p>
        </p:txBody>
      </p:sp>
      <p:pic>
        <p:nvPicPr>
          <p:cNvPr id="6" name="Picture 5">
            <a:extLst>
              <a:ext uri="{FF2B5EF4-FFF2-40B4-BE49-F238E27FC236}">
                <a16:creationId xmlns:a16="http://schemas.microsoft.com/office/drawing/2014/main" id="{B7125BF8-3ADC-4858-A204-A5D0F5CE27A9}"/>
              </a:ext>
            </a:extLst>
          </p:cNvPr>
          <p:cNvPicPr>
            <a:picLocks noChangeAspect="1"/>
          </p:cNvPicPr>
          <p:nvPr/>
        </p:nvPicPr>
        <p:blipFill>
          <a:blip r:embed="rId3"/>
          <a:stretch>
            <a:fillRect/>
          </a:stretch>
        </p:blipFill>
        <p:spPr>
          <a:xfrm>
            <a:off x="3112497" y="2216411"/>
            <a:ext cx="4038519" cy="2715671"/>
          </a:xfrm>
          <a:prstGeom prst="rect">
            <a:avLst/>
          </a:prstGeom>
        </p:spPr>
      </p:pic>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3818</TotalTime>
  <Words>2951</Words>
  <Application>Microsoft Office PowerPoint</Application>
  <PresentationFormat>On-screen Show (16:9)</PresentationFormat>
  <Paragraphs>246</Paragraphs>
  <Slides>26</Slides>
  <Notes>26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ＭＳ Ｐゴシック</vt:lpstr>
      <vt:lpstr>Arial</vt:lpstr>
      <vt:lpstr>Calibri</vt:lpstr>
      <vt:lpstr>CiscoSans</vt:lpstr>
      <vt:lpstr>CiscoSans ExtraLight</vt:lpstr>
      <vt:lpstr>CiscoSans Thin</vt:lpstr>
      <vt:lpstr>Courier New</vt:lpstr>
      <vt:lpstr>Office Theme</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User</cp:lastModifiedBy>
  <cp:revision>88</cp:revision>
  <dcterms:created xsi:type="dcterms:W3CDTF">2020-12-08T18:27:12Z</dcterms:created>
  <dcterms:modified xsi:type="dcterms:W3CDTF">2023-06-08T23:21:11Z</dcterms:modified>
</cp:coreProperties>
</file>