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9.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 id="2147483678" r:id="rId4"/>
    <p:sldMasterId id="2147483693" r:id="rId5"/>
    <p:sldMasterId id="2147483700" r:id="rId6"/>
    <p:sldMasterId id="2147483715" r:id="rId7"/>
    <p:sldMasterId id="2147483730" r:id="rId8"/>
    <p:sldMasterId id="2147483737" r:id="rId9"/>
    <p:sldMasterId id="2147483752" r:id="rId10"/>
  </p:sldMasterIdLst>
  <p:notesMasterIdLst>
    <p:notesMasterId r:id="rId51"/>
  </p:notesMasterIdLst>
  <p:sldIdLst>
    <p:sldId id="256" r:id="rId11"/>
    <p:sldId id="264" r:id="rId12"/>
    <p:sldId id="265" r:id="rId13"/>
    <p:sldId id="267" r:id="rId14"/>
    <p:sldId id="268" r:id="rId15"/>
    <p:sldId id="269" r:id="rId16"/>
    <p:sldId id="270" r:id="rId17"/>
    <p:sldId id="1083" r:id="rId18"/>
    <p:sldId id="1081" r:id="rId19"/>
    <p:sldId id="1082" r:id="rId20"/>
    <p:sldId id="271" r:id="rId21"/>
    <p:sldId id="1084" r:id="rId22"/>
    <p:sldId id="1085" r:id="rId23"/>
    <p:sldId id="1086" r:id="rId24"/>
    <p:sldId id="1087" r:id="rId25"/>
    <p:sldId id="1088" r:id="rId26"/>
    <p:sldId id="1089" r:id="rId27"/>
    <p:sldId id="1090" r:id="rId28"/>
    <p:sldId id="1091" r:id="rId29"/>
    <p:sldId id="1092" r:id="rId30"/>
    <p:sldId id="1093" r:id="rId31"/>
    <p:sldId id="1094" r:id="rId32"/>
    <p:sldId id="1095" r:id="rId33"/>
    <p:sldId id="272" r:id="rId34"/>
    <p:sldId id="1096" r:id="rId35"/>
    <p:sldId id="1099" r:id="rId36"/>
    <p:sldId id="1100" r:id="rId37"/>
    <p:sldId id="266" r:id="rId38"/>
    <p:sldId id="1101" r:id="rId39"/>
    <p:sldId id="1102" r:id="rId40"/>
    <p:sldId id="1103" r:id="rId41"/>
    <p:sldId id="1104" r:id="rId42"/>
    <p:sldId id="1105" r:id="rId43"/>
    <p:sldId id="1108" r:id="rId44"/>
    <p:sldId id="1109" r:id="rId45"/>
    <p:sldId id="1110" r:id="rId46"/>
    <p:sldId id="1111" r:id="rId47"/>
    <p:sldId id="1073" r:id="rId48"/>
    <p:sldId id="1112" r:id="rId49"/>
    <p:sldId id="1074" r:id="rId5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4048" autoAdjust="0"/>
  </p:normalViewPr>
  <p:slideViewPr>
    <p:cSldViewPr snapToGrid="0" snapToObjects="1">
      <p:cViewPr varScale="1">
        <p:scale>
          <a:sx n="91" d="100"/>
          <a:sy n="91" d="100"/>
        </p:scale>
        <p:origin x="13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microsoft.com/office/2016/11/relationships/changesInfo" Target="changesInfos/changesInfo1.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 Al-Mashaqbeh" userId="c2b34020-89dd-4a6b-a910-6362006b6f1d" providerId="ADAL" clId="{4314414B-C0E4-41B5-BF41-9D258F9728E9}"/>
    <pc:docChg chg="undo custSel addSld delSld modSld delMainMaster modMainMaster">
      <pc:chgData name="Sami Al-Mashaqbeh" userId="c2b34020-89dd-4a6b-a910-6362006b6f1d" providerId="ADAL" clId="{4314414B-C0E4-41B5-BF41-9D258F9728E9}" dt="2023-03-18T21:07:29.793" v="252" actId="47"/>
      <pc:docMkLst>
        <pc:docMk/>
      </pc:docMkLst>
      <pc:sldChg chg="addSp delSp modSp mod modNotesTx">
        <pc:chgData name="Sami Al-Mashaqbeh" userId="c2b34020-89dd-4a6b-a910-6362006b6f1d" providerId="ADAL" clId="{4314414B-C0E4-41B5-BF41-9D258F9728E9}" dt="2023-03-18T20:53:11.673" v="26" actId="6549"/>
        <pc:sldMkLst>
          <pc:docMk/>
          <pc:sldMk cId="0" sldId="256"/>
        </pc:sldMkLst>
        <pc:spChg chg="mod">
          <ac:chgData name="Sami Al-Mashaqbeh" userId="c2b34020-89dd-4a6b-a910-6362006b6f1d" providerId="ADAL" clId="{4314414B-C0E4-41B5-BF41-9D258F9728E9}" dt="2023-03-18T20:53:08.572" v="25" actId="20577"/>
          <ac:spMkLst>
            <pc:docMk/>
            <pc:sldMk cId="0" sldId="256"/>
            <ac:spMk id="2" creationId="{00000000-0000-0000-0000-000000000000}"/>
          </ac:spMkLst>
        </pc:spChg>
        <pc:spChg chg="del mod">
          <ac:chgData name="Sami Al-Mashaqbeh" userId="c2b34020-89dd-4a6b-a910-6362006b6f1d" providerId="ADAL" clId="{4314414B-C0E4-41B5-BF41-9D258F9728E9}" dt="2023-03-18T20:52:56.459" v="13" actId="478"/>
          <ac:spMkLst>
            <pc:docMk/>
            <pc:sldMk cId="0" sldId="256"/>
            <ac:spMk id="3" creationId="{00000000-0000-0000-0000-000000000000}"/>
          </ac:spMkLst>
        </pc:spChg>
        <pc:spChg chg="del">
          <ac:chgData name="Sami Al-Mashaqbeh" userId="c2b34020-89dd-4a6b-a910-6362006b6f1d" providerId="ADAL" clId="{4314414B-C0E4-41B5-BF41-9D258F9728E9}" dt="2023-03-18T20:52:59.470" v="14" actId="478"/>
          <ac:spMkLst>
            <pc:docMk/>
            <pc:sldMk cId="0" sldId="256"/>
            <ac:spMk id="4" creationId="{00000000-0000-0000-0000-000000000000}"/>
          </ac:spMkLst>
        </pc:spChg>
        <pc:spChg chg="add del mod">
          <ac:chgData name="Sami Al-Mashaqbeh" userId="c2b34020-89dd-4a6b-a910-6362006b6f1d" providerId="ADAL" clId="{4314414B-C0E4-41B5-BF41-9D258F9728E9}" dt="2023-03-18T20:53:02.043" v="15" actId="478"/>
          <ac:spMkLst>
            <pc:docMk/>
            <pc:sldMk cId="0" sldId="256"/>
            <ac:spMk id="6" creationId="{E477A1E8-711D-054F-BBE8-DE866F89BBE7}"/>
          </ac:spMkLst>
        </pc:spChg>
      </pc:sldChg>
      <pc:sldChg chg="add del">
        <pc:chgData name="Sami Al-Mashaqbeh" userId="c2b34020-89dd-4a6b-a910-6362006b6f1d" providerId="ADAL" clId="{4314414B-C0E4-41B5-BF41-9D258F9728E9}" dt="2023-03-18T21:00:49.520" v="161" actId="47"/>
        <pc:sldMkLst>
          <pc:docMk/>
          <pc:sldMk cId="0" sldId="257"/>
        </pc:sldMkLst>
      </pc:sldChg>
      <pc:sldChg chg="del">
        <pc:chgData name="Sami Al-Mashaqbeh" userId="c2b34020-89dd-4a6b-a910-6362006b6f1d" providerId="ADAL" clId="{4314414B-C0E4-41B5-BF41-9D258F9728E9}" dt="2023-03-18T20:53:15.368" v="28" actId="47"/>
        <pc:sldMkLst>
          <pc:docMk/>
          <pc:sldMk cId="0" sldId="258"/>
        </pc:sldMkLst>
      </pc:sldChg>
      <pc:sldChg chg="add del">
        <pc:chgData name="Sami Al-Mashaqbeh" userId="c2b34020-89dd-4a6b-a910-6362006b6f1d" providerId="ADAL" clId="{4314414B-C0E4-41B5-BF41-9D258F9728E9}" dt="2023-03-18T21:00:52.761" v="164" actId="47"/>
        <pc:sldMkLst>
          <pc:docMk/>
          <pc:sldMk cId="0" sldId="259"/>
        </pc:sldMkLst>
      </pc:sldChg>
      <pc:sldChg chg="add del">
        <pc:chgData name="Sami Al-Mashaqbeh" userId="c2b34020-89dd-4a6b-a910-6362006b6f1d" providerId="ADAL" clId="{4314414B-C0E4-41B5-BF41-9D258F9728E9}" dt="2023-03-18T21:00:53.341" v="165" actId="47"/>
        <pc:sldMkLst>
          <pc:docMk/>
          <pc:sldMk cId="0" sldId="260"/>
        </pc:sldMkLst>
      </pc:sldChg>
      <pc:sldChg chg="add del">
        <pc:chgData name="Sami Al-Mashaqbeh" userId="c2b34020-89dd-4a6b-a910-6362006b6f1d" providerId="ADAL" clId="{4314414B-C0E4-41B5-BF41-9D258F9728E9}" dt="2023-03-18T21:00:54.163" v="166" actId="47"/>
        <pc:sldMkLst>
          <pc:docMk/>
          <pc:sldMk cId="0" sldId="261"/>
        </pc:sldMkLst>
      </pc:sldChg>
      <pc:sldChg chg="add del">
        <pc:chgData name="Sami Al-Mashaqbeh" userId="c2b34020-89dd-4a6b-a910-6362006b6f1d" providerId="ADAL" clId="{4314414B-C0E4-41B5-BF41-9D258F9728E9}" dt="2023-03-18T21:05:22.620" v="212" actId="47"/>
        <pc:sldMkLst>
          <pc:docMk/>
          <pc:sldMk cId="0" sldId="262"/>
        </pc:sldMkLst>
      </pc:sldChg>
      <pc:sldChg chg="add del">
        <pc:chgData name="Sami Al-Mashaqbeh" userId="c2b34020-89dd-4a6b-a910-6362006b6f1d" providerId="ADAL" clId="{4314414B-C0E4-41B5-BF41-9D258F9728E9}" dt="2023-03-18T21:05:26.022" v="214" actId="47"/>
        <pc:sldMkLst>
          <pc:docMk/>
          <pc:sldMk cId="0" sldId="263"/>
        </pc:sldMkLst>
      </pc:sldChg>
      <pc:sldChg chg="modNotesTx">
        <pc:chgData name="Sami Al-Mashaqbeh" userId="c2b34020-89dd-4a6b-a910-6362006b6f1d" providerId="ADAL" clId="{4314414B-C0E4-41B5-BF41-9D258F9728E9}" dt="2023-03-18T20:53:26.723" v="37" actId="6549"/>
        <pc:sldMkLst>
          <pc:docMk/>
          <pc:sldMk cId="0" sldId="264"/>
        </pc:sldMkLst>
      </pc:sldChg>
      <pc:sldChg chg="modNotesTx">
        <pc:chgData name="Sami Al-Mashaqbeh" userId="c2b34020-89dd-4a6b-a910-6362006b6f1d" providerId="ADAL" clId="{4314414B-C0E4-41B5-BF41-9D258F9728E9}" dt="2023-03-18T20:53:33.244" v="38" actId="6549"/>
        <pc:sldMkLst>
          <pc:docMk/>
          <pc:sldMk cId="0" sldId="265"/>
        </pc:sldMkLst>
      </pc:sldChg>
      <pc:sldChg chg="add del modNotesTx">
        <pc:chgData name="Sami Al-Mashaqbeh" userId="c2b34020-89dd-4a6b-a910-6362006b6f1d" providerId="ADAL" clId="{4314414B-C0E4-41B5-BF41-9D258F9728E9}" dt="2023-03-18T21:01:13.937" v="174" actId="6549"/>
        <pc:sldMkLst>
          <pc:docMk/>
          <pc:sldMk cId="0" sldId="266"/>
        </pc:sldMkLst>
      </pc:sldChg>
      <pc:sldChg chg="modNotesTx">
        <pc:chgData name="Sami Al-Mashaqbeh" userId="c2b34020-89dd-4a6b-a910-6362006b6f1d" providerId="ADAL" clId="{4314414B-C0E4-41B5-BF41-9D258F9728E9}" dt="2023-03-18T20:53:37.397" v="39" actId="6549"/>
        <pc:sldMkLst>
          <pc:docMk/>
          <pc:sldMk cId="0" sldId="267"/>
        </pc:sldMkLst>
      </pc:sldChg>
      <pc:sldChg chg="modNotesTx">
        <pc:chgData name="Sami Al-Mashaqbeh" userId="c2b34020-89dd-4a6b-a910-6362006b6f1d" providerId="ADAL" clId="{4314414B-C0E4-41B5-BF41-9D258F9728E9}" dt="2023-03-18T20:53:41.427" v="40" actId="6549"/>
        <pc:sldMkLst>
          <pc:docMk/>
          <pc:sldMk cId="0" sldId="268"/>
        </pc:sldMkLst>
      </pc:sldChg>
      <pc:sldChg chg="modSp add del mod modNotesTx">
        <pc:chgData name="Sami Al-Mashaqbeh" userId="c2b34020-89dd-4a6b-a910-6362006b6f1d" providerId="ADAL" clId="{4314414B-C0E4-41B5-BF41-9D258F9728E9}" dt="2023-03-18T20:54:18.896" v="50" actId="47"/>
        <pc:sldMkLst>
          <pc:docMk/>
          <pc:sldMk cId="0" sldId="269"/>
        </pc:sldMkLst>
        <pc:spChg chg="mod">
          <ac:chgData name="Sami Al-Mashaqbeh" userId="c2b34020-89dd-4a6b-a910-6362006b6f1d" providerId="ADAL" clId="{4314414B-C0E4-41B5-BF41-9D258F9728E9}" dt="2023-03-18T20:53:45.903" v="44" actId="20577"/>
          <ac:spMkLst>
            <pc:docMk/>
            <pc:sldMk cId="0" sldId="269"/>
            <ac:spMk id="2" creationId="{00000000-0000-0000-0000-000000000000}"/>
          </ac:spMkLst>
        </pc:spChg>
      </pc:sldChg>
      <pc:sldChg chg="modNotesTx">
        <pc:chgData name="Sami Al-Mashaqbeh" userId="c2b34020-89dd-4a6b-a910-6362006b6f1d" providerId="ADAL" clId="{4314414B-C0E4-41B5-BF41-9D258F9728E9}" dt="2023-03-18T20:54:00.228" v="46" actId="6549"/>
        <pc:sldMkLst>
          <pc:docMk/>
          <pc:sldMk cId="0" sldId="270"/>
        </pc:sldMkLst>
      </pc:sldChg>
      <pc:sldChg chg="modNotesTx">
        <pc:chgData name="Sami Al-Mashaqbeh" userId="c2b34020-89dd-4a6b-a910-6362006b6f1d" providerId="ADAL" clId="{4314414B-C0E4-41B5-BF41-9D258F9728E9}" dt="2023-03-18T20:54:33.768" v="52" actId="6549"/>
        <pc:sldMkLst>
          <pc:docMk/>
          <pc:sldMk cId="0" sldId="271"/>
        </pc:sldMkLst>
      </pc:sldChg>
      <pc:sldChg chg="add del modNotesTx">
        <pc:chgData name="Sami Al-Mashaqbeh" userId="c2b34020-89dd-4a6b-a910-6362006b6f1d" providerId="ADAL" clId="{4314414B-C0E4-41B5-BF41-9D258F9728E9}" dt="2023-03-18T20:58:01.707" v="110" actId="6549"/>
        <pc:sldMkLst>
          <pc:docMk/>
          <pc:sldMk cId="0" sldId="272"/>
        </pc:sldMkLst>
      </pc:sldChg>
      <pc:sldChg chg="add del modNotesTx">
        <pc:chgData name="Sami Al-Mashaqbeh" userId="c2b34020-89dd-4a6b-a910-6362006b6f1d" providerId="ADAL" clId="{4314414B-C0E4-41B5-BF41-9D258F9728E9}" dt="2023-03-18T21:07:15.909" v="228" actId="47"/>
        <pc:sldMkLst>
          <pc:docMk/>
          <pc:sldMk cId="0" sldId="273"/>
        </pc:sldMkLst>
      </pc:sldChg>
      <pc:sldChg chg="add del modNotesTx">
        <pc:chgData name="Sami Al-Mashaqbeh" userId="c2b34020-89dd-4a6b-a910-6362006b6f1d" providerId="ADAL" clId="{4314414B-C0E4-41B5-BF41-9D258F9728E9}" dt="2023-03-18T21:07:16.389" v="229" actId="47"/>
        <pc:sldMkLst>
          <pc:docMk/>
          <pc:sldMk cId="0" sldId="274"/>
        </pc:sldMkLst>
      </pc:sldChg>
      <pc:sldChg chg="add del">
        <pc:chgData name="Sami Al-Mashaqbeh" userId="c2b34020-89dd-4a6b-a910-6362006b6f1d" providerId="ADAL" clId="{4314414B-C0E4-41B5-BF41-9D258F9728E9}" dt="2023-03-18T21:07:16.822" v="230" actId="47"/>
        <pc:sldMkLst>
          <pc:docMk/>
          <pc:sldMk cId="0" sldId="275"/>
        </pc:sldMkLst>
      </pc:sldChg>
      <pc:sldChg chg="add del">
        <pc:chgData name="Sami Al-Mashaqbeh" userId="c2b34020-89dd-4a6b-a910-6362006b6f1d" providerId="ADAL" clId="{4314414B-C0E4-41B5-BF41-9D258F9728E9}" dt="2023-03-18T21:07:17.347" v="231" actId="47"/>
        <pc:sldMkLst>
          <pc:docMk/>
          <pc:sldMk cId="0" sldId="276"/>
        </pc:sldMkLst>
      </pc:sldChg>
      <pc:sldChg chg="add del">
        <pc:chgData name="Sami Al-Mashaqbeh" userId="c2b34020-89dd-4a6b-a910-6362006b6f1d" providerId="ADAL" clId="{4314414B-C0E4-41B5-BF41-9D258F9728E9}" dt="2023-03-18T21:07:17.846" v="232" actId="47"/>
        <pc:sldMkLst>
          <pc:docMk/>
          <pc:sldMk cId="0" sldId="277"/>
        </pc:sldMkLst>
      </pc:sldChg>
      <pc:sldChg chg="add del">
        <pc:chgData name="Sami Al-Mashaqbeh" userId="c2b34020-89dd-4a6b-a910-6362006b6f1d" providerId="ADAL" clId="{4314414B-C0E4-41B5-BF41-9D258F9728E9}" dt="2023-03-18T21:07:18.308" v="233" actId="47"/>
        <pc:sldMkLst>
          <pc:docMk/>
          <pc:sldMk cId="0" sldId="278"/>
        </pc:sldMkLst>
      </pc:sldChg>
      <pc:sldChg chg="add del">
        <pc:chgData name="Sami Al-Mashaqbeh" userId="c2b34020-89dd-4a6b-a910-6362006b6f1d" providerId="ADAL" clId="{4314414B-C0E4-41B5-BF41-9D258F9728E9}" dt="2023-03-18T21:07:19.203" v="235" actId="47"/>
        <pc:sldMkLst>
          <pc:docMk/>
          <pc:sldMk cId="0" sldId="279"/>
        </pc:sldMkLst>
      </pc:sldChg>
      <pc:sldChg chg="add del">
        <pc:chgData name="Sami Al-Mashaqbeh" userId="c2b34020-89dd-4a6b-a910-6362006b6f1d" providerId="ADAL" clId="{4314414B-C0E4-41B5-BF41-9D258F9728E9}" dt="2023-03-18T21:02:24.440" v="185" actId="47"/>
        <pc:sldMkLst>
          <pc:docMk/>
          <pc:sldMk cId="0" sldId="280"/>
        </pc:sldMkLst>
      </pc:sldChg>
      <pc:sldChg chg="add del">
        <pc:chgData name="Sami Al-Mashaqbeh" userId="c2b34020-89dd-4a6b-a910-6362006b6f1d" providerId="ADAL" clId="{4314414B-C0E4-41B5-BF41-9D258F9728E9}" dt="2023-03-18T21:07:20.939" v="237" actId="47"/>
        <pc:sldMkLst>
          <pc:docMk/>
          <pc:sldMk cId="0" sldId="281"/>
        </pc:sldMkLst>
      </pc:sldChg>
      <pc:sldChg chg="add del">
        <pc:chgData name="Sami Al-Mashaqbeh" userId="c2b34020-89dd-4a6b-a910-6362006b6f1d" providerId="ADAL" clId="{4314414B-C0E4-41B5-BF41-9D258F9728E9}" dt="2023-03-18T21:07:21.472" v="238" actId="47"/>
        <pc:sldMkLst>
          <pc:docMk/>
          <pc:sldMk cId="0" sldId="282"/>
        </pc:sldMkLst>
      </pc:sldChg>
      <pc:sldChg chg="add del">
        <pc:chgData name="Sami Al-Mashaqbeh" userId="c2b34020-89dd-4a6b-a910-6362006b6f1d" providerId="ADAL" clId="{4314414B-C0E4-41B5-BF41-9D258F9728E9}" dt="2023-03-18T21:07:21.928" v="239" actId="47"/>
        <pc:sldMkLst>
          <pc:docMk/>
          <pc:sldMk cId="0" sldId="283"/>
        </pc:sldMkLst>
      </pc:sldChg>
      <pc:sldChg chg="add del">
        <pc:chgData name="Sami Al-Mashaqbeh" userId="c2b34020-89dd-4a6b-a910-6362006b6f1d" providerId="ADAL" clId="{4314414B-C0E4-41B5-BF41-9D258F9728E9}" dt="2023-03-18T21:07:22.492" v="240" actId="47"/>
        <pc:sldMkLst>
          <pc:docMk/>
          <pc:sldMk cId="0" sldId="284"/>
        </pc:sldMkLst>
      </pc:sldChg>
      <pc:sldChg chg="add del">
        <pc:chgData name="Sami Al-Mashaqbeh" userId="c2b34020-89dd-4a6b-a910-6362006b6f1d" providerId="ADAL" clId="{4314414B-C0E4-41B5-BF41-9D258F9728E9}" dt="2023-03-18T21:07:23.004" v="241" actId="47"/>
        <pc:sldMkLst>
          <pc:docMk/>
          <pc:sldMk cId="0" sldId="285"/>
        </pc:sldMkLst>
      </pc:sldChg>
      <pc:sldChg chg="add del">
        <pc:chgData name="Sami Al-Mashaqbeh" userId="c2b34020-89dd-4a6b-a910-6362006b6f1d" providerId="ADAL" clId="{4314414B-C0E4-41B5-BF41-9D258F9728E9}" dt="2023-03-18T21:07:23.409" v="242" actId="47"/>
        <pc:sldMkLst>
          <pc:docMk/>
          <pc:sldMk cId="0" sldId="286"/>
        </pc:sldMkLst>
      </pc:sldChg>
      <pc:sldChg chg="add del">
        <pc:chgData name="Sami Al-Mashaqbeh" userId="c2b34020-89dd-4a6b-a910-6362006b6f1d" providerId="ADAL" clId="{4314414B-C0E4-41B5-BF41-9D258F9728E9}" dt="2023-03-18T21:07:23.876" v="243" actId="47"/>
        <pc:sldMkLst>
          <pc:docMk/>
          <pc:sldMk cId="0" sldId="287"/>
        </pc:sldMkLst>
      </pc:sldChg>
      <pc:sldChg chg="add del">
        <pc:chgData name="Sami Al-Mashaqbeh" userId="c2b34020-89dd-4a6b-a910-6362006b6f1d" providerId="ADAL" clId="{4314414B-C0E4-41B5-BF41-9D258F9728E9}" dt="2023-03-18T21:07:25.406" v="246" actId="47"/>
        <pc:sldMkLst>
          <pc:docMk/>
          <pc:sldMk cId="0" sldId="288"/>
        </pc:sldMkLst>
      </pc:sldChg>
      <pc:sldChg chg="add del">
        <pc:chgData name="Sami Al-Mashaqbeh" userId="c2b34020-89dd-4a6b-a910-6362006b6f1d" providerId="ADAL" clId="{4314414B-C0E4-41B5-BF41-9D258F9728E9}" dt="2023-03-18T21:07:27.006" v="247" actId="47"/>
        <pc:sldMkLst>
          <pc:docMk/>
          <pc:sldMk cId="0" sldId="289"/>
        </pc:sldMkLst>
      </pc:sldChg>
      <pc:sldChg chg="add del">
        <pc:chgData name="Sami Al-Mashaqbeh" userId="c2b34020-89dd-4a6b-a910-6362006b6f1d" providerId="ADAL" clId="{4314414B-C0E4-41B5-BF41-9D258F9728E9}" dt="2023-03-18T21:02:24.440" v="185" actId="47"/>
        <pc:sldMkLst>
          <pc:docMk/>
          <pc:sldMk cId="0" sldId="290"/>
        </pc:sldMkLst>
      </pc:sldChg>
      <pc:sldChg chg="add del">
        <pc:chgData name="Sami Al-Mashaqbeh" userId="c2b34020-89dd-4a6b-a910-6362006b6f1d" providerId="ADAL" clId="{4314414B-C0E4-41B5-BF41-9D258F9728E9}" dt="2023-03-18T21:07:29.793" v="252" actId="47"/>
        <pc:sldMkLst>
          <pc:docMk/>
          <pc:sldMk cId="4190828277" sldId="291"/>
        </pc:sldMkLst>
      </pc:sldChg>
      <pc:sldChg chg="add del">
        <pc:chgData name="Sami Al-Mashaqbeh" userId="c2b34020-89dd-4a6b-a910-6362006b6f1d" providerId="ADAL" clId="{4314414B-C0E4-41B5-BF41-9D258F9728E9}" dt="2023-03-18T21:07:27.547" v="248" actId="47"/>
        <pc:sldMkLst>
          <pc:docMk/>
          <pc:sldMk cId="0" sldId="292"/>
        </pc:sldMkLst>
      </pc:sldChg>
      <pc:sldChg chg="add del">
        <pc:chgData name="Sami Al-Mashaqbeh" userId="c2b34020-89dd-4a6b-a910-6362006b6f1d" providerId="ADAL" clId="{4314414B-C0E4-41B5-BF41-9D258F9728E9}" dt="2023-03-18T21:07:28.116" v="249" actId="47"/>
        <pc:sldMkLst>
          <pc:docMk/>
          <pc:sldMk cId="0" sldId="293"/>
        </pc:sldMkLst>
      </pc:sldChg>
      <pc:sldChg chg="add del">
        <pc:chgData name="Sami Al-Mashaqbeh" userId="c2b34020-89dd-4a6b-a910-6362006b6f1d" providerId="ADAL" clId="{4314414B-C0E4-41B5-BF41-9D258F9728E9}" dt="2023-03-18T21:05:19.070" v="205" actId="47"/>
        <pc:sldMkLst>
          <pc:docMk/>
          <pc:sldMk cId="0" sldId="295"/>
        </pc:sldMkLst>
      </pc:sldChg>
      <pc:sldChg chg="add del">
        <pc:chgData name="Sami Al-Mashaqbeh" userId="c2b34020-89dd-4a6b-a910-6362006b6f1d" providerId="ADAL" clId="{4314414B-C0E4-41B5-BF41-9D258F9728E9}" dt="2023-03-18T21:05:20.346" v="208" actId="47"/>
        <pc:sldMkLst>
          <pc:docMk/>
          <pc:sldMk cId="1533357529" sldId="880"/>
        </pc:sldMkLst>
      </pc:sldChg>
      <pc:sldChg chg="add del">
        <pc:chgData name="Sami Al-Mashaqbeh" userId="c2b34020-89dd-4a6b-a910-6362006b6f1d" providerId="ADAL" clId="{4314414B-C0E4-41B5-BF41-9D258F9728E9}" dt="2023-03-18T21:05:24.001" v="213" actId="47"/>
        <pc:sldMkLst>
          <pc:docMk/>
          <pc:sldMk cId="3381894665" sldId="925"/>
        </pc:sldMkLst>
      </pc:sldChg>
      <pc:sldChg chg="add del">
        <pc:chgData name="Sami Al-Mashaqbeh" userId="c2b34020-89dd-4a6b-a910-6362006b6f1d" providerId="ADAL" clId="{4314414B-C0E4-41B5-BF41-9D258F9728E9}" dt="2023-03-18T21:05:19.467" v="206" actId="47"/>
        <pc:sldMkLst>
          <pc:docMk/>
          <pc:sldMk cId="122153960" sldId="1070"/>
        </pc:sldMkLst>
      </pc:sldChg>
      <pc:sldChg chg="add del">
        <pc:chgData name="Sami Al-Mashaqbeh" userId="c2b34020-89dd-4a6b-a910-6362006b6f1d" providerId="ADAL" clId="{4314414B-C0E4-41B5-BF41-9D258F9728E9}" dt="2023-03-18T21:05:19.796" v="207" actId="47"/>
        <pc:sldMkLst>
          <pc:docMk/>
          <pc:sldMk cId="1736058053" sldId="1071"/>
        </pc:sldMkLst>
      </pc:sldChg>
      <pc:sldChg chg="add del">
        <pc:chgData name="Sami Al-Mashaqbeh" userId="c2b34020-89dd-4a6b-a910-6362006b6f1d" providerId="ADAL" clId="{4314414B-C0E4-41B5-BF41-9D258F9728E9}" dt="2023-03-18T21:05:20.759" v="209" actId="47"/>
        <pc:sldMkLst>
          <pc:docMk/>
          <pc:sldMk cId="0" sldId="1072"/>
        </pc:sldMkLst>
      </pc:sldChg>
      <pc:sldChg chg="add del">
        <pc:chgData name="Sami Al-Mashaqbeh" userId="c2b34020-89dd-4a6b-a910-6362006b6f1d" providerId="ADAL" clId="{4314414B-C0E4-41B5-BF41-9D258F9728E9}" dt="2023-03-18T20:56:49.264" v="92" actId="47"/>
        <pc:sldMkLst>
          <pc:docMk/>
          <pc:sldMk cId="1138333762" sldId="1073"/>
        </pc:sldMkLst>
      </pc:sldChg>
      <pc:sldChg chg="add del">
        <pc:chgData name="Sami Al-Mashaqbeh" userId="c2b34020-89dd-4a6b-a910-6362006b6f1d" providerId="ADAL" clId="{4314414B-C0E4-41B5-BF41-9D258F9728E9}" dt="2023-03-18T21:04:02.629" v="188"/>
        <pc:sldMkLst>
          <pc:docMk/>
          <pc:sldMk cId="3336149309" sldId="1073"/>
        </pc:sldMkLst>
      </pc:sldChg>
      <pc:sldChg chg="add del modNotesTx">
        <pc:chgData name="Sami Al-Mashaqbeh" userId="c2b34020-89dd-4a6b-a910-6362006b6f1d" providerId="ADAL" clId="{4314414B-C0E4-41B5-BF41-9D258F9728E9}" dt="2023-03-18T21:07:10.957" v="224" actId="6549"/>
        <pc:sldMkLst>
          <pc:docMk/>
          <pc:sldMk cId="2583453223" sldId="1074"/>
        </pc:sldMkLst>
      </pc:sldChg>
      <pc:sldChg chg="add del modNotesTx">
        <pc:chgData name="Sami Al-Mashaqbeh" userId="c2b34020-89dd-4a6b-a910-6362006b6f1d" providerId="ADAL" clId="{4314414B-C0E4-41B5-BF41-9D258F9728E9}" dt="2023-03-18T20:58:31.578" v="116" actId="47"/>
        <pc:sldMkLst>
          <pc:docMk/>
          <pc:sldMk cId="3167488818" sldId="1074"/>
        </pc:sldMkLst>
      </pc:sldChg>
      <pc:sldChg chg="add del">
        <pc:chgData name="Sami Al-Mashaqbeh" userId="c2b34020-89dd-4a6b-a910-6362006b6f1d" providerId="ADAL" clId="{4314414B-C0E4-41B5-BF41-9D258F9728E9}" dt="2023-03-18T20:58:38.365" v="121" actId="47"/>
        <pc:sldMkLst>
          <pc:docMk/>
          <pc:sldMk cId="2233278939" sldId="1075"/>
        </pc:sldMkLst>
      </pc:sldChg>
      <pc:sldChg chg="add del">
        <pc:chgData name="Sami Al-Mashaqbeh" userId="c2b34020-89dd-4a6b-a910-6362006b6f1d" providerId="ADAL" clId="{4314414B-C0E4-41B5-BF41-9D258F9728E9}" dt="2023-03-18T21:07:18.691" v="234" actId="47"/>
        <pc:sldMkLst>
          <pc:docMk/>
          <pc:sldMk cId="3740427859" sldId="1075"/>
        </pc:sldMkLst>
      </pc:sldChg>
      <pc:sldChg chg="add del">
        <pc:chgData name="Sami Al-Mashaqbeh" userId="c2b34020-89dd-4a6b-a910-6362006b6f1d" providerId="ADAL" clId="{4314414B-C0E4-41B5-BF41-9D258F9728E9}" dt="2023-03-18T21:07:19.845" v="236" actId="47"/>
        <pc:sldMkLst>
          <pc:docMk/>
          <pc:sldMk cId="2502115782" sldId="1076"/>
        </pc:sldMkLst>
      </pc:sldChg>
      <pc:sldChg chg="add del">
        <pc:chgData name="Sami Al-Mashaqbeh" userId="c2b34020-89dd-4a6b-a910-6362006b6f1d" providerId="ADAL" clId="{4314414B-C0E4-41B5-BF41-9D258F9728E9}" dt="2023-03-18T21:07:24.435" v="244" actId="47"/>
        <pc:sldMkLst>
          <pc:docMk/>
          <pc:sldMk cId="69029712" sldId="1077"/>
        </pc:sldMkLst>
      </pc:sldChg>
      <pc:sldChg chg="add del">
        <pc:chgData name="Sami Al-Mashaqbeh" userId="c2b34020-89dd-4a6b-a910-6362006b6f1d" providerId="ADAL" clId="{4314414B-C0E4-41B5-BF41-9D258F9728E9}" dt="2023-03-18T21:07:24.828" v="245" actId="47"/>
        <pc:sldMkLst>
          <pc:docMk/>
          <pc:sldMk cId="2819211341" sldId="1078"/>
        </pc:sldMkLst>
      </pc:sldChg>
      <pc:sldChg chg="add del">
        <pc:chgData name="Sami Al-Mashaqbeh" userId="c2b34020-89dd-4a6b-a910-6362006b6f1d" providerId="ADAL" clId="{4314414B-C0E4-41B5-BF41-9D258F9728E9}" dt="2023-03-18T21:02:24.440" v="185" actId="47"/>
        <pc:sldMkLst>
          <pc:docMk/>
          <pc:sldMk cId="3645693150" sldId="1078"/>
        </pc:sldMkLst>
      </pc:sldChg>
      <pc:sldChg chg="add del">
        <pc:chgData name="Sami Al-Mashaqbeh" userId="c2b34020-89dd-4a6b-a910-6362006b6f1d" providerId="ADAL" clId="{4314414B-C0E4-41B5-BF41-9D258F9728E9}" dt="2023-03-18T21:02:24.440" v="185" actId="47"/>
        <pc:sldMkLst>
          <pc:docMk/>
          <pc:sldMk cId="4190828277" sldId="1079"/>
        </pc:sldMkLst>
      </pc:sldChg>
      <pc:sldChg chg="add del">
        <pc:chgData name="Sami Al-Mashaqbeh" userId="c2b34020-89dd-4a6b-a910-6362006b6f1d" providerId="ADAL" clId="{4314414B-C0E4-41B5-BF41-9D258F9728E9}" dt="2023-03-18T21:05:21.263" v="210" actId="47"/>
        <pc:sldMkLst>
          <pc:docMk/>
          <pc:sldMk cId="261434211" sldId="1080"/>
        </pc:sldMkLst>
      </pc:sldChg>
      <pc:sldChg chg="add del">
        <pc:chgData name="Sami Al-Mashaqbeh" userId="c2b34020-89dd-4a6b-a910-6362006b6f1d" providerId="ADAL" clId="{4314414B-C0E4-41B5-BF41-9D258F9728E9}" dt="2023-03-18T21:02:24.440" v="185" actId="47"/>
        <pc:sldMkLst>
          <pc:docMk/>
          <pc:sldMk cId="651672623" sldId="1080"/>
        </pc:sldMkLst>
      </pc:sldChg>
      <pc:sldChg chg="del">
        <pc:chgData name="Sami Al-Mashaqbeh" userId="c2b34020-89dd-4a6b-a910-6362006b6f1d" providerId="ADAL" clId="{4314414B-C0E4-41B5-BF41-9D258F9728E9}" dt="2023-03-18T20:53:18.474" v="33" actId="47"/>
        <pc:sldMkLst>
          <pc:docMk/>
          <pc:sldMk cId="1100015435" sldId="1080"/>
        </pc:sldMkLst>
      </pc:sldChg>
      <pc:sldChg chg="add del">
        <pc:chgData name="Sami Al-Mashaqbeh" userId="c2b34020-89dd-4a6b-a910-6362006b6f1d" providerId="ADAL" clId="{4314414B-C0E4-41B5-BF41-9D258F9728E9}" dt="2023-03-18T20:56:50.099" v="93" actId="47"/>
        <pc:sldMkLst>
          <pc:docMk/>
          <pc:sldMk cId="4035614891" sldId="1080"/>
        </pc:sldMkLst>
      </pc:sldChg>
      <pc:sldChg chg="modNotesTx">
        <pc:chgData name="Sami Al-Mashaqbeh" userId="c2b34020-89dd-4a6b-a910-6362006b6f1d" providerId="ADAL" clId="{4314414B-C0E4-41B5-BF41-9D258F9728E9}" dt="2023-03-18T20:54:09.314" v="48" actId="6549"/>
        <pc:sldMkLst>
          <pc:docMk/>
          <pc:sldMk cId="3284322126" sldId="1081"/>
        </pc:sldMkLst>
      </pc:sldChg>
      <pc:sldChg chg="modNotesTx">
        <pc:chgData name="Sami Al-Mashaqbeh" userId="c2b34020-89dd-4a6b-a910-6362006b6f1d" providerId="ADAL" clId="{4314414B-C0E4-41B5-BF41-9D258F9728E9}" dt="2023-03-18T20:54:25.878" v="51" actId="6549"/>
        <pc:sldMkLst>
          <pc:docMk/>
          <pc:sldMk cId="4032103616" sldId="1082"/>
        </pc:sldMkLst>
      </pc:sldChg>
      <pc:sldChg chg="modNotesTx">
        <pc:chgData name="Sami Al-Mashaqbeh" userId="c2b34020-89dd-4a6b-a910-6362006b6f1d" providerId="ADAL" clId="{4314414B-C0E4-41B5-BF41-9D258F9728E9}" dt="2023-03-18T20:54:05.459" v="47" actId="6549"/>
        <pc:sldMkLst>
          <pc:docMk/>
          <pc:sldMk cId="512610538" sldId="1083"/>
        </pc:sldMkLst>
      </pc:sldChg>
      <pc:sldChg chg="modNotesTx">
        <pc:chgData name="Sami Al-Mashaqbeh" userId="c2b34020-89dd-4a6b-a910-6362006b6f1d" providerId="ADAL" clId="{4314414B-C0E4-41B5-BF41-9D258F9728E9}" dt="2023-03-18T20:54:38.527" v="53" actId="6549"/>
        <pc:sldMkLst>
          <pc:docMk/>
          <pc:sldMk cId="2578811075" sldId="1084"/>
        </pc:sldMkLst>
      </pc:sldChg>
      <pc:sldChg chg="addSp delSp modSp add del mod modNotesTx">
        <pc:chgData name="Sami Al-Mashaqbeh" userId="c2b34020-89dd-4a6b-a910-6362006b6f1d" providerId="ADAL" clId="{4314414B-C0E4-41B5-BF41-9D258F9728E9}" dt="2023-03-18T20:56:35.538" v="86" actId="478"/>
        <pc:sldMkLst>
          <pc:docMk/>
          <pc:sldMk cId="0" sldId="1085"/>
        </pc:sldMkLst>
        <pc:spChg chg="mod">
          <ac:chgData name="Sami Al-Mashaqbeh" userId="c2b34020-89dd-4a6b-a910-6362006b6f1d" providerId="ADAL" clId="{4314414B-C0E4-41B5-BF41-9D258F9728E9}" dt="2023-03-18T20:56:19.767" v="83" actId="20577"/>
          <ac:spMkLst>
            <pc:docMk/>
            <pc:sldMk cId="0" sldId="1085"/>
            <ac:spMk id="2" creationId="{00000000-0000-0000-0000-000000000000}"/>
          </ac:spMkLst>
        </pc:spChg>
        <pc:spChg chg="del">
          <ac:chgData name="Sami Al-Mashaqbeh" userId="c2b34020-89dd-4a6b-a910-6362006b6f1d" providerId="ADAL" clId="{4314414B-C0E4-41B5-BF41-9D258F9728E9}" dt="2023-03-18T20:56:24.734" v="84" actId="478"/>
          <ac:spMkLst>
            <pc:docMk/>
            <pc:sldMk cId="0" sldId="1085"/>
            <ac:spMk id="3" creationId="{00000000-0000-0000-0000-000000000000}"/>
          </ac:spMkLst>
        </pc:spChg>
        <pc:spChg chg="del">
          <ac:chgData name="Sami Al-Mashaqbeh" userId="c2b34020-89dd-4a6b-a910-6362006b6f1d" providerId="ADAL" clId="{4314414B-C0E4-41B5-BF41-9D258F9728E9}" dt="2023-03-18T20:56:29.512" v="85" actId="478"/>
          <ac:spMkLst>
            <pc:docMk/>
            <pc:sldMk cId="0" sldId="1085"/>
            <ac:spMk id="4" creationId="{00000000-0000-0000-0000-000000000000}"/>
          </ac:spMkLst>
        </pc:spChg>
        <pc:spChg chg="add del mod">
          <ac:chgData name="Sami Al-Mashaqbeh" userId="c2b34020-89dd-4a6b-a910-6362006b6f1d" providerId="ADAL" clId="{4314414B-C0E4-41B5-BF41-9D258F9728E9}" dt="2023-03-18T20:56:35.538" v="86" actId="478"/>
          <ac:spMkLst>
            <pc:docMk/>
            <pc:sldMk cId="0" sldId="1085"/>
            <ac:spMk id="6" creationId="{45E3E533-E662-079E-D9D0-365556AB389D}"/>
          </ac:spMkLst>
        </pc:spChg>
      </pc:sldChg>
      <pc:sldChg chg="add del modNotesTx">
        <pc:chgData name="Sami Al-Mashaqbeh" userId="c2b34020-89dd-4a6b-a910-6362006b6f1d" providerId="ADAL" clId="{4314414B-C0E4-41B5-BF41-9D258F9728E9}" dt="2023-03-18T20:57:00.495" v="97" actId="6549"/>
        <pc:sldMkLst>
          <pc:docMk/>
          <pc:sldMk cId="0" sldId="1086"/>
        </pc:sldMkLst>
      </pc:sldChg>
      <pc:sldChg chg="add del modNotesTx">
        <pc:chgData name="Sami Al-Mashaqbeh" userId="c2b34020-89dd-4a6b-a910-6362006b6f1d" providerId="ADAL" clId="{4314414B-C0E4-41B5-BF41-9D258F9728E9}" dt="2023-03-18T20:57:06.330" v="98" actId="6549"/>
        <pc:sldMkLst>
          <pc:docMk/>
          <pc:sldMk cId="0" sldId="1087"/>
        </pc:sldMkLst>
      </pc:sldChg>
      <pc:sldChg chg="add del modNotesTx">
        <pc:chgData name="Sami Al-Mashaqbeh" userId="c2b34020-89dd-4a6b-a910-6362006b6f1d" providerId="ADAL" clId="{4314414B-C0E4-41B5-BF41-9D258F9728E9}" dt="2023-03-18T20:57:11.748" v="99" actId="6549"/>
        <pc:sldMkLst>
          <pc:docMk/>
          <pc:sldMk cId="3483363815" sldId="1088"/>
        </pc:sldMkLst>
      </pc:sldChg>
      <pc:sldChg chg="add del modNotesTx">
        <pc:chgData name="Sami Al-Mashaqbeh" userId="c2b34020-89dd-4a6b-a910-6362006b6f1d" providerId="ADAL" clId="{4314414B-C0E4-41B5-BF41-9D258F9728E9}" dt="2023-03-18T20:57:15.818" v="100" actId="6549"/>
        <pc:sldMkLst>
          <pc:docMk/>
          <pc:sldMk cId="1519045210" sldId="1089"/>
        </pc:sldMkLst>
      </pc:sldChg>
      <pc:sldChg chg="add del modNotesTx">
        <pc:chgData name="Sami Al-Mashaqbeh" userId="c2b34020-89dd-4a6b-a910-6362006b6f1d" providerId="ADAL" clId="{4314414B-C0E4-41B5-BF41-9D258F9728E9}" dt="2023-03-18T20:57:19.172" v="101" actId="6549"/>
        <pc:sldMkLst>
          <pc:docMk/>
          <pc:sldMk cId="604152222" sldId="1090"/>
        </pc:sldMkLst>
      </pc:sldChg>
      <pc:sldChg chg="add del modNotesTx">
        <pc:chgData name="Sami Al-Mashaqbeh" userId="c2b34020-89dd-4a6b-a910-6362006b6f1d" providerId="ADAL" clId="{4314414B-C0E4-41B5-BF41-9D258F9728E9}" dt="2023-03-18T20:57:22.414" v="102" actId="6549"/>
        <pc:sldMkLst>
          <pc:docMk/>
          <pc:sldMk cId="790551741" sldId="1091"/>
        </pc:sldMkLst>
      </pc:sldChg>
      <pc:sldChg chg="add del modNotesTx">
        <pc:chgData name="Sami Al-Mashaqbeh" userId="c2b34020-89dd-4a6b-a910-6362006b6f1d" providerId="ADAL" clId="{4314414B-C0E4-41B5-BF41-9D258F9728E9}" dt="2023-03-18T20:57:25.565" v="103" actId="6549"/>
        <pc:sldMkLst>
          <pc:docMk/>
          <pc:sldMk cId="4258335354" sldId="1092"/>
        </pc:sldMkLst>
      </pc:sldChg>
      <pc:sldChg chg="add del modNotesTx">
        <pc:chgData name="Sami Al-Mashaqbeh" userId="c2b34020-89dd-4a6b-a910-6362006b6f1d" providerId="ADAL" clId="{4314414B-C0E4-41B5-BF41-9D258F9728E9}" dt="2023-03-18T20:57:37.733" v="106" actId="6549"/>
        <pc:sldMkLst>
          <pc:docMk/>
          <pc:sldMk cId="0" sldId="1093"/>
        </pc:sldMkLst>
      </pc:sldChg>
      <pc:sldChg chg="add del modNotesTx">
        <pc:chgData name="Sami Al-Mashaqbeh" userId="c2b34020-89dd-4a6b-a910-6362006b6f1d" providerId="ADAL" clId="{4314414B-C0E4-41B5-BF41-9D258F9728E9}" dt="2023-03-18T20:57:42.277" v="107" actId="6549"/>
        <pc:sldMkLst>
          <pc:docMk/>
          <pc:sldMk cId="0" sldId="1094"/>
        </pc:sldMkLst>
      </pc:sldChg>
      <pc:sldChg chg="add del modNotesTx">
        <pc:chgData name="Sami Al-Mashaqbeh" userId="c2b34020-89dd-4a6b-a910-6362006b6f1d" providerId="ADAL" clId="{4314414B-C0E4-41B5-BF41-9D258F9728E9}" dt="2023-03-18T20:57:47.089" v="108" actId="6549"/>
        <pc:sldMkLst>
          <pc:docMk/>
          <pc:sldMk cId="0" sldId="1095"/>
        </pc:sldMkLst>
      </pc:sldChg>
      <pc:sldChg chg="addSp delSp modSp add del mod modNotesTx">
        <pc:chgData name="Sami Al-Mashaqbeh" userId="c2b34020-89dd-4a6b-a910-6362006b6f1d" providerId="ADAL" clId="{4314414B-C0E4-41B5-BF41-9D258F9728E9}" dt="2023-03-18T21:00:45.928" v="160" actId="6549"/>
        <pc:sldMkLst>
          <pc:docMk/>
          <pc:sldMk cId="0" sldId="1096"/>
        </pc:sldMkLst>
        <pc:spChg chg="mod">
          <ac:chgData name="Sami Al-Mashaqbeh" userId="c2b34020-89dd-4a6b-a910-6362006b6f1d" providerId="ADAL" clId="{4314414B-C0E4-41B5-BF41-9D258F9728E9}" dt="2023-03-18T21:00:31.683" v="156" actId="20577"/>
          <ac:spMkLst>
            <pc:docMk/>
            <pc:sldMk cId="0" sldId="1096"/>
            <ac:spMk id="2" creationId="{00000000-0000-0000-0000-000000000000}"/>
          </ac:spMkLst>
        </pc:spChg>
        <pc:spChg chg="del">
          <ac:chgData name="Sami Al-Mashaqbeh" userId="c2b34020-89dd-4a6b-a910-6362006b6f1d" providerId="ADAL" clId="{4314414B-C0E4-41B5-BF41-9D258F9728E9}" dt="2023-03-18T21:00:36.831" v="157" actId="478"/>
          <ac:spMkLst>
            <pc:docMk/>
            <pc:sldMk cId="0" sldId="1096"/>
            <ac:spMk id="3" creationId="{00000000-0000-0000-0000-000000000000}"/>
          </ac:spMkLst>
        </pc:spChg>
        <pc:spChg chg="del">
          <ac:chgData name="Sami Al-Mashaqbeh" userId="c2b34020-89dd-4a6b-a910-6362006b6f1d" providerId="ADAL" clId="{4314414B-C0E4-41B5-BF41-9D258F9728E9}" dt="2023-03-18T21:00:39.933" v="158" actId="478"/>
          <ac:spMkLst>
            <pc:docMk/>
            <pc:sldMk cId="0" sldId="1096"/>
            <ac:spMk id="4" creationId="{00000000-0000-0000-0000-000000000000}"/>
          </ac:spMkLst>
        </pc:spChg>
        <pc:spChg chg="add del mod">
          <ac:chgData name="Sami Al-Mashaqbeh" userId="c2b34020-89dd-4a6b-a910-6362006b6f1d" providerId="ADAL" clId="{4314414B-C0E4-41B5-BF41-9D258F9728E9}" dt="2023-03-18T21:00:43.226" v="159" actId="478"/>
          <ac:spMkLst>
            <pc:docMk/>
            <pc:sldMk cId="0" sldId="1096"/>
            <ac:spMk id="6" creationId="{BB0ACAE8-0DBB-FB0D-DF73-32F95D856536}"/>
          </ac:spMkLst>
        </pc:spChg>
      </pc:sldChg>
      <pc:sldChg chg="add del">
        <pc:chgData name="Sami Al-Mashaqbeh" userId="c2b34020-89dd-4a6b-a910-6362006b6f1d" providerId="ADAL" clId="{4314414B-C0E4-41B5-BF41-9D258F9728E9}" dt="2023-03-18T21:00:54.954" v="167" actId="47"/>
        <pc:sldMkLst>
          <pc:docMk/>
          <pc:sldMk cId="3027923476" sldId="1097"/>
        </pc:sldMkLst>
      </pc:sldChg>
      <pc:sldChg chg="add del">
        <pc:chgData name="Sami Al-Mashaqbeh" userId="c2b34020-89dd-4a6b-a910-6362006b6f1d" providerId="ADAL" clId="{4314414B-C0E4-41B5-BF41-9D258F9728E9}" dt="2023-03-18T21:00:55.745" v="168" actId="47"/>
        <pc:sldMkLst>
          <pc:docMk/>
          <pc:sldMk cId="234524775" sldId="1098"/>
        </pc:sldMkLst>
      </pc:sldChg>
      <pc:sldChg chg="add del modNotesTx">
        <pc:chgData name="Sami Al-Mashaqbeh" userId="c2b34020-89dd-4a6b-a910-6362006b6f1d" providerId="ADAL" clId="{4314414B-C0E4-41B5-BF41-9D258F9728E9}" dt="2023-03-18T21:01:04.458" v="172" actId="6549"/>
        <pc:sldMkLst>
          <pc:docMk/>
          <pc:sldMk cId="0" sldId="1099"/>
        </pc:sldMkLst>
      </pc:sldChg>
      <pc:sldChg chg="add del modNotesTx">
        <pc:chgData name="Sami Al-Mashaqbeh" userId="c2b34020-89dd-4a6b-a910-6362006b6f1d" providerId="ADAL" clId="{4314414B-C0E4-41B5-BF41-9D258F9728E9}" dt="2023-03-18T21:01:09.024" v="173" actId="6549"/>
        <pc:sldMkLst>
          <pc:docMk/>
          <pc:sldMk cId="0" sldId="1100"/>
        </pc:sldMkLst>
      </pc:sldChg>
      <pc:sldChg chg="add del modNotesTx">
        <pc:chgData name="Sami Al-Mashaqbeh" userId="c2b34020-89dd-4a6b-a910-6362006b6f1d" providerId="ADAL" clId="{4314414B-C0E4-41B5-BF41-9D258F9728E9}" dt="2023-03-18T21:01:18.482" v="175" actId="6549"/>
        <pc:sldMkLst>
          <pc:docMk/>
          <pc:sldMk cId="0" sldId="1101"/>
        </pc:sldMkLst>
      </pc:sldChg>
      <pc:sldChg chg="modSp add del mod modNotesTx">
        <pc:chgData name="Sami Al-Mashaqbeh" userId="c2b34020-89dd-4a6b-a910-6362006b6f1d" providerId="ADAL" clId="{4314414B-C0E4-41B5-BF41-9D258F9728E9}" dt="2023-03-18T21:01:28.532" v="181" actId="6549"/>
        <pc:sldMkLst>
          <pc:docMk/>
          <pc:sldMk cId="0" sldId="1102"/>
        </pc:sldMkLst>
        <pc:spChg chg="mod">
          <ac:chgData name="Sami Al-Mashaqbeh" userId="c2b34020-89dd-4a6b-a910-6362006b6f1d" providerId="ADAL" clId="{4314414B-C0E4-41B5-BF41-9D258F9728E9}" dt="2023-03-18T21:01:26.083" v="180" actId="20577"/>
          <ac:spMkLst>
            <pc:docMk/>
            <pc:sldMk cId="0" sldId="1102"/>
            <ac:spMk id="2" creationId="{00000000-0000-0000-0000-000000000000}"/>
          </ac:spMkLst>
        </pc:spChg>
      </pc:sldChg>
      <pc:sldChg chg="add del modNotesTx">
        <pc:chgData name="Sami Al-Mashaqbeh" userId="c2b34020-89dd-4a6b-a910-6362006b6f1d" providerId="ADAL" clId="{4314414B-C0E4-41B5-BF41-9D258F9728E9}" dt="2023-03-18T21:01:32.522" v="182" actId="6549"/>
        <pc:sldMkLst>
          <pc:docMk/>
          <pc:sldMk cId="0" sldId="1103"/>
        </pc:sldMkLst>
      </pc:sldChg>
      <pc:sldChg chg="add del modNotesTx">
        <pc:chgData name="Sami Al-Mashaqbeh" userId="c2b34020-89dd-4a6b-a910-6362006b6f1d" providerId="ADAL" clId="{4314414B-C0E4-41B5-BF41-9D258F9728E9}" dt="2023-03-18T21:01:36.067" v="183" actId="6549"/>
        <pc:sldMkLst>
          <pc:docMk/>
          <pc:sldMk cId="0" sldId="1104"/>
        </pc:sldMkLst>
      </pc:sldChg>
      <pc:sldChg chg="add del modNotesTx">
        <pc:chgData name="Sami Al-Mashaqbeh" userId="c2b34020-89dd-4a6b-a910-6362006b6f1d" providerId="ADAL" clId="{4314414B-C0E4-41B5-BF41-9D258F9728E9}" dt="2023-03-18T21:06:08.463" v="217" actId="47"/>
        <pc:sldMkLst>
          <pc:docMk/>
          <pc:sldMk cId="0" sldId="1105"/>
        </pc:sldMkLst>
      </pc:sldChg>
      <pc:sldChg chg="add del modNotesTx">
        <pc:chgData name="Sami Al-Mashaqbeh" userId="c2b34020-89dd-4a6b-a910-6362006b6f1d" providerId="ADAL" clId="{4314414B-C0E4-41B5-BF41-9D258F9728E9}" dt="2023-03-18T21:05:18.278" v="204" actId="47"/>
        <pc:sldMkLst>
          <pc:docMk/>
          <pc:sldMk cId="0" sldId="1106"/>
        </pc:sldMkLst>
      </pc:sldChg>
      <pc:sldChg chg="add del">
        <pc:chgData name="Sami Al-Mashaqbeh" userId="c2b34020-89dd-4a6b-a910-6362006b6f1d" providerId="ADAL" clId="{4314414B-C0E4-41B5-BF41-9D258F9728E9}" dt="2023-03-18T21:02:24.440" v="185" actId="47"/>
        <pc:sldMkLst>
          <pc:docMk/>
          <pc:sldMk cId="3320095291" sldId="1106"/>
        </pc:sldMkLst>
      </pc:sldChg>
      <pc:sldChg chg="add del">
        <pc:chgData name="Sami Al-Mashaqbeh" userId="c2b34020-89dd-4a6b-a910-6362006b6f1d" providerId="ADAL" clId="{4314414B-C0E4-41B5-BF41-9D258F9728E9}" dt="2023-03-18T21:02:24.440" v="185" actId="47"/>
        <pc:sldMkLst>
          <pc:docMk/>
          <pc:sldMk cId="138480123" sldId="1107"/>
        </pc:sldMkLst>
      </pc:sldChg>
      <pc:sldChg chg="add del">
        <pc:chgData name="Sami Al-Mashaqbeh" userId="c2b34020-89dd-4a6b-a910-6362006b6f1d" providerId="ADAL" clId="{4314414B-C0E4-41B5-BF41-9D258F9728E9}" dt="2023-03-18T21:05:21.754" v="211" actId="47"/>
        <pc:sldMkLst>
          <pc:docMk/>
          <pc:sldMk cId="1026332752" sldId="1107"/>
        </pc:sldMkLst>
      </pc:sldChg>
      <pc:sldChg chg="add del modNotesTx">
        <pc:chgData name="Sami Al-Mashaqbeh" userId="c2b34020-89dd-4a6b-a910-6362006b6f1d" providerId="ADAL" clId="{4314414B-C0E4-41B5-BF41-9D258F9728E9}" dt="2023-03-18T21:06:44.113" v="219" actId="6549"/>
        <pc:sldMkLst>
          <pc:docMk/>
          <pc:sldMk cId="0" sldId="1108"/>
        </pc:sldMkLst>
      </pc:sldChg>
      <pc:sldChg chg="add del">
        <pc:chgData name="Sami Al-Mashaqbeh" userId="c2b34020-89dd-4a6b-a910-6362006b6f1d" providerId="ADAL" clId="{4314414B-C0E4-41B5-BF41-9D258F9728E9}" dt="2023-03-18T21:02:24.440" v="185" actId="47"/>
        <pc:sldMkLst>
          <pc:docMk/>
          <pc:sldMk cId="27162306" sldId="1108"/>
        </pc:sldMkLst>
      </pc:sldChg>
      <pc:sldChg chg="add del modNotesTx">
        <pc:chgData name="Sami Al-Mashaqbeh" userId="c2b34020-89dd-4a6b-a910-6362006b6f1d" providerId="ADAL" clId="{4314414B-C0E4-41B5-BF41-9D258F9728E9}" dt="2023-03-18T21:06:48.319" v="220" actId="6549"/>
        <pc:sldMkLst>
          <pc:docMk/>
          <pc:sldMk cId="0" sldId="1109"/>
        </pc:sldMkLst>
      </pc:sldChg>
      <pc:sldChg chg="add del modNotesTx">
        <pc:chgData name="Sami Al-Mashaqbeh" userId="c2b34020-89dd-4a6b-a910-6362006b6f1d" providerId="ADAL" clId="{4314414B-C0E4-41B5-BF41-9D258F9728E9}" dt="2023-03-18T21:06:53.197" v="221" actId="6549"/>
        <pc:sldMkLst>
          <pc:docMk/>
          <pc:sldMk cId="0" sldId="1110"/>
        </pc:sldMkLst>
      </pc:sldChg>
      <pc:sldChg chg="add del modNotesTx">
        <pc:chgData name="Sami Al-Mashaqbeh" userId="c2b34020-89dd-4a6b-a910-6362006b6f1d" providerId="ADAL" clId="{4314414B-C0E4-41B5-BF41-9D258F9728E9}" dt="2023-03-18T21:06:57.817" v="222" actId="6549"/>
        <pc:sldMkLst>
          <pc:docMk/>
          <pc:sldMk cId="0" sldId="1111"/>
        </pc:sldMkLst>
      </pc:sldChg>
      <pc:sldChg chg="add del modNotesTx">
        <pc:chgData name="Sami Al-Mashaqbeh" userId="c2b34020-89dd-4a6b-a910-6362006b6f1d" providerId="ADAL" clId="{4314414B-C0E4-41B5-BF41-9D258F9728E9}" dt="2023-03-18T21:07:04.839" v="223" actId="6549"/>
        <pc:sldMkLst>
          <pc:docMk/>
          <pc:sldMk cId="0" sldId="1112"/>
        </pc:sldMkLst>
      </pc:sldChg>
      <pc:sldChg chg="add del">
        <pc:chgData name="Sami Al-Mashaqbeh" userId="c2b34020-89dd-4a6b-a910-6362006b6f1d" providerId="ADAL" clId="{4314414B-C0E4-41B5-BF41-9D258F9728E9}" dt="2023-03-18T21:07:13.702" v="225" actId="47"/>
        <pc:sldMkLst>
          <pc:docMk/>
          <pc:sldMk cId="0" sldId="1113"/>
        </pc:sldMkLst>
      </pc:sldChg>
      <pc:sldChg chg="add del">
        <pc:chgData name="Sami Al-Mashaqbeh" userId="c2b34020-89dd-4a6b-a910-6362006b6f1d" providerId="ADAL" clId="{4314414B-C0E4-41B5-BF41-9D258F9728E9}" dt="2023-03-18T21:07:14.625" v="226" actId="47"/>
        <pc:sldMkLst>
          <pc:docMk/>
          <pc:sldMk cId="0" sldId="1114"/>
        </pc:sldMkLst>
      </pc:sldChg>
      <pc:sldChg chg="add del">
        <pc:chgData name="Sami Al-Mashaqbeh" userId="c2b34020-89dd-4a6b-a910-6362006b6f1d" providerId="ADAL" clId="{4314414B-C0E4-41B5-BF41-9D258F9728E9}" dt="2023-03-18T21:07:15.261" v="227" actId="47"/>
        <pc:sldMkLst>
          <pc:docMk/>
          <pc:sldMk cId="0" sldId="1115"/>
        </pc:sldMkLst>
      </pc:sldChg>
      <pc:sldChg chg="add del">
        <pc:chgData name="Sami Al-Mashaqbeh" userId="c2b34020-89dd-4a6b-a910-6362006b6f1d" providerId="ADAL" clId="{4314414B-C0E4-41B5-BF41-9D258F9728E9}" dt="2023-03-18T21:07:28.563" v="250" actId="47"/>
        <pc:sldMkLst>
          <pc:docMk/>
          <pc:sldMk cId="1010574724" sldId="1116"/>
        </pc:sldMkLst>
      </pc:sldChg>
      <pc:sldChg chg="add del">
        <pc:chgData name="Sami Al-Mashaqbeh" userId="c2b34020-89dd-4a6b-a910-6362006b6f1d" providerId="ADAL" clId="{4314414B-C0E4-41B5-BF41-9D258F9728E9}" dt="2023-03-18T21:07:28.961" v="251" actId="47"/>
        <pc:sldMkLst>
          <pc:docMk/>
          <pc:sldMk cId="4230186811" sldId="1117"/>
        </pc:sldMkLst>
      </pc:sldChg>
      <pc:sldMasterChg chg="modSldLayout">
        <pc:chgData name="Sami Al-Mashaqbeh" userId="c2b34020-89dd-4a6b-a910-6362006b6f1d" providerId="ADAL" clId="{4314414B-C0E4-41B5-BF41-9D258F9728E9}" dt="2023-03-18T20:52:31.328" v="7" actId="478"/>
        <pc:sldMasterMkLst>
          <pc:docMk/>
          <pc:sldMasterMk cId="0" sldId="2147483648"/>
        </pc:sldMasterMkLst>
        <pc:sldLayoutChg chg="delSp mod">
          <pc:chgData name="Sami Al-Mashaqbeh" userId="c2b34020-89dd-4a6b-a910-6362006b6f1d" providerId="ADAL" clId="{4314414B-C0E4-41B5-BF41-9D258F9728E9}" dt="2023-03-18T20:52:05.718" v="0" actId="478"/>
          <pc:sldLayoutMkLst>
            <pc:docMk/>
            <pc:sldMasterMk cId="0" sldId="2147483648"/>
            <pc:sldLayoutMk cId="0" sldId="2147483650"/>
          </pc:sldLayoutMkLst>
          <pc:picChg chg="del">
            <ac:chgData name="Sami Al-Mashaqbeh" userId="c2b34020-89dd-4a6b-a910-6362006b6f1d" providerId="ADAL" clId="{4314414B-C0E4-41B5-BF41-9D258F9728E9}" dt="2023-03-18T20:52:05.718" v="0" actId="478"/>
            <ac:picMkLst>
              <pc:docMk/>
              <pc:sldMasterMk cId="0" sldId="2147483648"/>
              <pc:sldLayoutMk cId="0" sldId="2147483650"/>
              <ac:picMk id="4" creationId="{00000000-0000-0000-0000-000000000000}"/>
            </ac:picMkLst>
          </pc:picChg>
        </pc:sldLayoutChg>
        <pc:sldLayoutChg chg="delSp mod">
          <pc:chgData name="Sami Al-Mashaqbeh" userId="c2b34020-89dd-4a6b-a910-6362006b6f1d" providerId="ADAL" clId="{4314414B-C0E4-41B5-BF41-9D258F9728E9}" dt="2023-03-18T20:52:09.263" v="1" actId="478"/>
          <pc:sldLayoutMkLst>
            <pc:docMk/>
            <pc:sldMasterMk cId="0" sldId="2147483648"/>
            <pc:sldLayoutMk cId="0" sldId="2147483651"/>
          </pc:sldLayoutMkLst>
          <pc:picChg chg="del">
            <ac:chgData name="Sami Al-Mashaqbeh" userId="c2b34020-89dd-4a6b-a910-6362006b6f1d" providerId="ADAL" clId="{4314414B-C0E4-41B5-BF41-9D258F9728E9}" dt="2023-03-18T20:52:09.263" v="1" actId="478"/>
            <ac:picMkLst>
              <pc:docMk/>
              <pc:sldMasterMk cId="0" sldId="2147483648"/>
              <pc:sldLayoutMk cId="0" sldId="2147483651"/>
              <ac:picMk id="4" creationId="{00000000-0000-0000-0000-000000000000}"/>
            </ac:picMkLst>
          </pc:picChg>
        </pc:sldLayoutChg>
        <pc:sldLayoutChg chg="delSp mod">
          <pc:chgData name="Sami Al-Mashaqbeh" userId="c2b34020-89dd-4a6b-a910-6362006b6f1d" providerId="ADAL" clId="{4314414B-C0E4-41B5-BF41-9D258F9728E9}" dt="2023-03-18T20:52:15.879" v="3" actId="478"/>
          <pc:sldLayoutMkLst>
            <pc:docMk/>
            <pc:sldMasterMk cId="0" sldId="2147483648"/>
            <pc:sldLayoutMk cId="0" sldId="2147483652"/>
          </pc:sldLayoutMkLst>
          <pc:spChg chg="del">
            <ac:chgData name="Sami Al-Mashaqbeh" userId="c2b34020-89dd-4a6b-a910-6362006b6f1d" providerId="ADAL" clId="{4314414B-C0E4-41B5-BF41-9D258F9728E9}" dt="2023-03-18T20:52:15.879" v="3" actId="478"/>
            <ac:spMkLst>
              <pc:docMk/>
              <pc:sldMasterMk cId="0" sldId="2147483648"/>
              <pc:sldLayoutMk cId="0" sldId="2147483652"/>
              <ac:spMk id="3" creationId="{00000000-0000-0000-0000-000000000000}"/>
            </ac:spMkLst>
          </pc:spChg>
          <pc:picChg chg="del">
            <ac:chgData name="Sami Al-Mashaqbeh" userId="c2b34020-89dd-4a6b-a910-6362006b6f1d" providerId="ADAL" clId="{4314414B-C0E4-41B5-BF41-9D258F9728E9}" dt="2023-03-18T20:52:12.556" v="2" actId="478"/>
            <ac:picMkLst>
              <pc:docMk/>
              <pc:sldMasterMk cId="0" sldId="2147483648"/>
              <pc:sldLayoutMk cId="0" sldId="2147483652"/>
              <ac:picMk id="4" creationId="{00000000-0000-0000-0000-000000000000}"/>
            </ac:picMkLst>
          </pc:picChg>
        </pc:sldLayoutChg>
        <pc:sldLayoutChg chg="delSp mod">
          <pc:chgData name="Sami Al-Mashaqbeh" userId="c2b34020-89dd-4a6b-a910-6362006b6f1d" providerId="ADAL" clId="{4314414B-C0E4-41B5-BF41-9D258F9728E9}" dt="2023-03-18T20:52:23.717" v="5" actId="478"/>
          <pc:sldLayoutMkLst>
            <pc:docMk/>
            <pc:sldMasterMk cId="0" sldId="2147483648"/>
            <pc:sldLayoutMk cId="0" sldId="2147483653"/>
          </pc:sldLayoutMkLst>
          <pc:spChg chg="del">
            <ac:chgData name="Sami Al-Mashaqbeh" userId="c2b34020-89dd-4a6b-a910-6362006b6f1d" providerId="ADAL" clId="{4314414B-C0E4-41B5-BF41-9D258F9728E9}" dt="2023-03-18T20:52:23.717" v="5" actId="478"/>
            <ac:spMkLst>
              <pc:docMk/>
              <pc:sldMasterMk cId="0" sldId="2147483648"/>
              <pc:sldLayoutMk cId="0" sldId="2147483653"/>
              <ac:spMk id="3" creationId="{00000000-0000-0000-0000-000000000000}"/>
            </ac:spMkLst>
          </pc:spChg>
          <pc:picChg chg="del">
            <ac:chgData name="Sami Al-Mashaqbeh" userId="c2b34020-89dd-4a6b-a910-6362006b6f1d" providerId="ADAL" clId="{4314414B-C0E4-41B5-BF41-9D258F9728E9}" dt="2023-03-18T20:52:20.029" v="4" actId="478"/>
            <ac:picMkLst>
              <pc:docMk/>
              <pc:sldMasterMk cId="0" sldId="2147483648"/>
              <pc:sldLayoutMk cId="0" sldId="2147483653"/>
              <ac:picMk id="4" creationId="{00000000-0000-0000-0000-000000000000}"/>
            </ac:picMkLst>
          </pc:picChg>
        </pc:sldLayoutChg>
        <pc:sldLayoutChg chg="delSp mod">
          <pc:chgData name="Sami Al-Mashaqbeh" userId="c2b34020-89dd-4a6b-a910-6362006b6f1d" providerId="ADAL" clId="{4314414B-C0E4-41B5-BF41-9D258F9728E9}" dt="2023-03-18T20:52:31.328" v="7" actId="478"/>
          <pc:sldLayoutMkLst>
            <pc:docMk/>
            <pc:sldMasterMk cId="0" sldId="2147483648"/>
            <pc:sldLayoutMk cId="0" sldId="2147483654"/>
          </pc:sldLayoutMkLst>
          <pc:spChg chg="del">
            <ac:chgData name="Sami Al-Mashaqbeh" userId="c2b34020-89dd-4a6b-a910-6362006b6f1d" providerId="ADAL" clId="{4314414B-C0E4-41B5-BF41-9D258F9728E9}" dt="2023-03-18T20:52:31.328" v="7" actId="478"/>
            <ac:spMkLst>
              <pc:docMk/>
              <pc:sldMasterMk cId="0" sldId="2147483648"/>
              <pc:sldLayoutMk cId="0" sldId="2147483654"/>
              <ac:spMk id="4" creationId="{00000000-0000-0000-0000-000000000000}"/>
            </ac:spMkLst>
          </pc:spChg>
          <pc:picChg chg="del">
            <ac:chgData name="Sami Al-Mashaqbeh" userId="c2b34020-89dd-4a6b-a910-6362006b6f1d" providerId="ADAL" clId="{4314414B-C0E4-41B5-BF41-9D258F9728E9}" dt="2023-03-18T20:52:27.614" v="6" actId="478"/>
            <ac:picMkLst>
              <pc:docMk/>
              <pc:sldMasterMk cId="0" sldId="2147483648"/>
              <pc:sldLayoutMk cId="0" sldId="2147483654"/>
              <ac:picMk id="5" creationId="{00000000-0000-0000-0000-000000000000}"/>
            </ac:picMkLst>
          </pc:picChg>
        </pc:sldLayoutChg>
      </pc:sldMasterChg>
      <pc:sldMasterChg chg="delSp mod delSldLayout modSldLayout">
        <pc:chgData name="Sami Al-Mashaqbeh" userId="c2b34020-89dd-4a6b-a910-6362006b6f1d" providerId="ADAL" clId="{4314414B-C0E4-41B5-BF41-9D258F9728E9}" dt="2023-03-18T20:53:20.218" v="35" actId="47"/>
        <pc:sldMasterMkLst>
          <pc:docMk/>
          <pc:sldMasterMk cId="4155866754" sldId="2147483655"/>
        </pc:sldMasterMkLst>
        <pc:spChg chg="del">
          <ac:chgData name="Sami Al-Mashaqbeh" userId="c2b34020-89dd-4a6b-a910-6362006b6f1d" providerId="ADAL" clId="{4314414B-C0E4-41B5-BF41-9D258F9728E9}" dt="2023-03-18T20:52:38.860" v="9" actId="478"/>
          <ac:spMkLst>
            <pc:docMk/>
            <pc:sldMasterMk cId="4155866754" sldId="2147483655"/>
            <ac:spMk id="13" creationId="{00000000-0000-0000-0000-000000000000}"/>
          </ac:spMkLst>
        </pc:spChg>
        <pc:grpChg chg="del">
          <ac:chgData name="Sami Al-Mashaqbeh" userId="c2b34020-89dd-4a6b-a910-6362006b6f1d" providerId="ADAL" clId="{4314414B-C0E4-41B5-BF41-9D258F9728E9}" dt="2023-03-18T20:52:35.224" v="8" actId="478"/>
          <ac:grpSpMkLst>
            <pc:docMk/>
            <pc:sldMasterMk cId="4155866754" sldId="2147483655"/>
            <ac:grpSpMk id="6" creationId="{00000000-0000-0000-0000-000000000000}"/>
          </ac:grpSpMkLst>
        </pc:grpChg>
        <pc:sldLayoutChg chg="delSp">
          <pc:chgData name="Sami Al-Mashaqbeh" userId="c2b34020-89dd-4a6b-a910-6362006b6f1d" providerId="ADAL" clId="{4314414B-C0E4-41B5-BF41-9D258F9728E9}" dt="2023-03-18T20:52:43.819" v="10" actId="478"/>
          <pc:sldLayoutMkLst>
            <pc:docMk/>
            <pc:sldMasterMk cId="4155866754" sldId="2147483655"/>
            <pc:sldLayoutMk cId="1449566611" sldId="2147483656"/>
          </pc:sldLayoutMkLst>
          <pc:grpChg chg="del">
            <ac:chgData name="Sami Al-Mashaqbeh" userId="c2b34020-89dd-4a6b-a910-6362006b6f1d" providerId="ADAL" clId="{4314414B-C0E4-41B5-BF41-9D258F9728E9}" dt="2023-03-18T20:52:43.819" v="10" actId="478"/>
            <ac:grpSpMkLst>
              <pc:docMk/>
              <pc:sldMasterMk cId="4155866754" sldId="2147483655"/>
              <pc:sldLayoutMk cId="1449566611" sldId="2147483656"/>
              <ac:grpSpMk id="6" creationId="{00000000-0000-0000-0000-000000000000}"/>
            </ac:grpSpMkLst>
          </pc:grpChg>
        </pc:sldLayoutChg>
        <pc:sldLayoutChg chg="delSp">
          <pc:chgData name="Sami Al-Mashaqbeh" userId="c2b34020-89dd-4a6b-a910-6362006b6f1d" providerId="ADAL" clId="{4314414B-C0E4-41B5-BF41-9D258F9728E9}" dt="2023-03-18T20:52:47.606" v="11" actId="478"/>
          <pc:sldLayoutMkLst>
            <pc:docMk/>
            <pc:sldMasterMk cId="4155866754" sldId="2147483655"/>
            <pc:sldLayoutMk cId="3738800047" sldId="2147483657"/>
          </pc:sldLayoutMkLst>
          <pc:grpChg chg="del">
            <ac:chgData name="Sami Al-Mashaqbeh" userId="c2b34020-89dd-4a6b-a910-6362006b6f1d" providerId="ADAL" clId="{4314414B-C0E4-41B5-BF41-9D258F9728E9}" dt="2023-03-18T20:52:47.606" v="11" actId="478"/>
            <ac:grpSpMkLst>
              <pc:docMk/>
              <pc:sldMasterMk cId="4155866754" sldId="2147483655"/>
              <pc:sldLayoutMk cId="3738800047" sldId="2147483657"/>
              <ac:grpSpMk id="6" creationId="{00000000-0000-0000-0000-000000000000}"/>
            </ac:grpSpMkLst>
          </pc:grpChg>
        </pc:sldLayoutChg>
        <pc:sldLayoutChg chg="del">
          <pc:chgData name="Sami Al-Mashaqbeh" userId="c2b34020-89dd-4a6b-a910-6362006b6f1d" providerId="ADAL" clId="{4314414B-C0E4-41B5-BF41-9D258F9728E9}" dt="2023-03-18T20:53:20.218" v="35" actId="47"/>
          <pc:sldLayoutMkLst>
            <pc:docMk/>
            <pc:sldMasterMk cId="4155866754" sldId="2147483655"/>
            <pc:sldLayoutMk cId="3474989005" sldId="2147483668"/>
          </pc:sldLayoutMkLst>
        </pc:sldLayoutChg>
      </pc:sldMasterChg>
      <pc:sldMasterChg chg="delSldLayout modSldLayout">
        <pc:chgData name="Sami Al-Mashaqbeh" userId="c2b34020-89dd-4a6b-a910-6362006b6f1d" providerId="ADAL" clId="{4314414B-C0E4-41B5-BF41-9D258F9728E9}" dt="2023-03-18T20:58:48.384" v="129" actId="47"/>
        <pc:sldMasterMkLst>
          <pc:docMk/>
          <pc:sldMasterMk cId="3866353977" sldId="2147483670"/>
        </pc:sldMasterMkLst>
        <pc:sldLayoutChg chg="delSp mod">
          <pc:chgData name="Sami Al-Mashaqbeh" userId="c2b34020-89dd-4a6b-a910-6362006b6f1d" providerId="ADAL" clId="{4314414B-C0E4-41B5-BF41-9D258F9728E9}" dt="2023-03-18T20:55:31.837" v="62" actId="478"/>
          <pc:sldLayoutMkLst>
            <pc:docMk/>
            <pc:sldMasterMk cId="3866353977" sldId="2147483670"/>
            <pc:sldLayoutMk cId="3993477109" sldId="2147483672"/>
          </pc:sldLayoutMkLst>
          <pc:picChg chg="del">
            <ac:chgData name="Sami Al-Mashaqbeh" userId="c2b34020-89dd-4a6b-a910-6362006b6f1d" providerId="ADAL" clId="{4314414B-C0E4-41B5-BF41-9D258F9728E9}" dt="2023-03-18T20:55:31.837" v="62" actId="478"/>
            <ac:picMkLst>
              <pc:docMk/>
              <pc:sldMasterMk cId="3866353977" sldId="2147483670"/>
              <pc:sldLayoutMk cId="3993477109" sldId="2147483672"/>
              <ac:picMk id="4" creationId="{00000000-0000-0000-0000-000000000000}"/>
            </ac:picMkLst>
          </pc:picChg>
        </pc:sldLayoutChg>
        <pc:sldLayoutChg chg="delSp mod">
          <pc:chgData name="Sami Al-Mashaqbeh" userId="c2b34020-89dd-4a6b-a910-6362006b6f1d" providerId="ADAL" clId="{4314414B-C0E4-41B5-BF41-9D258F9728E9}" dt="2023-03-18T20:55:37.648" v="63" actId="478"/>
          <pc:sldLayoutMkLst>
            <pc:docMk/>
            <pc:sldMasterMk cId="3866353977" sldId="2147483670"/>
            <pc:sldLayoutMk cId="550781674" sldId="2147483673"/>
          </pc:sldLayoutMkLst>
          <pc:picChg chg="del">
            <ac:chgData name="Sami Al-Mashaqbeh" userId="c2b34020-89dd-4a6b-a910-6362006b6f1d" providerId="ADAL" clId="{4314414B-C0E4-41B5-BF41-9D258F9728E9}" dt="2023-03-18T20:55:37.648" v="63" actId="478"/>
            <ac:picMkLst>
              <pc:docMk/>
              <pc:sldMasterMk cId="3866353977" sldId="2147483670"/>
              <pc:sldLayoutMk cId="550781674" sldId="2147483673"/>
              <ac:picMk id="4" creationId="{00000000-0000-0000-0000-000000000000}"/>
            </ac:picMkLst>
          </pc:picChg>
        </pc:sldLayoutChg>
        <pc:sldLayoutChg chg="delSp mod">
          <pc:chgData name="Sami Al-Mashaqbeh" userId="c2b34020-89dd-4a6b-a910-6362006b6f1d" providerId="ADAL" clId="{4314414B-C0E4-41B5-BF41-9D258F9728E9}" dt="2023-03-18T20:55:44.991" v="65" actId="478"/>
          <pc:sldLayoutMkLst>
            <pc:docMk/>
            <pc:sldMasterMk cId="3866353977" sldId="2147483670"/>
            <pc:sldLayoutMk cId="403237395" sldId="2147483674"/>
          </pc:sldLayoutMkLst>
          <pc:spChg chg="del">
            <ac:chgData name="Sami Al-Mashaqbeh" userId="c2b34020-89dd-4a6b-a910-6362006b6f1d" providerId="ADAL" clId="{4314414B-C0E4-41B5-BF41-9D258F9728E9}" dt="2023-03-18T20:55:44.991" v="65" actId="478"/>
            <ac:spMkLst>
              <pc:docMk/>
              <pc:sldMasterMk cId="3866353977" sldId="2147483670"/>
              <pc:sldLayoutMk cId="403237395" sldId="2147483674"/>
              <ac:spMk id="3" creationId="{00000000-0000-0000-0000-000000000000}"/>
            </ac:spMkLst>
          </pc:spChg>
          <pc:picChg chg="del">
            <ac:chgData name="Sami Al-Mashaqbeh" userId="c2b34020-89dd-4a6b-a910-6362006b6f1d" providerId="ADAL" clId="{4314414B-C0E4-41B5-BF41-9D258F9728E9}" dt="2023-03-18T20:55:41.602" v="64" actId="478"/>
            <ac:picMkLst>
              <pc:docMk/>
              <pc:sldMasterMk cId="3866353977" sldId="2147483670"/>
              <pc:sldLayoutMk cId="403237395" sldId="2147483674"/>
              <ac:picMk id="4" creationId="{00000000-0000-0000-0000-000000000000}"/>
            </ac:picMkLst>
          </pc:picChg>
        </pc:sldLayoutChg>
        <pc:sldLayoutChg chg="delSp mod">
          <pc:chgData name="Sami Al-Mashaqbeh" userId="c2b34020-89dd-4a6b-a910-6362006b6f1d" providerId="ADAL" clId="{4314414B-C0E4-41B5-BF41-9D258F9728E9}" dt="2023-03-18T20:55:53.024" v="67" actId="478"/>
          <pc:sldLayoutMkLst>
            <pc:docMk/>
            <pc:sldMasterMk cId="3866353977" sldId="2147483670"/>
            <pc:sldLayoutMk cId="792463040" sldId="2147483675"/>
          </pc:sldLayoutMkLst>
          <pc:spChg chg="del">
            <ac:chgData name="Sami Al-Mashaqbeh" userId="c2b34020-89dd-4a6b-a910-6362006b6f1d" providerId="ADAL" clId="{4314414B-C0E4-41B5-BF41-9D258F9728E9}" dt="2023-03-18T20:55:53.024" v="67" actId="478"/>
            <ac:spMkLst>
              <pc:docMk/>
              <pc:sldMasterMk cId="3866353977" sldId="2147483670"/>
              <pc:sldLayoutMk cId="792463040" sldId="2147483675"/>
              <ac:spMk id="3" creationId="{00000000-0000-0000-0000-000000000000}"/>
            </ac:spMkLst>
          </pc:spChg>
          <pc:picChg chg="del">
            <ac:chgData name="Sami Al-Mashaqbeh" userId="c2b34020-89dd-4a6b-a910-6362006b6f1d" providerId="ADAL" clId="{4314414B-C0E4-41B5-BF41-9D258F9728E9}" dt="2023-03-18T20:55:49.169" v="66" actId="478"/>
            <ac:picMkLst>
              <pc:docMk/>
              <pc:sldMasterMk cId="3866353977" sldId="2147483670"/>
              <pc:sldLayoutMk cId="792463040" sldId="2147483675"/>
              <ac:picMk id="4" creationId="{00000000-0000-0000-0000-000000000000}"/>
            </ac:picMkLst>
          </pc:picChg>
        </pc:sldLayoutChg>
        <pc:sldLayoutChg chg="delSp mod">
          <pc:chgData name="Sami Al-Mashaqbeh" userId="c2b34020-89dd-4a6b-a910-6362006b6f1d" providerId="ADAL" clId="{4314414B-C0E4-41B5-BF41-9D258F9728E9}" dt="2023-03-18T20:56:01.622" v="69" actId="478"/>
          <pc:sldLayoutMkLst>
            <pc:docMk/>
            <pc:sldMasterMk cId="3866353977" sldId="2147483670"/>
            <pc:sldLayoutMk cId="4084728021" sldId="2147483676"/>
          </pc:sldLayoutMkLst>
          <pc:spChg chg="del">
            <ac:chgData name="Sami Al-Mashaqbeh" userId="c2b34020-89dd-4a6b-a910-6362006b6f1d" providerId="ADAL" clId="{4314414B-C0E4-41B5-BF41-9D258F9728E9}" dt="2023-03-18T20:56:01.622" v="69" actId="478"/>
            <ac:spMkLst>
              <pc:docMk/>
              <pc:sldMasterMk cId="3866353977" sldId="2147483670"/>
              <pc:sldLayoutMk cId="4084728021" sldId="2147483676"/>
              <ac:spMk id="4" creationId="{00000000-0000-0000-0000-000000000000}"/>
            </ac:spMkLst>
          </pc:spChg>
          <pc:picChg chg="del">
            <ac:chgData name="Sami Al-Mashaqbeh" userId="c2b34020-89dd-4a6b-a910-6362006b6f1d" providerId="ADAL" clId="{4314414B-C0E4-41B5-BF41-9D258F9728E9}" dt="2023-03-18T20:55:57.626" v="68" actId="478"/>
            <ac:picMkLst>
              <pc:docMk/>
              <pc:sldMasterMk cId="3866353977" sldId="2147483670"/>
              <pc:sldLayoutMk cId="4084728021" sldId="2147483676"/>
              <ac:picMk id="5" creationId="{00000000-0000-0000-0000-000000000000}"/>
            </ac:picMkLst>
          </pc:picChg>
        </pc:sldLayoutChg>
        <pc:sldLayoutChg chg="del">
          <pc:chgData name="Sami Al-Mashaqbeh" userId="c2b34020-89dd-4a6b-a910-6362006b6f1d" providerId="ADAL" clId="{4314414B-C0E4-41B5-BF41-9D258F9728E9}" dt="2023-03-18T20:58:48.384" v="129" actId="47"/>
          <pc:sldLayoutMkLst>
            <pc:docMk/>
            <pc:sldMasterMk cId="3866353977" sldId="2147483670"/>
            <pc:sldLayoutMk cId="2547427796" sldId="2147483677"/>
          </pc:sldLayoutMkLst>
        </pc:sldLayoutChg>
      </pc:sldMasterChg>
      <pc:sldMasterChg chg="del delSldLayout">
        <pc:chgData name="Sami Al-Mashaqbeh" userId="c2b34020-89dd-4a6b-a910-6362006b6f1d" providerId="ADAL" clId="{4314414B-C0E4-41B5-BF41-9D258F9728E9}" dt="2023-03-18T20:54:47.566" v="58" actId="47"/>
        <pc:sldMasterMkLst>
          <pc:docMk/>
          <pc:sldMasterMk cId="3926746723" sldId="2147483670"/>
        </pc:sldMasterMkLst>
        <pc:sldLayoutChg chg="del">
          <pc:chgData name="Sami Al-Mashaqbeh" userId="c2b34020-89dd-4a6b-a910-6362006b6f1d" providerId="ADAL" clId="{4314414B-C0E4-41B5-BF41-9D258F9728E9}" dt="2023-03-18T20:54:47.566" v="58" actId="47"/>
          <pc:sldLayoutMkLst>
            <pc:docMk/>
            <pc:sldMasterMk cId="3926746723" sldId="2147483670"/>
            <pc:sldLayoutMk cId="3753741567" sldId="2147483671"/>
          </pc:sldLayoutMkLst>
        </pc:sldLayoutChg>
        <pc:sldLayoutChg chg="del">
          <pc:chgData name="Sami Al-Mashaqbeh" userId="c2b34020-89dd-4a6b-a910-6362006b6f1d" providerId="ADAL" clId="{4314414B-C0E4-41B5-BF41-9D258F9728E9}" dt="2023-03-18T20:54:47.566" v="58" actId="47"/>
          <pc:sldLayoutMkLst>
            <pc:docMk/>
            <pc:sldMasterMk cId="3926746723" sldId="2147483670"/>
            <pc:sldLayoutMk cId="1245052736" sldId="2147483672"/>
          </pc:sldLayoutMkLst>
        </pc:sldLayoutChg>
        <pc:sldLayoutChg chg="del">
          <pc:chgData name="Sami Al-Mashaqbeh" userId="c2b34020-89dd-4a6b-a910-6362006b6f1d" providerId="ADAL" clId="{4314414B-C0E4-41B5-BF41-9D258F9728E9}" dt="2023-03-18T20:54:47.566" v="58" actId="47"/>
          <pc:sldLayoutMkLst>
            <pc:docMk/>
            <pc:sldMasterMk cId="3926746723" sldId="2147483670"/>
            <pc:sldLayoutMk cId="4270128897" sldId="2147483673"/>
          </pc:sldLayoutMkLst>
        </pc:sldLayoutChg>
        <pc:sldLayoutChg chg="del">
          <pc:chgData name="Sami Al-Mashaqbeh" userId="c2b34020-89dd-4a6b-a910-6362006b6f1d" providerId="ADAL" clId="{4314414B-C0E4-41B5-BF41-9D258F9728E9}" dt="2023-03-18T20:54:47.566" v="58" actId="47"/>
          <pc:sldLayoutMkLst>
            <pc:docMk/>
            <pc:sldMasterMk cId="3926746723" sldId="2147483670"/>
            <pc:sldLayoutMk cId="392377808" sldId="2147483674"/>
          </pc:sldLayoutMkLst>
        </pc:sldLayoutChg>
        <pc:sldLayoutChg chg="del">
          <pc:chgData name="Sami Al-Mashaqbeh" userId="c2b34020-89dd-4a6b-a910-6362006b6f1d" providerId="ADAL" clId="{4314414B-C0E4-41B5-BF41-9D258F9728E9}" dt="2023-03-18T20:54:47.566" v="58" actId="47"/>
          <pc:sldLayoutMkLst>
            <pc:docMk/>
            <pc:sldMasterMk cId="3926746723" sldId="2147483670"/>
            <pc:sldLayoutMk cId="2275890920" sldId="2147483675"/>
          </pc:sldLayoutMkLst>
        </pc:sldLayoutChg>
        <pc:sldLayoutChg chg="del">
          <pc:chgData name="Sami Al-Mashaqbeh" userId="c2b34020-89dd-4a6b-a910-6362006b6f1d" providerId="ADAL" clId="{4314414B-C0E4-41B5-BF41-9D258F9728E9}" dt="2023-03-18T20:54:47.566" v="58" actId="47"/>
          <pc:sldLayoutMkLst>
            <pc:docMk/>
            <pc:sldMasterMk cId="3926746723" sldId="2147483670"/>
            <pc:sldLayoutMk cId="3939487568" sldId="2147483676"/>
          </pc:sldLayoutMkLst>
        </pc:sldLayoutChg>
        <pc:sldLayoutChg chg="del">
          <pc:chgData name="Sami Al-Mashaqbeh" userId="c2b34020-89dd-4a6b-a910-6362006b6f1d" providerId="ADAL" clId="{4314414B-C0E4-41B5-BF41-9D258F9728E9}" dt="2023-03-18T20:54:47.566" v="58" actId="47"/>
          <pc:sldLayoutMkLst>
            <pc:docMk/>
            <pc:sldMasterMk cId="3926746723" sldId="2147483670"/>
            <pc:sldLayoutMk cId="3563623907" sldId="2147483677"/>
          </pc:sldLayoutMkLst>
        </pc:sldLayoutChg>
      </pc:sldMasterChg>
      <pc:sldMasterChg chg="delSp mod delSldLayout">
        <pc:chgData name="Sami Al-Mashaqbeh" userId="c2b34020-89dd-4a6b-a910-6362006b6f1d" providerId="ADAL" clId="{4314414B-C0E4-41B5-BF41-9D258F9728E9}" dt="2023-03-18T20:56:52.802" v="95" actId="47"/>
        <pc:sldMasterMkLst>
          <pc:docMk/>
          <pc:sldMasterMk cId="3894746716" sldId="2147483678"/>
        </pc:sldMasterMkLst>
        <pc:spChg chg="del">
          <ac:chgData name="Sami Al-Mashaqbeh" userId="c2b34020-89dd-4a6b-a910-6362006b6f1d" providerId="ADAL" clId="{4314414B-C0E4-41B5-BF41-9D258F9728E9}" dt="2023-03-18T20:56:11.152" v="71" actId="478"/>
          <ac:spMkLst>
            <pc:docMk/>
            <pc:sldMasterMk cId="3894746716" sldId="2147483678"/>
            <ac:spMk id="13" creationId="{00000000-0000-0000-0000-000000000000}"/>
          </ac:spMkLst>
        </pc:spChg>
        <pc:grpChg chg="del">
          <ac:chgData name="Sami Al-Mashaqbeh" userId="c2b34020-89dd-4a6b-a910-6362006b6f1d" providerId="ADAL" clId="{4314414B-C0E4-41B5-BF41-9D258F9728E9}" dt="2023-03-18T20:56:07.764" v="70" actId="478"/>
          <ac:grpSpMkLst>
            <pc:docMk/>
            <pc:sldMasterMk cId="3894746716" sldId="2147483678"/>
            <ac:grpSpMk id="6" creationId="{00000000-0000-0000-0000-000000000000}"/>
          </ac:grpSpMkLst>
        </pc:grpChg>
        <pc:sldLayoutChg chg="del">
          <pc:chgData name="Sami Al-Mashaqbeh" userId="c2b34020-89dd-4a6b-a910-6362006b6f1d" providerId="ADAL" clId="{4314414B-C0E4-41B5-BF41-9D258F9728E9}" dt="2023-03-18T20:56:52.802" v="95" actId="47"/>
          <pc:sldLayoutMkLst>
            <pc:docMk/>
            <pc:sldMasterMk cId="3894746716" sldId="2147483678"/>
            <pc:sldLayoutMk cId="1754692620" sldId="2147483691"/>
          </pc:sldLayoutMkLst>
        </pc:sldLayoutChg>
      </pc:sldMasterChg>
      <pc:sldMasterChg chg="modSldLayout">
        <pc:chgData name="Sami Al-Mashaqbeh" userId="c2b34020-89dd-4a6b-a910-6362006b6f1d" providerId="ADAL" clId="{4314414B-C0E4-41B5-BF41-9D258F9728E9}" dt="2023-03-18T21:00:01.944" v="140" actId="478"/>
        <pc:sldMasterMkLst>
          <pc:docMk/>
          <pc:sldMasterMk cId="1036163071" sldId="2147483693"/>
        </pc:sldMasterMkLst>
        <pc:sldLayoutChg chg="delSp mod">
          <pc:chgData name="Sami Al-Mashaqbeh" userId="c2b34020-89dd-4a6b-a910-6362006b6f1d" providerId="ADAL" clId="{4314414B-C0E4-41B5-BF41-9D258F9728E9}" dt="2023-03-18T20:59:34.407" v="133" actId="478"/>
          <pc:sldLayoutMkLst>
            <pc:docMk/>
            <pc:sldMasterMk cId="1036163071" sldId="2147483693"/>
            <pc:sldLayoutMk cId="2563719804" sldId="2147483695"/>
          </pc:sldLayoutMkLst>
          <pc:picChg chg="del">
            <ac:chgData name="Sami Al-Mashaqbeh" userId="c2b34020-89dd-4a6b-a910-6362006b6f1d" providerId="ADAL" clId="{4314414B-C0E4-41B5-BF41-9D258F9728E9}" dt="2023-03-18T20:59:34.407" v="133" actId="478"/>
            <ac:picMkLst>
              <pc:docMk/>
              <pc:sldMasterMk cId="1036163071" sldId="2147483693"/>
              <pc:sldLayoutMk cId="2563719804" sldId="2147483695"/>
              <ac:picMk id="4" creationId="{00000000-0000-0000-0000-000000000000}"/>
            </ac:picMkLst>
          </pc:picChg>
        </pc:sldLayoutChg>
        <pc:sldLayoutChg chg="delSp mod">
          <pc:chgData name="Sami Al-Mashaqbeh" userId="c2b34020-89dd-4a6b-a910-6362006b6f1d" providerId="ADAL" clId="{4314414B-C0E4-41B5-BF41-9D258F9728E9}" dt="2023-03-18T20:59:38.099" v="134" actId="478"/>
          <pc:sldLayoutMkLst>
            <pc:docMk/>
            <pc:sldMasterMk cId="1036163071" sldId="2147483693"/>
            <pc:sldLayoutMk cId="288961896" sldId="2147483696"/>
          </pc:sldLayoutMkLst>
          <pc:picChg chg="del">
            <ac:chgData name="Sami Al-Mashaqbeh" userId="c2b34020-89dd-4a6b-a910-6362006b6f1d" providerId="ADAL" clId="{4314414B-C0E4-41B5-BF41-9D258F9728E9}" dt="2023-03-18T20:59:38.099" v="134" actId="478"/>
            <ac:picMkLst>
              <pc:docMk/>
              <pc:sldMasterMk cId="1036163071" sldId="2147483693"/>
              <pc:sldLayoutMk cId="288961896" sldId="2147483696"/>
              <ac:picMk id="4" creationId="{00000000-0000-0000-0000-000000000000}"/>
            </ac:picMkLst>
          </pc:picChg>
        </pc:sldLayoutChg>
        <pc:sldLayoutChg chg="delSp mod">
          <pc:chgData name="Sami Al-Mashaqbeh" userId="c2b34020-89dd-4a6b-a910-6362006b6f1d" providerId="ADAL" clId="{4314414B-C0E4-41B5-BF41-9D258F9728E9}" dt="2023-03-18T20:59:46.365" v="136" actId="478"/>
          <pc:sldLayoutMkLst>
            <pc:docMk/>
            <pc:sldMasterMk cId="1036163071" sldId="2147483693"/>
            <pc:sldLayoutMk cId="947985094" sldId="2147483697"/>
          </pc:sldLayoutMkLst>
          <pc:spChg chg="del">
            <ac:chgData name="Sami Al-Mashaqbeh" userId="c2b34020-89dd-4a6b-a910-6362006b6f1d" providerId="ADAL" clId="{4314414B-C0E4-41B5-BF41-9D258F9728E9}" dt="2023-03-18T20:59:46.365" v="136" actId="478"/>
            <ac:spMkLst>
              <pc:docMk/>
              <pc:sldMasterMk cId="1036163071" sldId="2147483693"/>
              <pc:sldLayoutMk cId="947985094" sldId="2147483697"/>
              <ac:spMk id="3" creationId="{00000000-0000-0000-0000-000000000000}"/>
            </ac:spMkLst>
          </pc:spChg>
          <pc:picChg chg="del">
            <ac:chgData name="Sami Al-Mashaqbeh" userId="c2b34020-89dd-4a6b-a910-6362006b6f1d" providerId="ADAL" clId="{4314414B-C0E4-41B5-BF41-9D258F9728E9}" dt="2023-03-18T20:59:42.392" v="135" actId="478"/>
            <ac:picMkLst>
              <pc:docMk/>
              <pc:sldMasterMk cId="1036163071" sldId="2147483693"/>
              <pc:sldLayoutMk cId="947985094" sldId="2147483697"/>
              <ac:picMk id="4" creationId="{00000000-0000-0000-0000-000000000000}"/>
            </ac:picMkLst>
          </pc:picChg>
        </pc:sldLayoutChg>
        <pc:sldLayoutChg chg="delSp mod">
          <pc:chgData name="Sami Al-Mashaqbeh" userId="c2b34020-89dd-4a6b-a910-6362006b6f1d" providerId="ADAL" clId="{4314414B-C0E4-41B5-BF41-9D258F9728E9}" dt="2023-03-18T20:59:54.386" v="138" actId="478"/>
          <pc:sldLayoutMkLst>
            <pc:docMk/>
            <pc:sldMasterMk cId="1036163071" sldId="2147483693"/>
            <pc:sldLayoutMk cId="4094783997" sldId="2147483698"/>
          </pc:sldLayoutMkLst>
          <pc:spChg chg="del">
            <ac:chgData name="Sami Al-Mashaqbeh" userId="c2b34020-89dd-4a6b-a910-6362006b6f1d" providerId="ADAL" clId="{4314414B-C0E4-41B5-BF41-9D258F9728E9}" dt="2023-03-18T20:59:54.386" v="138" actId="478"/>
            <ac:spMkLst>
              <pc:docMk/>
              <pc:sldMasterMk cId="1036163071" sldId="2147483693"/>
              <pc:sldLayoutMk cId="4094783997" sldId="2147483698"/>
              <ac:spMk id="3" creationId="{00000000-0000-0000-0000-000000000000}"/>
            </ac:spMkLst>
          </pc:spChg>
          <pc:picChg chg="del">
            <ac:chgData name="Sami Al-Mashaqbeh" userId="c2b34020-89dd-4a6b-a910-6362006b6f1d" providerId="ADAL" clId="{4314414B-C0E4-41B5-BF41-9D258F9728E9}" dt="2023-03-18T20:59:50.506" v="137" actId="478"/>
            <ac:picMkLst>
              <pc:docMk/>
              <pc:sldMasterMk cId="1036163071" sldId="2147483693"/>
              <pc:sldLayoutMk cId="4094783997" sldId="2147483698"/>
              <ac:picMk id="4" creationId="{00000000-0000-0000-0000-000000000000}"/>
            </ac:picMkLst>
          </pc:picChg>
        </pc:sldLayoutChg>
        <pc:sldLayoutChg chg="delSp mod">
          <pc:chgData name="Sami Al-Mashaqbeh" userId="c2b34020-89dd-4a6b-a910-6362006b6f1d" providerId="ADAL" clId="{4314414B-C0E4-41B5-BF41-9D258F9728E9}" dt="2023-03-18T21:00:01.944" v="140" actId="478"/>
          <pc:sldLayoutMkLst>
            <pc:docMk/>
            <pc:sldMasterMk cId="1036163071" sldId="2147483693"/>
            <pc:sldLayoutMk cId="2498057390" sldId="2147483699"/>
          </pc:sldLayoutMkLst>
          <pc:spChg chg="del">
            <ac:chgData name="Sami Al-Mashaqbeh" userId="c2b34020-89dd-4a6b-a910-6362006b6f1d" providerId="ADAL" clId="{4314414B-C0E4-41B5-BF41-9D258F9728E9}" dt="2023-03-18T21:00:01.944" v="140" actId="478"/>
            <ac:spMkLst>
              <pc:docMk/>
              <pc:sldMasterMk cId="1036163071" sldId="2147483693"/>
              <pc:sldLayoutMk cId="2498057390" sldId="2147483699"/>
              <ac:spMk id="4" creationId="{00000000-0000-0000-0000-000000000000}"/>
            </ac:spMkLst>
          </pc:spChg>
          <pc:picChg chg="del">
            <ac:chgData name="Sami Al-Mashaqbeh" userId="c2b34020-89dd-4a6b-a910-6362006b6f1d" providerId="ADAL" clId="{4314414B-C0E4-41B5-BF41-9D258F9728E9}" dt="2023-03-18T20:59:58.207" v="139" actId="478"/>
            <ac:picMkLst>
              <pc:docMk/>
              <pc:sldMasterMk cId="1036163071" sldId="2147483693"/>
              <pc:sldLayoutMk cId="2498057390" sldId="2147483699"/>
              <ac:picMk id="5" creationId="{00000000-0000-0000-0000-000000000000}"/>
            </ac:picMkLst>
          </pc:picChg>
        </pc:sldLayoutChg>
      </pc:sldMasterChg>
      <pc:sldMasterChg chg="delSp mod delSldLayout modSldLayout">
        <pc:chgData name="Sami Al-Mashaqbeh" userId="c2b34020-89dd-4a6b-a910-6362006b6f1d" providerId="ADAL" clId="{4314414B-C0E4-41B5-BF41-9D258F9728E9}" dt="2023-03-18T21:00:51.585" v="162" actId="47"/>
        <pc:sldMasterMkLst>
          <pc:docMk/>
          <pc:sldMasterMk cId="463500163" sldId="2147483700"/>
        </pc:sldMasterMkLst>
        <pc:spChg chg="del">
          <ac:chgData name="Sami Al-Mashaqbeh" userId="c2b34020-89dd-4a6b-a910-6362006b6f1d" providerId="ADAL" clId="{4314414B-C0E4-41B5-BF41-9D258F9728E9}" dt="2023-03-18T21:00:09.453" v="142" actId="478"/>
          <ac:spMkLst>
            <pc:docMk/>
            <pc:sldMasterMk cId="463500163" sldId="2147483700"/>
            <ac:spMk id="13" creationId="{00000000-0000-0000-0000-000000000000}"/>
          </ac:spMkLst>
        </pc:spChg>
        <pc:grpChg chg="del">
          <ac:chgData name="Sami Al-Mashaqbeh" userId="c2b34020-89dd-4a6b-a910-6362006b6f1d" providerId="ADAL" clId="{4314414B-C0E4-41B5-BF41-9D258F9728E9}" dt="2023-03-18T21:00:05.934" v="141" actId="478"/>
          <ac:grpSpMkLst>
            <pc:docMk/>
            <pc:sldMasterMk cId="463500163" sldId="2147483700"/>
            <ac:grpSpMk id="6" creationId="{00000000-0000-0000-0000-000000000000}"/>
          </ac:grpSpMkLst>
        </pc:grpChg>
        <pc:sldLayoutChg chg="delSp">
          <pc:chgData name="Sami Al-Mashaqbeh" userId="c2b34020-89dd-4a6b-a910-6362006b6f1d" providerId="ADAL" clId="{4314414B-C0E4-41B5-BF41-9D258F9728E9}" dt="2023-03-18T21:00:14.271" v="143" actId="478"/>
          <pc:sldLayoutMkLst>
            <pc:docMk/>
            <pc:sldMasterMk cId="463500163" sldId="2147483700"/>
            <pc:sldLayoutMk cId="4271452049" sldId="2147483701"/>
          </pc:sldLayoutMkLst>
          <pc:grpChg chg="del">
            <ac:chgData name="Sami Al-Mashaqbeh" userId="c2b34020-89dd-4a6b-a910-6362006b6f1d" providerId="ADAL" clId="{4314414B-C0E4-41B5-BF41-9D258F9728E9}" dt="2023-03-18T21:00:14.271" v="143" actId="478"/>
            <ac:grpSpMkLst>
              <pc:docMk/>
              <pc:sldMasterMk cId="463500163" sldId="2147483700"/>
              <pc:sldLayoutMk cId="4271452049" sldId="2147483701"/>
              <ac:grpSpMk id="6" creationId="{00000000-0000-0000-0000-000000000000}"/>
            </ac:grpSpMkLst>
          </pc:grpChg>
        </pc:sldLayoutChg>
        <pc:sldLayoutChg chg="delSp">
          <pc:chgData name="Sami Al-Mashaqbeh" userId="c2b34020-89dd-4a6b-a910-6362006b6f1d" providerId="ADAL" clId="{4314414B-C0E4-41B5-BF41-9D258F9728E9}" dt="2023-03-18T21:00:18.238" v="144" actId="478"/>
          <pc:sldLayoutMkLst>
            <pc:docMk/>
            <pc:sldMasterMk cId="463500163" sldId="2147483700"/>
            <pc:sldLayoutMk cId="2155897287" sldId="2147483702"/>
          </pc:sldLayoutMkLst>
          <pc:grpChg chg="del">
            <ac:chgData name="Sami Al-Mashaqbeh" userId="c2b34020-89dd-4a6b-a910-6362006b6f1d" providerId="ADAL" clId="{4314414B-C0E4-41B5-BF41-9D258F9728E9}" dt="2023-03-18T21:00:18.238" v="144" actId="478"/>
            <ac:grpSpMkLst>
              <pc:docMk/>
              <pc:sldMasterMk cId="463500163" sldId="2147483700"/>
              <pc:sldLayoutMk cId="2155897287" sldId="2147483702"/>
              <ac:grpSpMk id="6" creationId="{00000000-0000-0000-0000-000000000000}"/>
            </ac:grpSpMkLst>
          </pc:grpChg>
        </pc:sldLayoutChg>
        <pc:sldLayoutChg chg="delSp">
          <pc:chgData name="Sami Al-Mashaqbeh" userId="c2b34020-89dd-4a6b-a910-6362006b6f1d" providerId="ADAL" clId="{4314414B-C0E4-41B5-BF41-9D258F9728E9}" dt="2023-03-18T21:00:23.579" v="145" actId="478"/>
          <pc:sldLayoutMkLst>
            <pc:docMk/>
            <pc:sldMasterMk cId="463500163" sldId="2147483700"/>
            <pc:sldLayoutMk cId="2850154027" sldId="2147483703"/>
          </pc:sldLayoutMkLst>
          <pc:grpChg chg="del">
            <ac:chgData name="Sami Al-Mashaqbeh" userId="c2b34020-89dd-4a6b-a910-6362006b6f1d" providerId="ADAL" clId="{4314414B-C0E4-41B5-BF41-9D258F9728E9}" dt="2023-03-18T21:00:23.579" v="145" actId="478"/>
            <ac:grpSpMkLst>
              <pc:docMk/>
              <pc:sldMasterMk cId="463500163" sldId="2147483700"/>
              <pc:sldLayoutMk cId="2850154027" sldId="2147483703"/>
              <ac:grpSpMk id="6" creationId="{00000000-0000-0000-0000-000000000000}"/>
            </ac:grpSpMkLst>
          </pc:grpChg>
        </pc:sldLayoutChg>
        <pc:sldLayoutChg chg="del">
          <pc:chgData name="Sami Al-Mashaqbeh" userId="c2b34020-89dd-4a6b-a910-6362006b6f1d" providerId="ADAL" clId="{4314414B-C0E4-41B5-BF41-9D258F9728E9}" dt="2023-03-18T21:00:51.585" v="162" actId="47"/>
          <pc:sldLayoutMkLst>
            <pc:docMk/>
            <pc:sldMasterMk cId="463500163" sldId="2147483700"/>
            <pc:sldLayoutMk cId="3319185110" sldId="2147483713"/>
          </pc:sldLayoutMkLst>
        </pc:sldLayoutChg>
      </pc:sldMasterChg>
      <pc:sldMasterChg chg="delSldLayout">
        <pc:chgData name="Sami Al-Mashaqbeh" userId="c2b34020-89dd-4a6b-a910-6362006b6f1d" providerId="ADAL" clId="{4314414B-C0E4-41B5-BF41-9D258F9728E9}" dt="2023-03-18T21:00:57.790" v="170" actId="47"/>
        <pc:sldMasterMkLst>
          <pc:docMk/>
          <pc:sldMasterMk cId="2850470356" sldId="2147483715"/>
        </pc:sldMasterMkLst>
        <pc:sldLayoutChg chg="del">
          <pc:chgData name="Sami Al-Mashaqbeh" userId="c2b34020-89dd-4a6b-a910-6362006b6f1d" providerId="ADAL" clId="{4314414B-C0E4-41B5-BF41-9D258F9728E9}" dt="2023-03-18T21:00:57.790" v="170" actId="47"/>
          <pc:sldLayoutMkLst>
            <pc:docMk/>
            <pc:sldMasterMk cId="2850470356" sldId="2147483715"/>
            <pc:sldLayoutMk cId="2805857594" sldId="2147483728"/>
          </pc:sldLayoutMkLst>
        </pc:sldLayoutChg>
      </pc:sldMasterChg>
      <pc:sldMasterChg chg="modSldLayout">
        <pc:chgData name="Sami Al-Mashaqbeh" userId="c2b34020-89dd-4a6b-a910-6362006b6f1d" providerId="ADAL" clId="{4314414B-C0E4-41B5-BF41-9D258F9728E9}" dt="2023-03-18T21:04:40.595" v="196" actId="478"/>
        <pc:sldMasterMkLst>
          <pc:docMk/>
          <pc:sldMasterMk cId="503211840" sldId="2147483730"/>
        </pc:sldMasterMkLst>
        <pc:sldLayoutChg chg="delSp mod">
          <pc:chgData name="Sami Al-Mashaqbeh" userId="c2b34020-89dd-4a6b-a910-6362006b6f1d" providerId="ADAL" clId="{4314414B-C0E4-41B5-BF41-9D258F9728E9}" dt="2023-03-18T21:04:13.584" v="189" actId="478"/>
          <pc:sldLayoutMkLst>
            <pc:docMk/>
            <pc:sldMasterMk cId="503211840" sldId="2147483730"/>
            <pc:sldLayoutMk cId="2904588426" sldId="2147483732"/>
          </pc:sldLayoutMkLst>
          <pc:picChg chg="del">
            <ac:chgData name="Sami Al-Mashaqbeh" userId="c2b34020-89dd-4a6b-a910-6362006b6f1d" providerId="ADAL" clId="{4314414B-C0E4-41B5-BF41-9D258F9728E9}" dt="2023-03-18T21:04:13.584" v="189" actId="478"/>
            <ac:picMkLst>
              <pc:docMk/>
              <pc:sldMasterMk cId="503211840" sldId="2147483730"/>
              <pc:sldLayoutMk cId="2904588426" sldId="2147483732"/>
              <ac:picMk id="4" creationId="{00000000-0000-0000-0000-000000000000}"/>
            </ac:picMkLst>
          </pc:picChg>
        </pc:sldLayoutChg>
        <pc:sldLayoutChg chg="delSp mod">
          <pc:chgData name="Sami Al-Mashaqbeh" userId="c2b34020-89dd-4a6b-a910-6362006b6f1d" providerId="ADAL" clId="{4314414B-C0E4-41B5-BF41-9D258F9728E9}" dt="2023-03-18T21:04:16.832" v="190" actId="478"/>
          <pc:sldLayoutMkLst>
            <pc:docMk/>
            <pc:sldMasterMk cId="503211840" sldId="2147483730"/>
            <pc:sldLayoutMk cId="1622769789" sldId="2147483733"/>
          </pc:sldLayoutMkLst>
          <pc:picChg chg="del">
            <ac:chgData name="Sami Al-Mashaqbeh" userId="c2b34020-89dd-4a6b-a910-6362006b6f1d" providerId="ADAL" clId="{4314414B-C0E4-41B5-BF41-9D258F9728E9}" dt="2023-03-18T21:04:16.832" v="190" actId="478"/>
            <ac:picMkLst>
              <pc:docMk/>
              <pc:sldMasterMk cId="503211840" sldId="2147483730"/>
              <pc:sldLayoutMk cId="1622769789" sldId="2147483733"/>
              <ac:picMk id="4" creationId="{00000000-0000-0000-0000-000000000000}"/>
            </ac:picMkLst>
          </pc:picChg>
        </pc:sldLayoutChg>
        <pc:sldLayoutChg chg="delSp mod">
          <pc:chgData name="Sami Al-Mashaqbeh" userId="c2b34020-89dd-4a6b-a910-6362006b6f1d" providerId="ADAL" clId="{4314414B-C0E4-41B5-BF41-9D258F9728E9}" dt="2023-03-18T21:04:25.051" v="192" actId="478"/>
          <pc:sldLayoutMkLst>
            <pc:docMk/>
            <pc:sldMasterMk cId="503211840" sldId="2147483730"/>
            <pc:sldLayoutMk cId="2447004450" sldId="2147483734"/>
          </pc:sldLayoutMkLst>
          <pc:spChg chg="del">
            <ac:chgData name="Sami Al-Mashaqbeh" userId="c2b34020-89dd-4a6b-a910-6362006b6f1d" providerId="ADAL" clId="{4314414B-C0E4-41B5-BF41-9D258F9728E9}" dt="2023-03-18T21:04:25.051" v="192" actId="478"/>
            <ac:spMkLst>
              <pc:docMk/>
              <pc:sldMasterMk cId="503211840" sldId="2147483730"/>
              <pc:sldLayoutMk cId="2447004450" sldId="2147483734"/>
              <ac:spMk id="3" creationId="{00000000-0000-0000-0000-000000000000}"/>
            </ac:spMkLst>
          </pc:spChg>
          <pc:picChg chg="del">
            <ac:chgData name="Sami Al-Mashaqbeh" userId="c2b34020-89dd-4a6b-a910-6362006b6f1d" providerId="ADAL" clId="{4314414B-C0E4-41B5-BF41-9D258F9728E9}" dt="2023-03-18T21:04:20.743" v="191" actId="478"/>
            <ac:picMkLst>
              <pc:docMk/>
              <pc:sldMasterMk cId="503211840" sldId="2147483730"/>
              <pc:sldLayoutMk cId="2447004450" sldId="2147483734"/>
              <ac:picMk id="4" creationId="{00000000-0000-0000-0000-000000000000}"/>
            </ac:picMkLst>
          </pc:picChg>
        </pc:sldLayoutChg>
        <pc:sldLayoutChg chg="delSp mod">
          <pc:chgData name="Sami Al-Mashaqbeh" userId="c2b34020-89dd-4a6b-a910-6362006b6f1d" providerId="ADAL" clId="{4314414B-C0E4-41B5-BF41-9D258F9728E9}" dt="2023-03-18T21:04:33.194" v="194" actId="478"/>
          <pc:sldLayoutMkLst>
            <pc:docMk/>
            <pc:sldMasterMk cId="503211840" sldId="2147483730"/>
            <pc:sldLayoutMk cId="1434954582" sldId="2147483735"/>
          </pc:sldLayoutMkLst>
          <pc:spChg chg="del">
            <ac:chgData name="Sami Al-Mashaqbeh" userId="c2b34020-89dd-4a6b-a910-6362006b6f1d" providerId="ADAL" clId="{4314414B-C0E4-41B5-BF41-9D258F9728E9}" dt="2023-03-18T21:04:33.194" v="194" actId="478"/>
            <ac:spMkLst>
              <pc:docMk/>
              <pc:sldMasterMk cId="503211840" sldId="2147483730"/>
              <pc:sldLayoutMk cId="1434954582" sldId="2147483735"/>
              <ac:spMk id="3" creationId="{00000000-0000-0000-0000-000000000000}"/>
            </ac:spMkLst>
          </pc:spChg>
          <pc:picChg chg="del">
            <ac:chgData name="Sami Al-Mashaqbeh" userId="c2b34020-89dd-4a6b-a910-6362006b6f1d" providerId="ADAL" clId="{4314414B-C0E4-41B5-BF41-9D258F9728E9}" dt="2023-03-18T21:04:29.440" v="193" actId="478"/>
            <ac:picMkLst>
              <pc:docMk/>
              <pc:sldMasterMk cId="503211840" sldId="2147483730"/>
              <pc:sldLayoutMk cId="1434954582" sldId="2147483735"/>
              <ac:picMk id="4" creationId="{00000000-0000-0000-0000-000000000000}"/>
            </ac:picMkLst>
          </pc:picChg>
        </pc:sldLayoutChg>
        <pc:sldLayoutChg chg="delSp mod">
          <pc:chgData name="Sami Al-Mashaqbeh" userId="c2b34020-89dd-4a6b-a910-6362006b6f1d" providerId="ADAL" clId="{4314414B-C0E4-41B5-BF41-9D258F9728E9}" dt="2023-03-18T21:04:40.595" v="196" actId="478"/>
          <pc:sldLayoutMkLst>
            <pc:docMk/>
            <pc:sldMasterMk cId="503211840" sldId="2147483730"/>
            <pc:sldLayoutMk cId="3919404581" sldId="2147483736"/>
          </pc:sldLayoutMkLst>
          <pc:spChg chg="del">
            <ac:chgData name="Sami Al-Mashaqbeh" userId="c2b34020-89dd-4a6b-a910-6362006b6f1d" providerId="ADAL" clId="{4314414B-C0E4-41B5-BF41-9D258F9728E9}" dt="2023-03-18T21:04:40.595" v="196" actId="478"/>
            <ac:spMkLst>
              <pc:docMk/>
              <pc:sldMasterMk cId="503211840" sldId="2147483730"/>
              <pc:sldLayoutMk cId="3919404581" sldId="2147483736"/>
              <ac:spMk id="4" creationId="{00000000-0000-0000-0000-000000000000}"/>
            </ac:spMkLst>
          </pc:spChg>
          <pc:picChg chg="del">
            <ac:chgData name="Sami Al-Mashaqbeh" userId="c2b34020-89dd-4a6b-a910-6362006b6f1d" providerId="ADAL" clId="{4314414B-C0E4-41B5-BF41-9D258F9728E9}" dt="2023-03-18T21:04:37.043" v="195" actId="478"/>
            <ac:picMkLst>
              <pc:docMk/>
              <pc:sldMasterMk cId="503211840" sldId="2147483730"/>
              <pc:sldLayoutMk cId="3919404581" sldId="2147483736"/>
              <ac:picMk id="5" creationId="{00000000-0000-0000-0000-000000000000}"/>
            </ac:picMkLst>
          </pc:picChg>
        </pc:sldLayoutChg>
      </pc:sldMasterChg>
      <pc:sldMasterChg chg="del delSldLayout">
        <pc:chgData name="Sami Al-Mashaqbeh" userId="c2b34020-89dd-4a6b-a910-6362006b6f1d" providerId="ADAL" clId="{4314414B-C0E4-41B5-BF41-9D258F9728E9}" dt="2023-03-18T21:02:24.440" v="185" actId="47"/>
        <pc:sldMasterMkLst>
          <pc:docMk/>
          <pc:sldMasterMk cId="1862846957" sldId="2147483730"/>
        </pc:sldMasterMkLst>
        <pc:sldLayoutChg chg="del">
          <pc:chgData name="Sami Al-Mashaqbeh" userId="c2b34020-89dd-4a6b-a910-6362006b6f1d" providerId="ADAL" clId="{4314414B-C0E4-41B5-BF41-9D258F9728E9}" dt="2023-03-18T21:02:24.440" v="185" actId="47"/>
          <pc:sldLayoutMkLst>
            <pc:docMk/>
            <pc:sldMasterMk cId="1862846957" sldId="2147483730"/>
            <pc:sldLayoutMk cId="2985459366" sldId="2147483731"/>
          </pc:sldLayoutMkLst>
        </pc:sldLayoutChg>
        <pc:sldLayoutChg chg="del">
          <pc:chgData name="Sami Al-Mashaqbeh" userId="c2b34020-89dd-4a6b-a910-6362006b6f1d" providerId="ADAL" clId="{4314414B-C0E4-41B5-BF41-9D258F9728E9}" dt="2023-03-18T21:02:24.440" v="185" actId="47"/>
          <pc:sldLayoutMkLst>
            <pc:docMk/>
            <pc:sldMasterMk cId="1862846957" sldId="2147483730"/>
            <pc:sldLayoutMk cId="1847434935" sldId="2147483732"/>
          </pc:sldLayoutMkLst>
        </pc:sldLayoutChg>
        <pc:sldLayoutChg chg="del">
          <pc:chgData name="Sami Al-Mashaqbeh" userId="c2b34020-89dd-4a6b-a910-6362006b6f1d" providerId="ADAL" clId="{4314414B-C0E4-41B5-BF41-9D258F9728E9}" dt="2023-03-18T21:02:24.440" v="185" actId="47"/>
          <pc:sldLayoutMkLst>
            <pc:docMk/>
            <pc:sldMasterMk cId="1862846957" sldId="2147483730"/>
            <pc:sldLayoutMk cId="4043103918" sldId="2147483733"/>
          </pc:sldLayoutMkLst>
        </pc:sldLayoutChg>
        <pc:sldLayoutChg chg="del">
          <pc:chgData name="Sami Al-Mashaqbeh" userId="c2b34020-89dd-4a6b-a910-6362006b6f1d" providerId="ADAL" clId="{4314414B-C0E4-41B5-BF41-9D258F9728E9}" dt="2023-03-18T21:02:24.440" v="185" actId="47"/>
          <pc:sldLayoutMkLst>
            <pc:docMk/>
            <pc:sldMasterMk cId="1862846957" sldId="2147483730"/>
            <pc:sldLayoutMk cId="2039110955" sldId="2147483734"/>
          </pc:sldLayoutMkLst>
        </pc:sldLayoutChg>
        <pc:sldLayoutChg chg="del">
          <pc:chgData name="Sami Al-Mashaqbeh" userId="c2b34020-89dd-4a6b-a910-6362006b6f1d" providerId="ADAL" clId="{4314414B-C0E4-41B5-BF41-9D258F9728E9}" dt="2023-03-18T21:02:24.440" v="185" actId="47"/>
          <pc:sldLayoutMkLst>
            <pc:docMk/>
            <pc:sldMasterMk cId="1862846957" sldId="2147483730"/>
            <pc:sldLayoutMk cId="1816471657" sldId="2147483735"/>
          </pc:sldLayoutMkLst>
        </pc:sldLayoutChg>
        <pc:sldLayoutChg chg="del">
          <pc:chgData name="Sami Al-Mashaqbeh" userId="c2b34020-89dd-4a6b-a910-6362006b6f1d" providerId="ADAL" clId="{4314414B-C0E4-41B5-BF41-9D258F9728E9}" dt="2023-03-18T21:02:24.440" v="185" actId="47"/>
          <pc:sldLayoutMkLst>
            <pc:docMk/>
            <pc:sldMasterMk cId="1862846957" sldId="2147483730"/>
            <pc:sldLayoutMk cId="2362112953" sldId="2147483736"/>
          </pc:sldLayoutMkLst>
        </pc:sldLayoutChg>
        <pc:sldLayoutChg chg="del">
          <pc:chgData name="Sami Al-Mashaqbeh" userId="c2b34020-89dd-4a6b-a910-6362006b6f1d" providerId="ADAL" clId="{4314414B-C0E4-41B5-BF41-9D258F9728E9}" dt="2023-03-18T21:02:24.440" v="185" actId="47"/>
          <pc:sldLayoutMkLst>
            <pc:docMk/>
            <pc:sldMasterMk cId="1862846957" sldId="2147483730"/>
            <pc:sldLayoutMk cId="2047703267" sldId="2147483737"/>
          </pc:sldLayoutMkLst>
        </pc:sldLayoutChg>
      </pc:sldMasterChg>
      <pc:sldMasterChg chg="delSp mod delSldLayout modSldLayout">
        <pc:chgData name="Sami Al-Mashaqbeh" userId="c2b34020-89dd-4a6b-a910-6362006b6f1d" providerId="ADAL" clId="{4314414B-C0E4-41B5-BF41-9D258F9728E9}" dt="2023-03-18T21:05:24.001" v="213" actId="47"/>
        <pc:sldMasterMkLst>
          <pc:docMk/>
          <pc:sldMasterMk cId="2442869504" sldId="2147483737"/>
        </pc:sldMasterMkLst>
        <pc:spChg chg="del">
          <ac:chgData name="Sami Al-Mashaqbeh" userId="c2b34020-89dd-4a6b-a910-6362006b6f1d" providerId="ADAL" clId="{4314414B-C0E4-41B5-BF41-9D258F9728E9}" dt="2023-03-18T21:04:47.349" v="198" actId="478"/>
          <ac:spMkLst>
            <pc:docMk/>
            <pc:sldMasterMk cId="2442869504" sldId="2147483737"/>
            <ac:spMk id="13" creationId="{00000000-0000-0000-0000-000000000000}"/>
          </ac:spMkLst>
        </pc:spChg>
        <pc:grpChg chg="del">
          <ac:chgData name="Sami Al-Mashaqbeh" userId="c2b34020-89dd-4a6b-a910-6362006b6f1d" providerId="ADAL" clId="{4314414B-C0E4-41B5-BF41-9D258F9728E9}" dt="2023-03-18T21:04:44.240" v="197" actId="478"/>
          <ac:grpSpMkLst>
            <pc:docMk/>
            <pc:sldMasterMk cId="2442869504" sldId="2147483737"/>
            <ac:grpSpMk id="6" creationId="{00000000-0000-0000-0000-000000000000}"/>
          </ac:grpSpMkLst>
        </pc:grpChg>
        <pc:sldLayoutChg chg="delSp">
          <pc:chgData name="Sami Al-Mashaqbeh" userId="c2b34020-89dd-4a6b-a910-6362006b6f1d" providerId="ADAL" clId="{4314414B-C0E4-41B5-BF41-9D258F9728E9}" dt="2023-03-18T21:04:53.446" v="199" actId="478"/>
          <pc:sldLayoutMkLst>
            <pc:docMk/>
            <pc:sldMasterMk cId="2442869504" sldId="2147483737"/>
            <pc:sldLayoutMk cId="1916094372" sldId="2147483738"/>
          </pc:sldLayoutMkLst>
          <pc:grpChg chg="del">
            <ac:chgData name="Sami Al-Mashaqbeh" userId="c2b34020-89dd-4a6b-a910-6362006b6f1d" providerId="ADAL" clId="{4314414B-C0E4-41B5-BF41-9D258F9728E9}" dt="2023-03-18T21:04:53.446" v="199" actId="478"/>
            <ac:grpSpMkLst>
              <pc:docMk/>
              <pc:sldMasterMk cId="2442869504" sldId="2147483737"/>
              <pc:sldLayoutMk cId="1916094372" sldId="2147483738"/>
              <ac:grpSpMk id="6" creationId="{00000000-0000-0000-0000-000000000000}"/>
            </ac:grpSpMkLst>
          </pc:grpChg>
        </pc:sldLayoutChg>
        <pc:sldLayoutChg chg="delSp">
          <pc:chgData name="Sami Al-Mashaqbeh" userId="c2b34020-89dd-4a6b-a910-6362006b6f1d" providerId="ADAL" clId="{4314414B-C0E4-41B5-BF41-9D258F9728E9}" dt="2023-03-18T21:04:57.248" v="200" actId="478"/>
          <pc:sldLayoutMkLst>
            <pc:docMk/>
            <pc:sldMasterMk cId="2442869504" sldId="2147483737"/>
            <pc:sldLayoutMk cId="1285640619" sldId="2147483739"/>
          </pc:sldLayoutMkLst>
          <pc:grpChg chg="del">
            <ac:chgData name="Sami Al-Mashaqbeh" userId="c2b34020-89dd-4a6b-a910-6362006b6f1d" providerId="ADAL" clId="{4314414B-C0E4-41B5-BF41-9D258F9728E9}" dt="2023-03-18T21:04:57.248" v="200" actId="478"/>
            <ac:grpSpMkLst>
              <pc:docMk/>
              <pc:sldMasterMk cId="2442869504" sldId="2147483737"/>
              <pc:sldLayoutMk cId="1285640619" sldId="2147483739"/>
              <ac:grpSpMk id="6" creationId="{00000000-0000-0000-0000-000000000000}"/>
            </ac:grpSpMkLst>
          </pc:grpChg>
        </pc:sldLayoutChg>
        <pc:sldLayoutChg chg="addSp delSp mod">
          <pc:chgData name="Sami Al-Mashaqbeh" userId="c2b34020-89dd-4a6b-a910-6362006b6f1d" providerId="ADAL" clId="{4314414B-C0E4-41B5-BF41-9D258F9728E9}" dt="2023-03-18T21:05:02.555" v="202" actId="478"/>
          <pc:sldLayoutMkLst>
            <pc:docMk/>
            <pc:sldMasterMk cId="2442869504" sldId="2147483737"/>
            <pc:sldLayoutMk cId="2991285245" sldId="2147483740"/>
          </pc:sldLayoutMkLst>
          <pc:spChg chg="add del">
            <ac:chgData name="Sami Al-Mashaqbeh" userId="c2b34020-89dd-4a6b-a910-6362006b6f1d" providerId="ADAL" clId="{4314414B-C0E4-41B5-BF41-9D258F9728E9}" dt="2023-03-18T21:05:02.555" v="202" actId="478"/>
            <ac:spMkLst>
              <pc:docMk/>
              <pc:sldMasterMk cId="2442869504" sldId="2147483737"/>
              <pc:sldLayoutMk cId="2991285245" sldId="2147483740"/>
              <ac:spMk id="2" creationId="{00000000-0000-0000-0000-000000000000}"/>
            </ac:spMkLst>
          </pc:spChg>
        </pc:sldLayoutChg>
        <pc:sldLayoutChg chg="del">
          <pc:chgData name="Sami Al-Mashaqbeh" userId="c2b34020-89dd-4a6b-a910-6362006b6f1d" providerId="ADAL" clId="{4314414B-C0E4-41B5-BF41-9D258F9728E9}" dt="2023-03-18T21:05:24.001" v="213" actId="47"/>
          <pc:sldLayoutMkLst>
            <pc:docMk/>
            <pc:sldMasterMk cId="2442869504" sldId="2147483737"/>
            <pc:sldLayoutMk cId="2026076290" sldId="2147483750"/>
          </pc:sldLayoutMkLst>
        </pc:sldLayoutChg>
      </pc:sldMasterChg>
    </pc:docChg>
  </pc:docChgLst>
  <pc:docChgLst>
    <pc:chgData name="Sami Al-Mashaqbeh" userId="c2b34020-89dd-4a6b-a910-6362006b6f1d" providerId="ADAL" clId="{A41D1D6D-A581-4EBD-B205-CC5E10FAAA4F}"/>
    <pc:docChg chg="modSld">
      <pc:chgData name="Sami Al-Mashaqbeh" userId="c2b34020-89dd-4a6b-a910-6362006b6f1d" providerId="ADAL" clId="{A41D1D6D-A581-4EBD-B205-CC5E10FAAA4F}" dt="2023-05-02T07:24:57.748" v="22" actId="6549"/>
      <pc:docMkLst>
        <pc:docMk/>
      </pc:docMkLst>
      <pc:sldChg chg="modSp mod">
        <pc:chgData name="Sami Al-Mashaqbeh" userId="c2b34020-89dd-4a6b-a910-6362006b6f1d" providerId="ADAL" clId="{A41D1D6D-A581-4EBD-B205-CC5E10FAAA4F}" dt="2023-04-16T08:19:26.649" v="2" actId="20577"/>
        <pc:sldMkLst>
          <pc:docMk/>
          <pc:sldMk cId="0" sldId="1086"/>
        </pc:sldMkLst>
        <pc:spChg chg="mod">
          <ac:chgData name="Sami Al-Mashaqbeh" userId="c2b34020-89dd-4a6b-a910-6362006b6f1d" providerId="ADAL" clId="{A41D1D6D-A581-4EBD-B205-CC5E10FAAA4F}" dt="2023-04-16T08:19:26.649" v="2" actId="20577"/>
          <ac:spMkLst>
            <pc:docMk/>
            <pc:sldMk cId="0" sldId="1086"/>
            <ac:spMk id="9" creationId="{9369FF55-71A9-41B9-88BB-2E0838BAE8D7}"/>
          </ac:spMkLst>
        </pc:spChg>
      </pc:sldChg>
      <pc:sldChg chg="modSp mod modNotesTx">
        <pc:chgData name="Sami Al-Mashaqbeh" userId="c2b34020-89dd-4a6b-a910-6362006b6f1d" providerId="ADAL" clId="{A41D1D6D-A581-4EBD-B205-CC5E10FAAA4F}" dt="2023-04-16T08:41:29.897" v="13"/>
        <pc:sldMkLst>
          <pc:docMk/>
          <pc:sldMk cId="0" sldId="1093"/>
        </pc:sldMkLst>
        <pc:spChg chg="mod">
          <ac:chgData name="Sami Al-Mashaqbeh" userId="c2b34020-89dd-4a6b-a910-6362006b6f1d" providerId="ADAL" clId="{A41D1D6D-A581-4EBD-B205-CC5E10FAAA4F}" dt="2023-04-16T08:24:58.226" v="11" actId="20577"/>
          <ac:spMkLst>
            <pc:docMk/>
            <pc:sldMk cId="0" sldId="1093"/>
            <ac:spMk id="5" creationId="{00000000-0000-0000-0000-000000000000}"/>
          </ac:spMkLst>
        </pc:spChg>
      </pc:sldChg>
      <pc:sldChg chg="modNotesTx">
        <pc:chgData name="Sami Al-Mashaqbeh" userId="c2b34020-89dd-4a6b-a910-6362006b6f1d" providerId="ADAL" clId="{A41D1D6D-A581-4EBD-B205-CC5E10FAAA4F}" dt="2023-04-16T08:41:34.171" v="14" actId="6549"/>
        <pc:sldMkLst>
          <pc:docMk/>
          <pc:sldMk cId="0" sldId="1094"/>
        </pc:sldMkLst>
      </pc:sldChg>
      <pc:sldChg chg="modNotesTx">
        <pc:chgData name="Sami Al-Mashaqbeh" userId="c2b34020-89dd-4a6b-a910-6362006b6f1d" providerId="ADAL" clId="{A41D1D6D-A581-4EBD-B205-CC5E10FAAA4F}" dt="2023-05-02T07:24:57.748" v="22" actId="6549"/>
        <pc:sldMkLst>
          <pc:docMk/>
          <pc:sldMk cId="0" sldId="1108"/>
        </pc:sldMkLst>
      </pc:sldChg>
      <pc:sldChg chg="modNotesTx">
        <pc:chgData name="Sami Al-Mashaqbeh" userId="c2b34020-89dd-4a6b-a910-6362006b6f1d" providerId="ADAL" clId="{A41D1D6D-A581-4EBD-B205-CC5E10FAAA4F}" dt="2023-05-02T07:24:50.668" v="21"/>
        <pc:sldMkLst>
          <pc:docMk/>
          <pc:sldMk cId="0" sldId="11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83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987267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91900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54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908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598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26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111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Helvetica Neue"/>
              </a:rPr>
              <a:t> </a:t>
            </a:r>
            <a:r>
              <a:rPr lang="en-US" b="0" i="0" dirty="0">
                <a:solidFill>
                  <a:srgbClr val="040C28"/>
                </a:solidFill>
                <a:effectLst/>
                <a:latin typeface="Helvetica Neue"/>
              </a:rPr>
              <a:t>Inspect - The traffic is permitted and inspected </a:t>
            </a:r>
            <a:r>
              <a:rPr lang="en-US" b="0" i="0" dirty="0" err="1">
                <a:solidFill>
                  <a:srgbClr val="040C28"/>
                </a:solidFill>
                <a:effectLst/>
                <a:latin typeface="Helvetica Neue"/>
              </a:rPr>
              <a:t>statefully</a:t>
            </a:r>
            <a:r>
              <a:rPr lang="en-US" b="0" i="0" dirty="0">
                <a:solidFill>
                  <a:srgbClr val="040C28"/>
                </a:solidFill>
                <a:effectLst/>
                <a:latin typeface="Helvetica Neue"/>
              </a:rPr>
              <a:t> so that return traffic in the opposite direction is also permitted</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An atomic alert signature is a single rule that triggers an alert when a specific condition is met. For example, an atomic signature may trigger an alert when it detects a specific string in network traffic.</a:t>
            </a:r>
          </a:p>
          <a:p>
            <a:pPr algn="l"/>
            <a:r>
              <a:rPr lang="en-US" b="0" i="0" dirty="0">
                <a:solidFill>
                  <a:srgbClr val="374151"/>
                </a:solidFill>
                <a:effectLst/>
                <a:latin typeface="Söhne"/>
              </a:rPr>
              <a:t>On the other hand, a composite alert signature is a combination of multiple atomic signatures. Composite signatures may require the detection of multiple conditions or patterns before triggering an alert. For example, a composite signature may require the detection of specific network traffic patterns, combined with the presence of a specific file or process on a system.</a:t>
            </a: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60F3A8B-CD00-467E-B70A-EC85617CD6B5}"/>
              </a:ext>
            </a:extLst>
          </p:cNvPr>
          <p:cNvSpPr>
            <a:spLocks noGrp="1"/>
          </p:cNvSpPr>
          <p:nvPr>
            <p:ph type="body" idx="1"/>
          </p:nvPr>
        </p:nvSpPr>
        <p:spPr>
          <a:xfrm>
            <a:off x="514350" y="4400550"/>
            <a:ext cx="4114800" cy="3600450"/>
          </a:xfrm>
          <a:prstGeom prst="rect">
            <a:avLst/>
          </a:prstGeo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215656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26850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86592030"/>
      </p:ext>
    </p:extLst>
  </p:cSld>
  <p:clrMapOvr>
    <a:masterClrMapping/>
  </p:clrMapOvr>
  <p:transition spd="slow">
    <p:wip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35874916"/>
      </p:ext>
    </p:extLst>
  </p:cSld>
  <p:clrMapOvr>
    <a:masterClrMapping/>
  </p:clrMapOvr>
  <p:transition spd="slow">
    <p:wip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1249877"/>
      </p:ext>
    </p:extLst>
  </p:cSld>
  <p:clrMapOvr>
    <a:masterClrMapping/>
  </p:clrMapOvr>
  <p:transition spd="slow">
    <p:wip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37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98655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80022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87450611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65714546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834940297"/>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751993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62479528"/>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59487320"/>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360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2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extLst>
      <p:ext uri="{BB962C8B-B14F-4D97-AF65-F5344CB8AC3E}">
        <p14:creationId xmlns:p14="http://schemas.microsoft.com/office/powerpoint/2010/main" val="3993477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extLst>
      <p:ext uri="{BB962C8B-B14F-4D97-AF65-F5344CB8AC3E}">
        <p14:creationId xmlns:p14="http://schemas.microsoft.com/office/powerpoint/2010/main" val="550781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4032373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792463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40847280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8881338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99723058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55533935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251759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14008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6782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083246094"/>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88519893"/>
      </p:ext>
    </p:extLst>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791315077"/>
      </p:ext>
    </p:extLst>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6196528"/>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4743995"/>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73382637"/>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50413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70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extLst>
      <p:ext uri="{BB962C8B-B14F-4D97-AF65-F5344CB8AC3E}">
        <p14:creationId xmlns:p14="http://schemas.microsoft.com/office/powerpoint/2010/main" val="25637198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extLst>
      <p:ext uri="{BB962C8B-B14F-4D97-AF65-F5344CB8AC3E}">
        <p14:creationId xmlns:p14="http://schemas.microsoft.com/office/powerpoint/2010/main" val="288961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9479850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4094783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24980573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427145204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15589728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85015402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39318588"/>
      </p:ext>
    </p:extLst>
  </p:cSld>
  <p:clrMapOvr>
    <a:masterClrMapping/>
  </p:clrMapOvr>
  <p:transition spd="slow">
    <p:wip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978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53779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289996684"/>
      </p:ext>
    </p:extLst>
  </p:cSld>
  <p:clrMapOvr>
    <a:masterClrMapping/>
  </p:clrMapOvr>
  <p:transition spd="slow">
    <p:wip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865638841"/>
      </p:ext>
    </p:extLst>
  </p:cSld>
  <p:clrMapOvr>
    <a:masterClrMapping/>
  </p:clrMapOvr>
  <p:transition spd="slow">
    <p:wip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515097969"/>
      </p:ext>
    </p:extLst>
  </p:cSld>
  <p:clrMapOvr>
    <a:masterClrMapping/>
  </p:clrMapOvr>
  <p:transition spd="slow">
    <p:wip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67330133"/>
      </p:ext>
    </p:extLst>
  </p:cSld>
  <p:clrMapOvr>
    <a:masterClrMapping/>
  </p:clrMapOvr>
  <p:transition spd="slow">
    <p:wip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54678778"/>
      </p:ext>
    </p:extLst>
  </p:cSld>
  <p:clrMapOvr>
    <a:masterClrMapping/>
  </p:clrMapOvr>
  <p:transition spd="slow">
    <p:wip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01848586"/>
      </p:ext>
    </p:extLst>
  </p:cSld>
  <p:clrMapOvr>
    <a:masterClrMapping/>
  </p:clrMapOvr>
  <p:transition spd="slow">
    <p:wip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30955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3239671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3811273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25549775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29441583"/>
      </p:ext>
    </p:extLst>
  </p:cSld>
  <p:clrMapOvr>
    <a:masterClrMapping/>
  </p:clrMapOvr>
  <p:transition spd="slow">
    <p:wip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06442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75267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167696100"/>
      </p:ext>
    </p:extLst>
  </p:cSld>
  <p:clrMapOvr>
    <a:masterClrMapping/>
  </p:clrMapOvr>
  <p:transition spd="slow">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720464299"/>
      </p:ext>
    </p:extLst>
  </p:cSld>
  <p:clrMapOvr>
    <a:masterClrMapping/>
  </p:clrMapOvr>
  <p:transition spd="slow">
    <p:wip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581416759"/>
      </p:ext>
    </p:extLst>
  </p:cSld>
  <p:clrMapOvr>
    <a:masterClrMapping/>
  </p:clrMapOvr>
  <p:transition spd="slow">
    <p:wip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30265400"/>
      </p:ext>
    </p:extLst>
  </p:cSld>
  <p:clrMapOvr>
    <a:masterClrMapping/>
  </p:clrMapOvr>
  <p:transition spd="slow">
    <p:wip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11342731"/>
      </p:ext>
    </p:extLst>
  </p:cSld>
  <p:clrMapOvr>
    <a:masterClrMapping/>
  </p:clrMapOvr>
  <p:transition spd="slow">
    <p:wip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7706483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449566611"/>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520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0140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extLst>
      <p:ext uri="{BB962C8B-B14F-4D97-AF65-F5344CB8AC3E}">
        <p14:creationId xmlns:p14="http://schemas.microsoft.com/office/powerpoint/2010/main" val="29045884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extLst>
      <p:ext uri="{BB962C8B-B14F-4D97-AF65-F5344CB8AC3E}">
        <p14:creationId xmlns:p14="http://schemas.microsoft.com/office/powerpoint/2010/main" val="16227697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2447004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14349545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39194045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1609437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28564061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99128524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73880004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49808256"/>
      </p:ext>
    </p:extLst>
  </p:cSld>
  <p:clrMapOvr>
    <a:masterClrMapping/>
  </p:clrMapOvr>
  <p:transition spd="slow">
    <p:wip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7253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3219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4037375260"/>
      </p:ext>
    </p:extLst>
  </p:cSld>
  <p:clrMapOvr>
    <a:masterClrMapping/>
  </p:clrMapOvr>
  <p:transition spd="slow">
    <p:wip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250228048"/>
      </p:ext>
    </p:extLst>
  </p:cSld>
  <p:clrMapOvr>
    <a:masterClrMapping/>
  </p:clrMapOvr>
  <p:transition spd="slow">
    <p:wip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198744803"/>
      </p:ext>
    </p:extLst>
  </p:cSld>
  <p:clrMapOvr>
    <a:masterClrMapping/>
  </p:clrMapOvr>
  <p:transition spd="slow">
    <p:wip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8079506"/>
      </p:ext>
    </p:extLst>
  </p:cSld>
  <p:clrMapOvr>
    <a:masterClrMapping/>
  </p:clrMapOvr>
  <p:transition spd="slow">
    <p:wip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7769605"/>
      </p:ext>
    </p:extLst>
  </p:cSld>
  <p:clrMapOvr>
    <a:masterClrMapping/>
  </p:clrMapOvr>
  <p:transition spd="slow">
    <p:wip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70524781"/>
      </p:ext>
    </p:extLst>
  </p:cSld>
  <p:clrMapOvr>
    <a:masterClrMapping/>
  </p:clrMapOvr>
  <p:transition spd="slow">
    <p:wip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928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24884602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649652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25658466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420713490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11979673"/>
      </p:ext>
    </p:extLst>
  </p:cSld>
  <p:clrMapOvr>
    <a:masterClrMapping/>
  </p:clrMapOvr>
  <p:transition spd="slow">
    <p:wip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2598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27141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924472160"/>
      </p:ext>
    </p:extLst>
  </p:cSld>
  <p:clrMapOvr>
    <a:masterClrMapping/>
  </p:clrMapOvr>
  <p:transition spd="slow">
    <p:wip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146024291"/>
      </p:ext>
    </p:extLst>
  </p:cSld>
  <p:clrMapOvr>
    <a:masterClrMapping/>
  </p:clrMapOvr>
  <p:transition spd="slow">
    <p:wip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933540353"/>
      </p:ext>
    </p:extLst>
  </p:cSld>
  <p:clrMapOvr>
    <a:masterClrMapping/>
  </p:clrMapOvr>
  <p:transition spd="slow">
    <p:wip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2328076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73.xml"/><Relationship Id="rId7"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6650000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extLst>
      <p:ext uri="{BB962C8B-B14F-4D97-AF65-F5344CB8AC3E}">
        <p14:creationId xmlns:p14="http://schemas.microsoft.com/office/powerpoint/2010/main" val="415586675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386635397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extLst>
      <p:ext uri="{BB962C8B-B14F-4D97-AF65-F5344CB8AC3E}">
        <p14:creationId xmlns:p14="http://schemas.microsoft.com/office/powerpoint/2010/main" val="38947467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2"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103616307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extLst>
      <p:ext uri="{BB962C8B-B14F-4D97-AF65-F5344CB8AC3E}">
        <p14:creationId xmlns:p14="http://schemas.microsoft.com/office/powerpoint/2010/main" val="46350016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4"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5047035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extLst>
      <p:ext uri="{BB962C8B-B14F-4D97-AF65-F5344CB8AC3E}">
        <p14:creationId xmlns:p14="http://schemas.microsoft.com/office/powerpoint/2010/main" val="50321184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extLst>
      <p:ext uri="{BB962C8B-B14F-4D97-AF65-F5344CB8AC3E}">
        <p14:creationId xmlns:p14="http://schemas.microsoft.com/office/powerpoint/2010/main" val="244286950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4.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44.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p>
            <a:pPr marL="0" indent="0">
              <a:buNone/>
            </a:pPr>
            <a:r>
              <a:rPr lang="en-US" dirty="0"/>
              <a:t>Firewall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Security Architectures</a:t>
            </a:r>
          </a:p>
        </p:txBody>
      </p:sp>
      <p:sp>
        <p:nvSpPr>
          <p:cNvPr id="5" name="Object4"/>
          <p:cNvSpPr/>
          <p:nvPr/>
        </p:nvSpPr>
        <p:spPr>
          <a:xfrm>
            <a:off x="-1" y="708660"/>
            <a:ext cx="9143999" cy="2571750"/>
          </a:xfrm>
          <a:prstGeom prst="rect">
            <a:avLst/>
          </a:prstGeom>
          <a:noFill/>
          <a:ln/>
        </p:spPr>
        <p:txBody>
          <a:bodyPr wrap="square" rtlCol="0" anchor="t"/>
          <a:lstStyle/>
          <a:p>
            <a:pPr>
              <a:lnSpc>
                <a:spcPts val="2000"/>
              </a:lnSpc>
            </a:pPr>
            <a:r>
              <a:rPr lang="en-US" sz="1400" b="1" dirty="0">
                <a:solidFill>
                  <a:srgbClr val="000000"/>
                </a:solidFill>
                <a:latin typeface="Arial" pitchFamily="34" charset="0"/>
                <a:cs typeface="Arial" pitchFamily="34" charset="-120"/>
              </a:rPr>
              <a:t>Zone-Based Policy </a:t>
            </a:r>
            <a:r>
              <a:rPr lang="en-US" sz="1400" dirty="0">
                <a:solidFill>
                  <a:srgbClr val="000000"/>
                </a:solidFill>
                <a:latin typeface="Arial" pitchFamily="34" charset="0"/>
                <a:cs typeface="Arial" pitchFamily="34" charset="-120"/>
              </a:rPr>
              <a:t>- Zone-based policy firewalls (ZPFs) use the concept of zones to provide additional flexibility. A zone is a group of one or more interfaces that have similar functions or features. Zones help you specify where a Cisco IOS firewall rule or policy should be applied.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pic>
        <p:nvPicPr>
          <p:cNvPr id="6" name="Picture 5">
            <a:extLst>
              <a:ext uri="{FF2B5EF4-FFF2-40B4-BE49-F238E27FC236}">
                <a16:creationId xmlns:a16="http://schemas.microsoft.com/office/drawing/2014/main" id="{0E62ECAF-23F8-4729-AD51-03B39A254485}"/>
              </a:ext>
            </a:extLst>
          </p:cNvPr>
          <p:cNvPicPr>
            <a:picLocks noChangeAspect="1"/>
          </p:cNvPicPr>
          <p:nvPr/>
        </p:nvPicPr>
        <p:blipFill>
          <a:blip r:embed="rId3"/>
          <a:stretch>
            <a:fillRect/>
          </a:stretch>
        </p:blipFill>
        <p:spPr>
          <a:xfrm>
            <a:off x="2185608" y="1631644"/>
            <a:ext cx="4772780" cy="3445309"/>
          </a:xfrm>
          <a:prstGeom prst="rect">
            <a:avLst/>
          </a:prstGeom>
        </p:spPr>
      </p:pic>
    </p:spTree>
    <p:extLst>
      <p:ext uri="{BB962C8B-B14F-4D97-AF65-F5344CB8AC3E}">
        <p14:creationId xmlns:p14="http://schemas.microsoft.com/office/powerpoint/2010/main" val="403210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Layered Defense</a:t>
            </a:r>
          </a:p>
        </p:txBody>
      </p:sp>
      <p:sp>
        <p:nvSpPr>
          <p:cNvPr id="5" name="Object4"/>
          <p:cNvSpPr/>
          <p:nvPr/>
        </p:nvSpPr>
        <p:spPr>
          <a:xfrm>
            <a:off x="142875" y="75057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 layered defense uses different types of firewalls that are combined in layers to add depth to the security of an organization. Policies can be enforced between the layers and inside the layers. The following example shows four layers of security.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pic>
        <p:nvPicPr>
          <p:cNvPr id="6" name="Picture 5">
            <a:extLst>
              <a:ext uri="{FF2B5EF4-FFF2-40B4-BE49-F238E27FC236}">
                <a16:creationId xmlns:a16="http://schemas.microsoft.com/office/drawing/2014/main" id="{587E1677-7137-4034-BAD6-89751CD5E7BC}"/>
              </a:ext>
            </a:extLst>
          </p:cNvPr>
          <p:cNvPicPr>
            <a:picLocks noChangeAspect="1"/>
          </p:cNvPicPr>
          <p:nvPr/>
        </p:nvPicPr>
        <p:blipFill>
          <a:blip r:embed="rId3"/>
          <a:stretch>
            <a:fillRect/>
          </a:stretch>
        </p:blipFill>
        <p:spPr>
          <a:xfrm>
            <a:off x="674734" y="1821180"/>
            <a:ext cx="2501120" cy="2571750"/>
          </a:xfrm>
          <a:prstGeom prst="rect">
            <a:avLst/>
          </a:prstGeom>
        </p:spPr>
      </p:pic>
      <p:sp>
        <p:nvSpPr>
          <p:cNvPr id="11" name="TextBox 10">
            <a:extLst>
              <a:ext uri="{FF2B5EF4-FFF2-40B4-BE49-F238E27FC236}">
                <a16:creationId xmlns:a16="http://schemas.microsoft.com/office/drawing/2014/main" id="{2BA2C2F1-61AB-4F35-9CE8-DEC847250D25}"/>
              </a:ext>
            </a:extLst>
          </p:cNvPr>
          <p:cNvSpPr txBox="1"/>
          <p:nvPr/>
        </p:nvSpPr>
        <p:spPr>
          <a:xfrm>
            <a:off x="3338656" y="2199114"/>
            <a:ext cx="5251161" cy="1600438"/>
          </a:xfrm>
          <a:prstGeom prst="rect">
            <a:avLst/>
          </a:prstGeom>
          <a:noFill/>
        </p:spPr>
        <p:txBody>
          <a:bodyPr wrap="square">
            <a:spAutoFit/>
          </a:bodyPr>
          <a:lstStyle/>
          <a:p>
            <a:pPr marL="176213" indent="-176213">
              <a:buFont typeface="+mj-lt"/>
              <a:buAutoNum type="arabicPeriod"/>
            </a:pPr>
            <a:r>
              <a:rPr lang="en-US" sz="1400" b="1" dirty="0">
                <a:latin typeface="Arial" panose="020B0604020202020204" pitchFamily="34" charset="0"/>
                <a:cs typeface="Arial" panose="020B0604020202020204" pitchFamily="34" charset="0"/>
              </a:rPr>
              <a:t>Network Core security </a:t>
            </a:r>
            <a:r>
              <a:rPr lang="en-US" sz="1400" dirty="0">
                <a:latin typeface="Arial" panose="020B0604020202020204" pitchFamily="34" charset="0"/>
                <a:cs typeface="Arial" panose="020B0604020202020204" pitchFamily="34" charset="0"/>
              </a:rPr>
              <a:t>- Protects against malicious software and traffic anomalies, enforces network policies, and ensures survivability</a:t>
            </a:r>
          </a:p>
          <a:p>
            <a:pPr marL="176213" indent="-176213">
              <a:buFont typeface="+mj-lt"/>
              <a:buAutoNum type="arabicPeriod"/>
            </a:pPr>
            <a:r>
              <a:rPr lang="en-US" sz="1400" b="1" dirty="0">
                <a:latin typeface="Arial" panose="020B0604020202020204" pitchFamily="34" charset="0"/>
                <a:cs typeface="Arial" panose="020B0604020202020204" pitchFamily="34" charset="0"/>
              </a:rPr>
              <a:t>Perimeter security </a:t>
            </a:r>
            <a:r>
              <a:rPr lang="en-US" sz="1400" dirty="0">
                <a:latin typeface="Arial" panose="020B0604020202020204" pitchFamily="34" charset="0"/>
                <a:cs typeface="Arial" panose="020B0604020202020204" pitchFamily="34" charset="0"/>
              </a:rPr>
              <a:t>- Secures boundaries between zones</a:t>
            </a:r>
          </a:p>
          <a:p>
            <a:pPr marL="176213" indent="-176213">
              <a:buFont typeface="+mj-lt"/>
              <a:buAutoNum type="arabicPeriod"/>
            </a:pPr>
            <a:r>
              <a:rPr lang="en-US" sz="1400" b="1" dirty="0">
                <a:latin typeface="Arial" panose="020B0604020202020204" pitchFamily="34" charset="0"/>
                <a:cs typeface="Arial" panose="020B0604020202020204" pitchFamily="34" charset="0"/>
              </a:rPr>
              <a:t>Communications security </a:t>
            </a:r>
            <a:r>
              <a:rPr lang="en-US" sz="1400" dirty="0">
                <a:latin typeface="Arial" panose="020B0604020202020204" pitchFamily="34" charset="0"/>
                <a:cs typeface="Arial" panose="020B0604020202020204" pitchFamily="34" charset="0"/>
              </a:rPr>
              <a:t>- Provides information assurance</a:t>
            </a:r>
          </a:p>
          <a:p>
            <a:pPr marL="176213" indent="-176213">
              <a:buFont typeface="+mj-lt"/>
              <a:buAutoNum type="arabicPeriod"/>
            </a:pPr>
            <a:r>
              <a:rPr lang="en-US" sz="1400" b="1" dirty="0">
                <a:latin typeface="Arial" panose="020B0604020202020204" pitchFamily="34" charset="0"/>
                <a:cs typeface="Arial" panose="020B0604020202020204" pitchFamily="34" charset="0"/>
              </a:rPr>
              <a:t>Endpoint security </a:t>
            </a:r>
            <a:r>
              <a:rPr lang="en-US" sz="1400" dirty="0">
                <a:latin typeface="Arial" panose="020B0604020202020204" pitchFamily="34" charset="0"/>
                <a:cs typeface="Arial" panose="020B0604020202020204" pitchFamily="34" charset="0"/>
              </a:rPr>
              <a:t>- Provides identity and device security policy compliance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Layered Defense (Cont.)</a:t>
            </a:r>
          </a:p>
        </p:txBody>
      </p:sp>
      <p:sp>
        <p:nvSpPr>
          <p:cNvPr id="5" name="Object4"/>
          <p:cNvSpPr/>
          <p:nvPr/>
        </p:nvSpPr>
        <p:spPr>
          <a:xfrm>
            <a:off x="142875" y="75057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This partial list of best practices can serve as a starting point for a firewall security policy.</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Position firewalls at security boundaries. Firewalls are a critical part of network security, but it is unwise to rely exclusively on a firewall for security.</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Deny all traffic by default.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Permit only services that are needed.</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Ensure that physical access to the firewall is controlled.</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Regularly monitor firewall logs.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Practice change management for firewall configuration changes.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Remember that firewalls primarily protect from technical attacks originating from the outside.</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dirty="0"/>
          </a:p>
        </p:txBody>
      </p:sp>
    </p:spTree>
    <p:extLst>
      <p:ext uri="{BB962C8B-B14F-4D97-AF65-F5344CB8AC3E}">
        <p14:creationId xmlns:p14="http://schemas.microsoft.com/office/powerpoint/2010/main" val="257881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p>
            <a:pPr marL="0" indent="0">
              <a:buNone/>
            </a:pPr>
            <a:r>
              <a:rPr lang="en-US" dirty="0"/>
              <a:t>Zone-Based Policy Firewalls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Benefits of a ZPF</a:t>
            </a:r>
          </a:p>
        </p:txBody>
      </p:sp>
      <p:sp>
        <p:nvSpPr>
          <p:cNvPr id="5" name="Object4"/>
          <p:cNvSpPr/>
          <p:nvPr/>
        </p:nvSpPr>
        <p:spPr>
          <a:xfrm>
            <a:off x="-1" y="914400"/>
            <a:ext cx="9143999" cy="1657350"/>
          </a:xfrm>
          <a:prstGeom prst="rect">
            <a:avLst/>
          </a:prstGeom>
          <a:noFill/>
          <a:ln/>
        </p:spPr>
        <p:txBody>
          <a:bodyPr wrap="square"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are two configuration models for Cisco IOS Firewall: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Classic Firewall</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traditional configuration model in which firewall policy is applied on interfaces.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Zone-based Policy Firewall (ZPF)</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The new configuration mode in which interfaces are assigned to security zones, and firewall policy is applied to traffic moving between the zones.</a:t>
            </a:r>
          </a:p>
        </p:txBody>
      </p:sp>
      <p:sp>
        <p:nvSpPr>
          <p:cNvPr id="9" name="TextBox 8">
            <a:extLst>
              <a:ext uri="{FF2B5EF4-FFF2-40B4-BE49-F238E27FC236}">
                <a16:creationId xmlns:a16="http://schemas.microsoft.com/office/drawing/2014/main" id="{9369FF55-71A9-41B9-88BB-2E0838BAE8D7}"/>
              </a:ext>
            </a:extLst>
          </p:cNvPr>
          <p:cNvSpPr txBox="1"/>
          <p:nvPr/>
        </p:nvSpPr>
        <p:spPr>
          <a:xfrm>
            <a:off x="56770" y="2325478"/>
            <a:ext cx="9030456"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are several benefits of a ZPF:</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is not dependent on ACLs.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router security posture is to block unless explicitly allowed.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Virtual and physical interfaces can be grouped into zones.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Policies are applied to unidirectional traffic between zones.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a:t>
            </a:r>
          </a:p>
        </p:txBody>
      </p:sp>
      <p:sp>
        <p:nvSpPr>
          <p:cNvPr id="5" name="Object4"/>
          <p:cNvSpPr/>
          <p:nvPr/>
        </p:nvSpPr>
        <p:spPr>
          <a:xfrm>
            <a:off x="0" y="684398"/>
            <a:ext cx="8306440" cy="2571750"/>
          </a:xfrm>
          <a:prstGeom prst="rect">
            <a:avLst/>
          </a:prstGeom>
          <a:noFill/>
          <a:ln/>
        </p:spPr>
        <p:txBody>
          <a:bodyPr wrap="square"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Designing ZPFs involves several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Step 1</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Determine the zones. A zone defines a boundary where traffic is subjected to policy restrictions as it crosses to another region of the network.</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Step 2</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Establish policies between zones. Define the sessions that clients in the source zones can request from servers in destination zones.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Step 3</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Design the physical infrastructure. This includes dictating the number of devices between most-secure and least-secure zones and determining redundant devices.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Step 4</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Identify subsets within zones and merge traffic requirements. Although an important consideration, implementing zone subsets is beyond the scope of this curriculum.</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855229" y="695088"/>
            <a:ext cx="343354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LAN to Internet Example</a:t>
            </a:r>
          </a:p>
        </p:txBody>
      </p:sp>
      <p:pic>
        <p:nvPicPr>
          <p:cNvPr id="11" name="Picture 10">
            <a:extLst>
              <a:ext uri="{FF2B5EF4-FFF2-40B4-BE49-F238E27FC236}">
                <a16:creationId xmlns:a16="http://schemas.microsoft.com/office/drawing/2014/main" id="{AC3F1CB5-8E07-4587-B8DD-8A54FB2D0F87}"/>
              </a:ext>
            </a:extLst>
          </p:cNvPr>
          <p:cNvPicPr>
            <a:picLocks noChangeAspect="1"/>
          </p:cNvPicPr>
          <p:nvPr/>
        </p:nvPicPr>
        <p:blipFill>
          <a:blip r:embed="rId3"/>
          <a:stretch>
            <a:fillRect/>
          </a:stretch>
        </p:blipFill>
        <p:spPr>
          <a:xfrm>
            <a:off x="936438" y="1404174"/>
            <a:ext cx="7271124" cy="30354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36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116952" y="695088"/>
            <a:ext cx="491009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Firewall with Public Servers Example 1</a:t>
            </a:r>
          </a:p>
        </p:txBody>
      </p:sp>
      <p:pic>
        <p:nvPicPr>
          <p:cNvPr id="5" name="Picture 4">
            <a:extLst>
              <a:ext uri="{FF2B5EF4-FFF2-40B4-BE49-F238E27FC236}">
                <a16:creationId xmlns:a16="http://schemas.microsoft.com/office/drawing/2014/main" id="{B55FBB80-47A0-4A59-892C-F7B055B0B4C7}"/>
              </a:ext>
            </a:extLst>
          </p:cNvPr>
          <p:cNvPicPr>
            <a:picLocks noChangeAspect="1"/>
          </p:cNvPicPr>
          <p:nvPr/>
        </p:nvPicPr>
        <p:blipFill>
          <a:blip r:embed="rId3"/>
          <a:stretch>
            <a:fillRect/>
          </a:stretch>
        </p:blipFill>
        <p:spPr>
          <a:xfrm>
            <a:off x="1900596" y="1188720"/>
            <a:ext cx="5342807" cy="377552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04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116952" y="695088"/>
            <a:ext cx="491009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Firewall with Public Servers Example 2</a:t>
            </a:r>
          </a:p>
        </p:txBody>
      </p:sp>
      <p:pic>
        <p:nvPicPr>
          <p:cNvPr id="5" name="Picture 4">
            <a:extLst>
              <a:ext uri="{FF2B5EF4-FFF2-40B4-BE49-F238E27FC236}">
                <a16:creationId xmlns:a16="http://schemas.microsoft.com/office/drawing/2014/main" id="{844E7AD2-AE06-4F9B-90D2-4F9A52260CFE}"/>
              </a:ext>
            </a:extLst>
          </p:cNvPr>
          <p:cNvPicPr>
            <a:picLocks noChangeAspect="1"/>
          </p:cNvPicPr>
          <p:nvPr/>
        </p:nvPicPr>
        <p:blipFill>
          <a:blip r:embed="rId3"/>
          <a:stretch>
            <a:fillRect/>
          </a:stretch>
        </p:blipFill>
        <p:spPr>
          <a:xfrm>
            <a:off x="977715" y="1114491"/>
            <a:ext cx="7188569" cy="333392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152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116952" y="695088"/>
            <a:ext cx="491009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Redundant Firewalls</a:t>
            </a:r>
          </a:p>
        </p:txBody>
      </p:sp>
      <p:pic>
        <p:nvPicPr>
          <p:cNvPr id="7" name="Picture 6">
            <a:extLst>
              <a:ext uri="{FF2B5EF4-FFF2-40B4-BE49-F238E27FC236}">
                <a16:creationId xmlns:a16="http://schemas.microsoft.com/office/drawing/2014/main" id="{5B0D696D-482B-4643-A397-52CEB1F0672D}"/>
              </a:ext>
            </a:extLst>
          </p:cNvPr>
          <p:cNvPicPr>
            <a:picLocks noChangeAspect="1"/>
          </p:cNvPicPr>
          <p:nvPr/>
        </p:nvPicPr>
        <p:blipFill>
          <a:blip r:embed="rId3"/>
          <a:stretch>
            <a:fillRect/>
          </a:stretch>
        </p:blipFill>
        <p:spPr>
          <a:xfrm>
            <a:off x="1661847" y="1188720"/>
            <a:ext cx="5820306" cy="313281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055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Networks with Firewalls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Firewalls</a:t>
            </a:r>
          </a:p>
        </p:txBody>
      </p:sp>
      <p:sp>
        <p:nvSpPr>
          <p:cNvPr id="5" name="Object4"/>
          <p:cNvSpPr/>
          <p:nvPr/>
        </p:nvSpPr>
        <p:spPr>
          <a:xfrm>
            <a:off x="0" y="914400"/>
            <a:ext cx="39243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All firewalls share some common properties: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Firewalls are resistant to network attacks.</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Firewalls are the only transit point between internal corporate networks and external networks because all traffic flows through the firewall.</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Firewalls enforce the access control policy.</a:t>
            </a:r>
          </a:p>
          <a:p>
            <a:pPr marL="285750" indent="-285750">
              <a:lnSpc>
                <a:spcPts val="2000"/>
              </a:lnSpc>
              <a:buFont typeface="Arial" panose="020B0604020202020204" pitchFamily="34" charset="0"/>
              <a:buChar char="•"/>
            </a:pPr>
            <a:endParaRPr lang="en-US" sz="1600" dirty="0">
              <a:solidFill>
                <a:srgbClr val="000000"/>
              </a:solidFill>
              <a:latin typeface="Arial" pitchFamily="34" charset="0"/>
              <a:cs typeface="Arial" pitchFamily="34" charset="-120"/>
            </a:endParaRPr>
          </a:p>
          <a:p>
            <a:pPr>
              <a:lnSpc>
                <a:spcPts val="2000"/>
              </a:lnSpc>
            </a:pPr>
            <a:r>
              <a:rPr lang="en-US" sz="1600" dirty="0">
                <a:solidFill>
                  <a:srgbClr val="000000"/>
                </a:solidFill>
                <a:latin typeface="Arial" pitchFamily="34" charset="0"/>
                <a:cs typeface="Arial" pitchFamily="34" charset="-120"/>
              </a:rPr>
              <a:t>Different types of firewalls have different benefits and limitations.</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a:t>
            </a:fld>
            <a:endParaRPr lang="en-US" dirty="0"/>
          </a:p>
        </p:txBody>
      </p:sp>
      <p:pic>
        <p:nvPicPr>
          <p:cNvPr id="4" name="Picture 3">
            <a:extLst>
              <a:ext uri="{FF2B5EF4-FFF2-40B4-BE49-F238E27FC236}">
                <a16:creationId xmlns:a16="http://schemas.microsoft.com/office/drawing/2014/main" id="{E66BAF49-3A19-43A1-AF57-6CBFC142314F}"/>
              </a:ext>
            </a:extLst>
          </p:cNvPr>
          <p:cNvPicPr>
            <a:picLocks noChangeAspect="1"/>
          </p:cNvPicPr>
          <p:nvPr/>
        </p:nvPicPr>
        <p:blipFill>
          <a:blip r:embed="rId3"/>
          <a:stretch>
            <a:fillRect/>
          </a:stretch>
        </p:blipFill>
        <p:spPr>
          <a:xfrm>
            <a:off x="4188024" y="857101"/>
            <a:ext cx="4692251" cy="29573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116952" y="695088"/>
            <a:ext cx="491009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Complex Firewall</a:t>
            </a:r>
          </a:p>
        </p:txBody>
      </p:sp>
      <p:pic>
        <p:nvPicPr>
          <p:cNvPr id="5" name="Picture 4">
            <a:extLst>
              <a:ext uri="{FF2B5EF4-FFF2-40B4-BE49-F238E27FC236}">
                <a16:creationId xmlns:a16="http://schemas.microsoft.com/office/drawing/2014/main" id="{0C8ACED7-C5ED-405E-8360-2C82E69C792F}"/>
              </a:ext>
            </a:extLst>
          </p:cNvPr>
          <p:cNvPicPr>
            <a:picLocks noChangeAspect="1"/>
          </p:cNvPicPr>
          <p:nvPr/>
        </p:nvPicPr>
        <p:blipFill>
          <a:blip r:embed="rId3"/>
          <a:stretch>
            <a:fillRect/>
          </a:stretch>
        </p:blipFill>
        <p:spPr>
          <a:xfrm>
            <a:off x="1998361" y="1064420"/>
            <a:ext cx="5147278" cy="38637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33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Operation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Actions</a:t>
            </a:r>
          </a:p>
        </p:txBody>
      </p:sp>
      <p:sp>
        <p:nvSpPr>
          <p:cNvPr id="5" name="Object4"/>
          <p:cNvSpPr/>
          <p:nvPr/>
        </p:nvSpPr>
        <p:spPr>
          <a:xfrm>
            <a:off x="0" y="914400"/>
            <a:ext cx="8944164" cy="2571750"/>
          </a:xfrm>
          <a:prstGeom prst="rect">
            <a:avLst/>
          </a:prstGeom>
          <a:noFill/>
          <a:ln/>
        </p:spPr>
        <p:txBody>
          <a:bodyPr wrap="square"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Policies identify actions that the ZPF will perform on network traffic. Three possible actions can be configured to process traffic by protocol, source and destination zones (zone pairs), and other criteria.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Inspect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Performs  stateful packet inspection.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Drop</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Analogous to a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deny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statement in an ACL. A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log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option is available to log the rejected packets.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Pass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Analogous to a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permit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statement in an ACL. The pass action does not track the state of connections or sessions within the traffic.</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Operation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Rules for Transit Traffic</a:t>
            </a:r>
          </a:p>
        </p:txBody>
      </p:sp>
      <p:sp>
        <p:nvSpPr>
          <p:cNvPr id="7" name="TextBox 6">
            <a:extLst>
              <a:ext uri="{FF2B5EF4-FFF2-40B4-BE49-F238E27FC236}">
                <a16:creationId xmlns:a16="http://schemas.microsoft.com/office/drawing/2014/main" id="{E821BFAA-E93E-4629-B02F-5215A2A6E221}"/>
              </a:ext>
            </a:extLst>
          </p:cNvPr>
          <p:cNvSpPr txBox="1"/>
          <p:nvPr/>
        </p:nvSpPr>
        <p:spPr>
          <a:xfrm>
            <a:off x="91440" y="764754"/>
            <a:ext cx="3996110"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Traffic transiting through router interfaces is subject to several rules governing interface behavior. For the transit traffic example, refer to the topology shown in the figure.</a:t>
            </a:r>
          </a:p>
        </p:txBody>
      </p:sp>
      <p:graphicFrame>
        <p:nvGraphicFramePr>
          <p:cNvPr id="14" name="Table 13"/>
          <p:cNvGraphicFramePr>
            <a:graphicFrameLocks noGrp="1"/>
          </p:cNvGraphicFramePr>
          <p:nvPr/>
        </p:nvGraphicFramePr>
        <p:xfrm>
          <a:off x="91440" y="2368426"/>
          <a:ext cx="8961120" cy="2255520"/>
        </p:xfrm>
        <a:graphic>
          <a:graphicData uri="http://schemas.openxmlformats.org/drawingml/2006/table">
            <a:tbl>
              <a:tblPr/>
              <a:tblGrid>
                <a:gridCol w="1792224">
                  <a:extLst>
                    <a:ext uri="{9D8B030D-6E8A-4147-A177-3AD203B41FA5}">
                      <a16:colId xmlns:a16="http://schemas.microsoft.com/office/drawing/2014/main" val="20000"/>
                    </a:ext>
                  </a:extLst>
                </a:gridCol>
                <a:gridCol w="1792224">
                  <a:extLst>
                    <a:ext uri="{9D8B030D-6E8A-4147-A177-3AD203B41FA5}">
                      <a16:colId xmlns:a16="http://schemas.microsoft.com/office/drawing/2014/main" val="20001"/>
                    </a:ext>
                  </a:extLst>
                </a:gridCol>
                <a:gridCol w="1792224">
                  <a:extLst>
                    <a:ext uri="{9D8B030D-6E8A-4147-A177-3AD203B41FA5}">
                      <a16:colId xmlns:a16="http://schemas.microsoft.com/office/drawing/2014/main" val="20002"/>
                    </a:ext>
                  </a:extLst>
                </a:gridCol>
                <a:gridCol w="1792224">
                  <a:extLst>
                    <a:ext uri="{9D8B030D-6E8A-4147-A177-3AD203B41FA5}">
                      <a16:colId xmlns:a16="http://schemas.microsoft.com/office/drawing/2014/main" val="20003"/>
                    </a:ext>
                  </a:extLst>
                </a:gridCol>
                <a:gridCol w="1792224">
                  <a:extLst>
                    <a:ext uri="{9D8B030D-6E8A-4147-A177-3AD203B41FA5}">
                      <a16:colId xmlns:a16="http://schemas.microsoft.com/office/drawing/2014/main" val="20004"/>
                    </a:ext>
                  </a:extLst>
                </a:gridCol>
              </a:tblGrid>
              <a:tr h="0">
                <a:tc>
                  <a:txBody>
                    <a:bodyPr/>
                    <a:lstStyle/>
                    <a:p>
                      <a:r>
                        <a:rPr lang="en-US" sz="1200" dirty="0">
                          <a:solidFill>
                            <a:srgbClr val="FFFFFF"/>
                          </a:solidFill>
                        </a:rPr>
                        <a:t>Source Interface Member of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Destination Interface Member of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Zone-Pair Exists?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Policy Exists?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Result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DROP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DROP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(public)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DROP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(public)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r h="0">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(public)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INSPECT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pic>
        <p:nvPicPr>
          <p:cNvPr id="5" name="Picture 4">
            <a:extLst>
              <a:ext uri="{FF2B5EF4-FFF2-40B4-BE49-F238E27FC236}">
                <a16:creationId xmlns:a16="http://schemas.microsoft.com/office/drawing/2014/main" id="{81B12CAC-C34B-4F2C-B5AA-C0227D59F78F}"/>
              </a:ext>
            </a:extLst>
          </p:cNvPr>
          <p:cNvPicPr>
            <a:picLocks noChangeAspect="1"/>
          </p:cNvPicPr>
          <p:nvPr/>
        </p:nvPicPr>
        <p:blipFill>
          <a:blip r:embed="rId3"/>
          <a:stretch>
            <a:fillRect/>
          </a:stretch>
        </p:blipFill>
        <p:spPr>
          <a:xfrm>
            <a:off x="4399414" y="362438"/>
            <a:ext cx="3554654" cy="195006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Operation</a:t>
            </a:r>
          </a:p>
        </p:txBody>
      </p:sp>
      <p:sp>
        <p:nvSpPr>
          <p:cNvPr id="3" name="Object2"/>
          <p:cNvSpPr>
            <a:spLocks noGrp="1"/>
          </p:cNvSpPr>
          <p:nvPr>
            <p:ph type="body" idx="100" hasCustomPrompt="1"/>
          </p:nvPr>
        </p:nvSpPr>
        <p:spPr>
          <a:xfrm>
            <a:off x="0" y="250097"/>
            <a:ext cx="9144000" cy="914400"/>
          </a:xfrm>
          <a:prstGeom prst="rect">
            <a:avLst/>
          </a:prstGeom>
          <a:noFill/>
          <a:ln/>
        </p:spPr>
        <p:txBody>
          <a:bodyPr wrap="square" rtlCol="0"/>
          <a:lstStyle/>
          <a:p>
            <a:pPr marL="0" indent="0">
              <a:buNone/>
            </a:pPr>
            <a:r>
              <a:rPr lang="en-US" dirty="0"/>
              <a:t>Rules for Traffic to the Self Zone</a:t>
            </a:r>
          </a:p>
        </p:txBody>
      </p:sp>
      <p:sp>
        <p:nvSpPr>
          <p:cNvPr id="7" name="TextBox 6">
            <a:extLst>
              <a:ext uri="{FF2B5EF4-FFF2-40B4-BE49-F238E27FC236}">
                <a16:creationId xmlns:a16="http://schemas.microsoft.com/office/drawing/2014/main" id="{0C0D18A5-D5A4-4B77-9F2E-7573DE56B5BA}"/>
              </a:ext>
            </a:extLst>
          </p:cNvPr>
          <p:cNvSpPr txBox="1"/>
          <p:nvPr/>
        </p:nvSpPr>
        <p:spPr>
          <a:xfrm>
            <a:off x="91440" y="879227"/>
            <a:ext cx="8822446"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self zone is the router itself and includes all the IP addresses assigned to the router interfaces. This is traffic that originates at the router or is addressed to a router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rules depend on whether the router is the source or the destination of the traffic, as shown in the table.</a:t>
            </a:r>
          </a:p>
        </p:txBody>
      </p:sp>
      <p:graphicFrame>
        <p:nvGraphicFramePr>
          <p:cNvPr id="15" name="Table 14"/>
          <p:cNvGraphicFramePr>
            <a:graphicFrameLocks noGrp="1"/>
          </p:cNvGraphicFramePr>
          <p:nvPr/>
        </p:nvGraphicFramePr>
        <p:xfrm>
          <a:off x="91440" y="2267833"/>
          <a:ext cx="8961120" cy="1996440"/>
        </p:xfrm>
        <a:graphic>
          <a:graphicData uri="http://schemas.openxmlformats.org/drawingml/2006/table">
            <a:tbl>
              <a:tblPr/>
              <a:tblGrid>
                <a:gridCol w="1792224">
                  <a:extLst>
                    <a:ext uri="{9D8B030D-6E8A-4147-A177-3AD203B41FA5}">
                      <a16:colId xmlns:a16="http://schemas.microsoft.com/office/drawing/2014/main" val="20000"/>
                    </a:ext>
                  </a:extLst>
                </a:gridCol>
                <a:gridCol w="1792224">
                  <a:extLst>
                    <a:ext uri="{9D8B030D-6E8A-4147-A177-3AD203B41FA5}">
                      <a16:colId xmlns:a16="http://schemas.microsoft.com/office/drawing/2014/main" val="20001"/>
                    </a:ext>
                  </a:extLst>
                </a:gridCol>
                <a:gridCol w="1792224">
                  <a:extLst>
                    <a:ext uri="{9D8B030D-6E8A-4147-A177-3AD203B41FA5}">
                      <a16:colId xmlns:a16="http://schemas.microsoft.com/office/drawing/2014/main" val="20002"/>
                    </a:ext>
                  </a:extLst>
                </a:gridCol>
                <a:gridCol w="1792224">
                  <a:extLst>
                    <a:ext uri="{9D8B030D-6E8A-4147-A177-3AD203B41FA5}">
                      <a16:colId xmlns:a16="http://schemas.microsoft.com/office/drawing/2014/main" val="20003"/>
                    </a:ext>
                  </a:extLst>
                </a:gridCol>
                <a:gridCol w="1792224">
                  <a:extLst>
                    <a:ext uri="{9D8B030D-6E8A-4147-A177-3AD203B41FA5}">
                      <a16:colId xmlns:a16="http://schemas.microsoft.com/office/drawing/2014/main" val="20004"/>
                    </a:ext>
                  </a:extLst>
                </a:gridCol>
              </a:tblGrid>
              <a:tr h="0">
                <a:tc>
                  <a:txBody>
                    <a:bodyPr/>
                    <a:lstStyle/>
                    <a:p>
                      <a:r>
                        <a:rPr lang="en-US" sz="1200" dirty="0">
                          <a:solidFill>
                            <a:srgbClr val="FFFFFF"/>
                          </a:solidFill>
                        </a:rPr>
                        <a:t>Source Interface Member of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Destination Interface Member of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Zone-Pair Exists?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Policy Exists?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Result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INSPECT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INSPECT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a ZPF</a:t>
            </a:r>
          </a:p>
        </p:txBody>
      </p:sp>
      <p:sp>
        <p:nvSpPr>
          <p:cNvPr id="5" name="Object4"/>
          <p:cNvSpPr/>
          <p:nvPr/>
        </p:nvSpPr>
        <p:spPr>
          <a:xfrm>
            <a:off x="91439" y="787282"/>
            <a:ext cx="8877993" cy="675758"/>
          </a:xfrm>
          <a:prstGeom prst="rect">
            <a:avLst/>
          </a:prstGeom>
          <a:noFill/>
          <a:ln/>
        </p:spPr>
        <p:txBody>
          <a:bodyPr wrap="square" rtlCol="0" anchor="t"/>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topology and steps shown in the figure will be used throughout the remainder of this topic to demonstrate ZPF configuration. </a:t>
            </a:r>
          </a:p>
        </p:txBody>
      </p:sp>
      <p:sp>
        <p:nvSpPr>
          <p:cNvPr id="10" name="TextBox 9">
            <a:extLst>
              <a:ext uri="{FF2B5EF4-FFF2-40B4-BE49-F238E27FC236}">
                <a16:creationId xmlns:a16="http://schemas.microsoft.com/office/drawing/2014/main" id="{4FA44AD3-843A-458B-9714-CFA8FEA14EBC}"/>
              </a:ext>
            </a:extLst>
          </p:cNvPr>
          <p:cNvSpPr txBox="1"/>
          <p:nvPr/>
        </p:nvSpPr>
        <p:spPr>
          <a:xfrm>
            <a:off x="1935225" y="3451286"/>
            <a:ext cx="4614262"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Step 1: Create the zones.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Step 2: Identify traffic with a class-map.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Step 3: Define an action with a policy-map.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Step 4: Identify a zone pair and match it to a policy-map.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Step 5: Assign zones to the appropriate interfaces.</a:t>
            </a:r>
          </a:p>
        </p:txBody>
      </p:sp>
      <p:pic>
        <p:nvPicPr>
          <p:cNvPr id="4" name="Picture 3">
            <a:extLst>
              <a:ext uri="{FF2B5EF4-FFF2-40B4-BE49-F238E27FC236}">
                <a16:creationId xmlns:a16="http://schemas.microsoft.com/office/drawing/2014/main" id="{AE5AA670-7777-4DB5-9E40-020CE6363E46}"/>
              </a:ext>
            </a:extLst>
          </p:cNvPr>
          <p:cNvPicPr>
            <a:picLocks noChangeAspect="1"/>
          </p:cNvPicPr>
          <p:nvPr/>
        </p:nvPicPr>
        <p:blipFill>
          <a:blip r:embed="rId3"/>
          <a:stretch>
            <a:fillRect/>
          </a:stretch>
        </p:blipFill>
        <p:spPr>
          <a:xfrm>
            <a:off x="1530660" y="1463040"/>
            <a:ext cx="5423392" cy="186792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p>
            <a:pPr marL="0" indent="0">
              <a:buNone/>
            </a:pPr>
            <a:r>
              <a:rPr lang="en-US" dirty="0"/>
              <a:t>IPS Technologies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IDS and IPS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Zero-Day Attacks</a:t>
            </a:r>
          </a:p>
        </p:txBody>
      </p:sp>
      <p:sp>
        <p:nvSpPr>
          <p:cNvPr id="5" name="Object4"/>
          <p:cNvSpPr/>
          <p:nvPr/>
        </p:nvSpPr>
        <p:spPr>
          <a:xfrm>
            <a:off x="0" y="760095"/>
            <a:ext cx="9039225" cy="800100"/>
          </a:xfrm>
          <a:prstGeom prst="rect">
            <a:avLst/>
          </a:prstGeom>
          <a:noFill/>
          <a:ln/>
        </p:spPr>
        <p:txBody>
          <a:bodyPr wrap="square" rtlCol="0" anchor="t"/>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A zero-day attack is a cyberattack that tries to exploit software vulnerabilities that are unknown or undisclosed by the software vendor. The term zero-day describes the moment when a previously unknown threat is identified.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C3999E1-E2D2-4D3B-A71F-CF3FE24AC41E}"/>
              </a:ext>
            </a:extLst>
          </p:cNvPr>
          <p:cNvPicPr>
            <a:picLocks noChangeAspect="1"/>
          </p:cNvPicPr>
          <p:nvPr/>
        </p:nvPicPr>
        <p:blipFill>
          <a:blip r:embed="rId3"/>
          <a:stretch>
            <a:fillRect/>
          </a:stretch>
        </p:blipFill>
        <p:spPr>
          <a:xfrm>
            <a:off x="104775" y="1558132"/>
            <a:ext cx="4025717" cy="2402363"/>
          </a:xfrm>
          <a:prstGeom prst="rect">
            <a:avLst/>
          </a:prstGeom>
        </p:spPr>
      </p:pic>
      <p:sp>
        <p:nvSpPr>
          <p:cNvPr id="7" name="TextBox 6">
            <a:extLst>
              <a:ext uri="{FF2B5EF4-FFF2-40B4-BE49-F238E27FC236}">
                <a16:creationId xmlns:a16="http://schemas.microsoft.com/office/drawing/2014/main" id="{40FC0CFF-27B4-451B-9904-7448116C0CEE}"/>
              </a:ext>
            </a:extLst>
          </p:cNvPr>
          <p:cNvSpPr txBox="1"/>
          <p:nvPr/>
        </p:nvSpPr>
        <p:spPr>
          <a:xfrm>
            <a:off x="5013510" y="2126943"/>
            <a:ext cx="348916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Microsoft Internet Explore Zero-Day Vulnerability</a:t>
            </a:r>
          </a:p>
        </p:txBody>
      </p:sp>
      <p:pic>
        <p:nvPicPr>
          <p:cNvPr id="6" name="Picture 5">
            <a:extLst>
              <a:ext uri="{FF2B5EF4-FFF2-40B4-BE49-F238E27FC236}">
                <a16:creationId xmlns:a16="http://schemas.microsoft.com/office/drawing/2014/main" id="{FB781C0F-D765-400D-9F50-68ABA2DB2CD4}"/>
              </a:ext>
            </a:extLst>
          </p:cNvPr>
          <p:cNvPicPr>
            <a:picLocks noChangeAspect="1"/>
          </p:cNvPicPr>
          <p:nvPr/>
        </p:nvPicPr>
        <p:blipFill>
          <a:blip r:embed="rId4"/>
          <a:stretch>
            <a:fillRect/>
          </a:stretch>
        </p:blipFill>
        <p:spPr>
          <a:xfrm>
            <a:off x="4303724" y="2571750"/>
            <a:ext cx="4735502" cy="188959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IDS and IPS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Monitor for Attacks</a:t>
            </a:r>
          </a:p>
        </p:txBody>
      </p:sp>
      <p:sp>
        <p:nvSpPr>
          <p:cNvPr id="5" name="Object4"/>
          <p:cNvSpPr/>
          <p:nvPr/>
        </p:nvSpPr>
        <p:spPr>
          <a:xfrm>
            <a:off x="0" y="914400"/>
            <a:ext cx="4048125" cy="2571750"/>
          </a:xfrm>
          <a:prstGeom prst="rect">
            <a:avLst/>
          </a:prstGeom>
          <a:noFill/>
          <a:ln/>
        </p:spPr>
        <p:txBody>
          <a:bodyPr wrap="square" rtlCol="0" anchor="t"/>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Intrusion Detection Systems (IDS) were implemented to passively monitor the traffic on a network. The figure shows that an IDS-enabled device copies the traffic stream and analyzes the copied traffic rather than the actual forwarded packets. A better solution is to use a device that can immediately detect and stop an attack. An Intrusion Prevention System (IPS) performs this function.</a:t>
            </a:r>
          </a:p>
          <a:p>
            <a:pPr marL="0" marR="0" lvl="0" indent="0" algn="l" defTabSz="914400" rtl="0" eaLnBrk="1" fontAlgn="auto" latinLnBrk="0" hangingPunct="1">
              <a:lnSpc>
                <a:spcPts val="2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itchFamily="34" charset="0"/>
              <a:ea typeface="+mn-ea"/>
              <a:cs typeface="Arial" pitchFamily="34" charset="-120"/>
            </a:endParaRPr>
          </a:p>
          <a:p>
            <a:pPr marL="0" marR="0" lvl="0" indent="0" algn="l" defTabSz="914400" rtl="0" eaLnBrk="1" fontAlgn="auto" latinLnBrk="0" hangingPunct="1">
              <a:lnSpc>
                <a:spcPts val="2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25013F0-64EE-4190-9DEC-FAEFB25FEC11}"/>
              </a:ext>
            </a:extLst>
          </p:cNvPr>
          <p:cNvPicPr>
            <a:picLocks noChangeAspect="1"/>
          </p:cNvPicPr>
          <p:nvPr/>
        </p:nvPicPr>
        <p:blipFill>
          <a:blip r:embed="rId3"/>
          <a:stretch>
            <a:fillRect/>
          </a:stretch>
        </p:blipFill>
        <p:spPr>
          <a:xfrm>
            <a:off x="4572000" y="914400"/>
            <a:ext cx="3646834" cy="350538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IDS and IPS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Intrusion Prevention and Detection Devices</a:t>
            </a:r>
          </a:p>
        </p:txBody>
      </p:sp>
      <p:pic>
        <p:nvPicPr>
          <p:cNvPr id="4" name="Picture 3">
            <a:extLst>
              <a:ext uri="{FF2B5EF4-FFF2-40B4-BE49-F238E27FC236}">
                <a16:creationId xmlns:a16="http://schemas.microsoft.com/office/drawing/2014/main" id="{B2096D81-DFD0-4D63-BBDF-2DCB7D0E23D8}"/>
              </a:ext>
            </a:extLst>
          </p:cNvPr>
          <p:cNvPicPr>
            <a:picLocks noChangeAspect="1"/>
          </p:cNvPicPr>
          <p:nvPr/>
        </p:nvPicPr>
        <p:blipFill>
          <a:blip r:embed="rId3"/>
          <a:stretch>
            <a:fillRect/>
          </a:stretch>
        </p:blipFill>
        <p:spPr>
          <a:xfrm>
            <a:off x="1325619" y="649399"/>
            <a:ext cx="5286956" cy="41721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IDS and IPS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Advantages and Disadvantages of IDS and IPS</a:t>
            </a:r>
          </a:p>
        </p:txBody>
      </p:sp>
      <p:graphicFrame>
        <p:nvGraphicFramePr>
          <p:cNvPr id="13" name="Table 12"/>
          <p:cNvGraphicFramePr>
            <a:graphicFrameLocks noGrp="1"/>
          </p:cNvGraphicFramePr>
          <p:nvPr/>
        </p:nvGraphicFramePr>
        <p:xfrm>
          <a:off x="91440" y="1371600"/>
          <a:ext cx="8961120" cy="1508760"/>
        </p:xfrm>
        <a:graphic>
          <a:graphicData uri="http://schemas.openxmlformats.org/drawingml/2006/table">
            <a:tbl>
              <a:tblPr/>
              <a:tblGrid>
                <a:gridCol w="991925">
                  <a:extLst>
                    <a:ext uri="{9D8B030D-6E8A-4147-A177-3AD203B41FA5}">
                      <a16:colId xmlns:a16="http://schemas.microsoft.com/office/drawing/2014/main" val="20000"/>
                    </a:ext>
                  </a:extLst>
                </a:gridCol>
                <a:gridCol w="3538331">
                  <a:extLst>
                    <a:ext uri="{9D8B030D-6E8A-4147-A177-3AD203B41FA5}">
                      <a16:colId xmlns:a16="http://schemas.microsoft.com/office/drawing/2014/main" val="20001"/>
                    </a:ext>
                  </a:extLst>
                </a:gridCol>
                <a:gridCol w="4430864">
                  <a:extLst>
                    <a:ext uri="{9D8B030D-6E8A-4147-A177-3AD203B41FA5}">
                      <a16:colId xmlns:a16="http://schemas.microsoft.com/office/drawing/2014/main" val="20002"/>
                    </a:ext>
                  </a:extLst>
                </a:gridCol>
              </a:tblGrid>
              <a:tr h="0">
                <a:tc>
                  <a:txBody>
                    <a:bodyPr/>
                    <a:lstStyle/>
                    <a:p>
                      <a:r>
                        <a:rPr lang="en-US" sz="1200" dirty="0">
                          <a:solidFill>
                            <a:srgbClr val="FFFFFF"/>
                          </a:solidFill>
                        </a:rPr>
                        <a:t>Solution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Advantages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Disadvantages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latin typeface="Arial" panose="020B0604020202020204" pitchFamily="34" charset="0"/>
                          <a:cs typeface="Arial" panose="020B0604020202020204" pitchFamily="34" charset="0"/>
                        </a:rPr>
                        <a:t>IDS</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No Impact on network (latency, jitter)</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No Network impact if there is a sensor failure</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No network impact if there is sensor overload</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Response action cannot stop trigger packets</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Correct tuning required for response actions</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More vulnerable to network security evasion techniques</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latin typeface="Arial" panose="020B0604020202020204" pitchFamily="34" charset="0"/>
                          <a:cs typeface="Arial" panose="020B0604020202020204" pitchFamily="34" charset="0"/>
                        </a:rPr>
                        <a:t>IPS</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Stops trigger packets</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Can use stream normalization techniques</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Sensor issues might affect network traffic</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Sensor overloading impacts the network</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Some impact on network (latency, jitter)</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Networks with Firewalls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Firewalls</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It is important to understand the different types of firewalls and their specific capabilities so that the right firewall is used for each situation.</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Packet Filtering (Stateless) firewalls  - </a:t>
            </a:r>
            <a:r>
              <a:rPr lang="en-US" sz="1400" dirty="0">
                <a:solidFill>
                  <a:srgbClr val="000000"/>
                </a:solidFill>
                <a:latin typeface="Arial" pitchFamily="34" charset="0"/>
                <a:cs typeface="Arial" pitchFamily="34" charset="-120"/>
              </a:rPr>
              <a:t>These are usually part of a router firewall, which permits or denies traffic based on Layer 3 and Layer 4 information. They are stateless firewalls that use a simple policy table look-up that filters traffic based on specific criteria.</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Stateful firewalls – </a:t>
            </a:r>
            <a:r>
              <a:rPr lang="en-US" sz="1400" dirty="0">
                <a:solidFill>
                  <a:srgbClr val="000000"/>
                </a:solidFill>
                <a:latin typeface="Arial" pitchFamily="34" charset="0"/>
                <a:cs typeface="Arial" pitchFamily="34" charset="-120"/>
              </a:rPr>
              <a:t>These are the most versatile and the most common firewall technologies in use. Stateful firewalls provide stateful packet filtering by using connection information maintained in a state table. Stateful filtering is a firewall architecture at the network layer. </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Application Gateway (Proxy) firewalls </a:t>
            </a:r>
            <a:r>
              <a:rPr lang="en-US" sz="1400" dirty="0">
                <a:solidFill>
                  <a:srgbClr val="000000"/>
                </a:solidFill>
                <a:latin typeface="Arial" pitchFamily="34" charset="0"/>
                <a:cs typeface="Arial" pitchFamily="34" charset="-120"/>
              </a:rPr>
              <a:t>– These filter information at Layers 3, 4, 5, and 7. Most of the firewall control and filtering is done in software. When a client needs to access a remote server, it connects to a proxy server. </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Next Generation firewalls </a:t>
            </a:r>
            <a:r>
              <a:rPr lang="en-US" sz="1400" dirty="0">
                <a:solidFill>
                  <a:srgbClr val="000000"/>
                </a:solidFill>
                <a:latin typeface="Arial" pitchFamily="34" charset="0"/>
                <a:cs typeface="Arial" pitchFamily="34" charset="-120"/>
              </a:rPr>
              <a:t>– These go beyond stateful firewalls by providing integrated intrusion prevention, application awareness and control, upgrade paths to include future information feeds, and techniques to address evolving security threats.</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IPS Implementations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Implementations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IPS</a:t>
            </a:r>
          </a:p>
        </p:txBody>
      </p:sp>
      <p:sp>
        <p:nvSpPr>
          <p:cNvPr id="4" name="Rectangle 3">
            <a:extLst>
              <a:ext uri="{FF2B5EF4-FFF2-40B4-BE49-F238E27FC236}">
                <a16:creationId xmlns:a16="http://schemas.microsoft.com/office/drawing/2014/main" id="{914D5229-62C9-42A2-BB81-55526A79B5CB}"/>
              </a:ext>
            </a:extLst>
          </p:cNvPr>
          <p:cNvSpPr/>
          <p:nvPr/>
        </p:nvSpPr>
        <p:spPr>
          <a:xfrm>
            <a:off x="0" y="778609"/>
            <a:ext cx="4238625"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are two primary kinds of IPS available: host-based IPS (HIPS) and network-based IPS.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HIPS can be thought of as a combination of antivirus software, antimalware software, and a firewall. An example of a HIPS is Windows Defender. It provides a range of protection measures for Windows hosts.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network-based IPS can be implemented using a dedicated or non-dedicated IPS device such as a router. Network-based IPS implementations are a critical component of intrusion prevention. Host-based IDS/IPS solutions must be integrated with a network-based IPS implementation to ensure a robust security architecture.</a:t>
            </a:r>
          </a:p>
        </p:txBody>
      </p:sp>
      <p:sp>
        <p:nvSpPr>
          <p:cNvPr id="6" name="TextBox 5">
            <a:extLst>
              <a:ext uri="{FF2B5EF4-FFF2-40B4-BE49-F238E27FC236}">
                <a16:creationId xmlns:a16="http://schemas.microsoft.com/office/drawing/2014/main" id="{ACBD7A30-E477-43A8-9DAC-235B347830B9}"/>
              </a:ext>
            </a:extLst>
          </p:cNvPr>
          <p:cNvSpPr txBox="1"/>
          <p:nvPr/>
        </p:nvSpPr>
        <p:spPr>
          <a:xfrm>
            <a:off x="5286451" y="895350"/>
            <a:ext cx="27542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Sample IPS Sensor Deployment</a:t>
            </a:r>
          </a:p>
        </p:txBody>
      </p:sp>
      <p:pic>
        <p:nvPicPr>
          <p:cNvPr id="5" name="Picture 4">
            <a:extLst>
              <a:ext uri="{FF2B5EF4-FFF2-40B4-BE49-F238E27FC236}">
                <a16:creationId xmlns:a16="http://schemas.microsoft.com/office/drawing/2014/main" id="{3BB29CB3-6DA2-455D-9294-C9713E8713D1}"/>
              </a:ext>
            </a:extLst>
          </p:cNvPr>
          <p:cNvPicPr>
            <a:picLocks noChangeAspect="1"/>
          </p:cNvPicPr>
          <p:nvPr/>
        </p:nvPicPr>
        <p:blipFill>
          <a:blip r:embed="rId3"/>
          <a:stretch>
            <a:fillRect/>
          </a:stretch>
        </p:blipFill>
        <p:spPr>
          <a:xfrm>
            <a:off x="4238625" y="1463040"/>
            <a:ext cx="4849933" cy="263856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Implementations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Network-Based IPS</a:t>
            </a:r>
          </a:p>
        </p:txBody>
      </p:sp>
      <p:sp>
        <p:nvSpPr>
          <p:cNvPr id="5" name="Object4"/>
          <p:cNvSpPr/>
          <p:nvPr/>
        </p:nvSpPr>
        <p:spPr>
          <a:xfrm>
            <a:off x="398275" y="881531"/>
            <a:ext cx="8229600" cy="3465744"/>
          </a:xfrm>
          <a:prstGeom prst="rect">
            <a:avLst/>
          </a:prstGeom>
          <a:noFill/>
          <a:ln/>
        </p:spPr>
        <p:txBody>
          <a:bodyPr wrap="square" rtlCol="0" anchor="t"/>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Network-based IPS Sensors can be implemented in several ways:</a:t>
            </a:r>
          </a:p>
          <a:p>
            <a:pPr marL="285750" marR="0" lvl="0" indent="-285750" algn="l" defTabSz="914400" rtl="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On a Cisco Firepower appliance</a:t>
            </a:r>
          </a:p>
          <a:p>
            <a:pPr marL="285750" marR="0" lvl="0" indent="-285750" algn="l" defTabSz="914400" rtl="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On an ASA firewall device</a:t>
            </a:r>
          </a:p>
          <a:p>
            <a:pPr marL="285750" marR="0" lvl="0" indent="-285750" algn="l" defTabSz="914400" rtl="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On an ISR router</a:t>
            </a:r>
          </a:p>
          <a:p>
            <a:pPr marL="285750" marR="0" lvl="0" indent="-285750" algn="l" defTabSz="914400" rtl="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As an NGIPSv for VMware</a:t>
            </a:r>
          </a:p>
          <a:p>
            <a:pPr marL="0" marR="0" lvl="0" indent="0" algn="l" defTabSz="914400" rtl="0" eaLnBrk="1" fontAlgn="auto" latinLnBrk="0" hangingPunct="1">
              <a:lnSpc>
                <a:spcPts val="2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The hardware of all network-based sensors includes three components:</a:t>
            </a:r>
          </a:p>
          <a:p>
            <a:pPr marL="285750" marR="0" lvl="0" indent="-285750" algn="l" defTabSz="914400" rtl="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NIC</a:t>
            </a: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 - The network-based IPS must be able to connect to any network, such as Ethernet, Fast Ethernet, and Gigabit Ethernet.</a:t>
            </a:r>
          </a:p>
          <a:p>
            <a:pPr marL="285750" marR="0" lvl="0" indent="-285750" algn="l" defTabSz="914400" rtl="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Processor</a:t>
            </a: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 - Intrusion prevention requires CPU power to perform intrusion detection analysis and pattern matching.</a:t>
            </a:r>
          </a:p>
          <a:p>
            <a:pPr marL="285750" marR="0" lvl="0" indent="-285750" algn="l" defTabSz="914400" rtl="0" eaLnBrk="1" fontAlgn="auto" latinLnBrk="0" hangingPunct="1">
              <a:lnSpc>
                <a:spcPts val="2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Memory</a:t>
            </a: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 - Intrusion detection analysis is memory-intensive. Memory directly affects the ability of a network-based IPS to efficiently and accurately detect an attack.)</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Implementations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Modes of Deployment</a:t>
            </a:r>
          </a:p>
        </p:txBody>
      </p:sp>
      <p:sp>
        <p:nvSpPr>
          <p:cNvPr id="5" name="Object4"/>
          <p:cNvSpPr/>
          <p:nvPr/>
        </p:nvSpPr>
        <p:spPr>
          <a:xfrm>
            <a:off x="114300" y="731520"/>
            <a:ext cx="2171700" cy="601980"/>
          </a:xfrm>
          <a:prstGeom prst="rect">
            <a:avLst/>
          </a:prstGeom>
          <a:noFill/>
          <a:ln/>
        </p:spPr>
        <p:txBody>
          <a:bodyPr wrap="square" rtlCol="0" anchor="t"/>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itchFamily="34" charset="0"/>
                <a:ea typeface="Arial" pitchFamily="34" charset="-122"/>
                <a:cs typeface="Arial" pitchFamily="34" charset="-120"/>
              </a:rPr>
              <a:t>IDS and IPS sensors can operate in inline mode (also known as inline interface pair mode) or promiscuous mode (also known as passive mode).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3E99BF7-2FEB-4F11-834E-7A34D8B24638}"/>
              </a:ext>
            </a:extLst>
          </p:cNvPr>
          <p:cNvSpPr txBox="1"/>
          <p:nvPr/>
        </p:nvSpPr>
        <p:spPr>
          <a:xfrm>
            <a:off x="5449498" y="577631"/>
            <a:ext cx="11095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Inline Mode</a:t>
            </a:r>
          </a:p>
        </p:txBody>
      </p:sp>
      <p:pic>
        <p:nvPicPr>
          <p:cNvPr id="4" name="Picture 3">
            <a:extLst>
              <a:ext uri="{FF2B5EF4-FFF2-40B4-BE49-F238E27FC236}">
                <a16:creationId xmlns:a16="http://schemas.microsoft.com/office/drawing/2014/main" id="{A2646865-F1A0-4B04-9477-C10F521B2F60}"/>
              </a:ext>
            </a:extLst>
          </p:cNvPr>
          <p:cNvPicPr>
            <a:picLocks noChangeAspect="1"/>
          </p:cNvPicPr>
          <p:nvPr/>
        </p:nvPicPr>
        <p:blipFill>
          <a:blip r:embed="rId3"/>
          <a:stretch>
            <a:fillRect/>
          </a:stretch>
        </p:blipFill>
        <p:spPr>
          <a:xfrm>
            <a:off x="2978896" y="914019"/>
            <a:ext cx="6050804" cy="830652"/>
          </a:xfrm>
          <a:prstGeom prst="rect">
            <a:avLst/>
          </a:prstGeom>
          <a:solidFill>
            <a:schemeClr val="tx1"/>
          </a:solidFill>
          <a:ln>
            <a:solidFill>
              <a:schemeClr val="tx1"/>
            </a:solidFill>
          </a:ln>
        </p:spPr>
      </p:pic>
      <p:sp>
        <p:nvSpPr>
          <p:cNvPr id="10" name="TextBox 9">
            <a:extLst>
              <a:ext uri="{FF2B5EF4-FFF2-40B4-BE49-F238E27FC236}">
                <a16:creationId xmlns:a16="http://schemas.microsoft.com/office/drawing/2014/main" id="{8DCDA28D-0825-469A-803B-15961DDA45E6}"/>
              </a:ext>
            </a:extLst>
          </p:cNvPr>
          <p:cNvSpPr txBox="1"/>
          <p:nvPr/>
        </p:nvSpPr>
        <p:spPr>
          <a:xfrm>
            <a:off x="2978896" y="3018309"/>
            <a:ext cx="122020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Promiscuous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a:t>
            </a:r>
          </a:p>
        </p:txBody>
      </p:sp>
      <p:pic>
        <p:nvPicPr>
          <p:cNvPr id="7" name="Picture 6">
            <a:extLst>
              <a:ext uri="{FF2B5EF4-FFF2-40B4-BE49-F238E27FC236}">
                <a16:creationId xmlns:a16="http://schemas.microsoft.com/office/drawing/2014/main" id="{2293F7E1-BE2A-4231-AD73-1AF03FA804D2}"/>
              </a:ext>
            </a:extLst>
          </p:cNvPr>
          <p:cNvPicPr>
            <a:picLocks noChangeAspect="1"/>
          </p:cNvPicPr>
          <p:nvPr/>
        </p:nvPicPr>
        <p:blipFill>
          <a:blip r:embed="rId4"/>
          <a:stretch>
            <a:fillRect/>
          </a:stretch>
        </p:blipFill>
        <p:spPr>
          <a:xfrm>
            <a:off x="4323419" y="1955869"/>
            <a:ext cx="4591981" cy="2648100"/>
          </a:xfrm>
          <a:prstGeom prst="rect">
            <a:avLst/>
          </a:prstGeom>
          <a:ln>
            <a:solidFill>
              <a:schemeClr val="tx1"/>
            </a:solidFill>
          </a:ln>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Signature Attributes</a:t>
            </a:r>
          </a:p>
        </p:txBody>
      </p:sp>
      <p:sp>
        <p:nvSpPr>
          <p:cNvPr id="5" name="Object4"/>
          <p:cNvSpPr/>
          <p:nvPr/>
        </p:nvSpPr>
        <p:spPr>
          <a:xfrm>
            <a:off x="-1" y="914400"/>
            <a:ext cx="9143999" cy="2571750"/>
          </a:xfrm>
          <a:prstGeom prst="rect">
            <a:avLst/>
          </a:prstGeom>
          <a:noFill/>
          <a:ln/>
        </p:spPr>
        <p:txBody>
          <a:bodyPr wrap="square" rtlCol="0" anchor="t"/>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network must be able to identify incoming malicious traffic in order to stop it. Fortunately, malicious traffic displays distinct characteristics or “signatures”. Signatures uniquely identify specific viruses, worms, protocol anomalies, and malicious traffic. </a:t>
            </a:r>
          </a:p>
          <a:p>
            <a:pPr marL="0" marR="0" lvl="0" indent="0" algn="l" defTabSz="914400" rtl="0" eaLnBrk="1" fontAlgn="auto" latinLnBrk="0" hangingPunct="1">
              <a:lnSpc>
                <a:spcPts val="2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PS sensors must be tuned to look for matching signatures or abnormal traffic patterns. As sensors scan network packets, they use signatures to detect known attacks and respond with predefined actions. An IDS or IPS sensor examines the data flow using many different signatures.</a:t>
            </a:r>
          </a:p>
          <a:p>
            <a:pPr marL="0" marR="0" lvl="0" indent="0" algn="l" defTabSz="914400" rtl="0" eaLnBrk="1" fontAlgn="auto" latinLnBrk="0" hangingPunct="1">
              <a:lnSpc>
                <a:spcPts val="2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Signatures have three distinctive attributes: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Type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Atomic or Composite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Trigger</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Also called the alarm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Action</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What the IPS will do</a:t>
            </a:r>
          </a:p>
          <a:p>
            <a:pPr marL="0" marR="0" lvl="0" indent="0" algn="l" defTabSz="914400" rtl="0" eaLnBrk="1" fontAlgn="auto" latinLnBrk="0" hangingPunct="1">
              <a:lnSpc>
                <a:spcPts val="2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Signatures </a:t>
            </a:r>
          </a:p>
        </p:txBody>
      </p:sp>
      <p:sp>
        <p:nvSpPr>
          <p:cNvPr id="5" name="Object4"/>
          <p:cNvSpPr/>
          <p:nvPr/>
        </p:nvSpPr>
        <p:spPr>
          <a:xfrm>
            <a:off x="167080" y="860504"/>
            <a:ext cx="8686800" cy="2571750"/>
          </a:xfrm>
          <a:prstGeom prst="rect">
            <a:avLst/>
          </a:prstGeom>
          <a:noFill/>
          <a:ln/>
        </p:spPr>
        <p:txBody>
          <a:bodyPr wrap="square"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Some threats can be identified in one packet while other threats may require many packets and their state information (i.e., IP addresses, port numbers, and more) to identify a threat.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are two types of signatures: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Atomic Signature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This is the simplest type of signature because a single packet, activity, or event identifies an attack. The IPS does not need to maintain state information and traffic analysis can usually be performed very quickly and efficiently.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Composite Signature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Also called a stateful signature because the IPS requires several pieces of data to match an attack signature. The IPS must also maintain state information which is referred to as the event horizon. The length of an event horizon varies from one signature to the next.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heart of any IPS signature is the signature alarm, which is often referred to as the signature trigger</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Signature Alarms</a:t>
            </a:r>
          </a:p>
        </p:txBody>
      </p:sp>
      <p:sp>
        <p:nvSpPr>
          <p:cNvPr id="7" name="TextBox 6">
            <a:extLst>
              <a:ext uri="{FF2B5EF4-FFF2-40B4-BE49-F238E27FC236}">
                <a16:creationId xmlns:a16="http://schemas.microsoft.com/office/drawing/2014/main" id="{553AF9D0-2A01-4F74-87AF-AE7C2FF9E726}"/>
              </a:ext>
            </a:extLst>
          </p:cNvPr>
          <p:cNvSpPr txBox="1"/>
          <p:nvPr/>
        </p:nvSpPr>
        <p:spPr>
          <a:xfrm>
            <a:off x="0" y="731520"/>
            <a:ext cx="920455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Every IPS incorporates signatures that use one or more of these basic triggering mechanisms to trigger signature actions. There are four general IPS signature trigger categories as listed in the table.</a:t>
            </a:r>
          </a:p>
        </p:txBody>
      </p:sp>
      <p:graphicFrame>
        <p:nvGraphicFramePr>
          <p:cNvPr id="12" name="Table 11"/>
          <p:cNvGraphicFramePr>
            <a:graphicFrameLocks noGrp="1"/>
          </p:cNvGraphicFramePr>
          <p:nvPr/>
        </p:nvGraphicFramePr>
        <p:xfrm>
          <a:off x="91440" y="1254740"/>
          <a:ext cx="8961120" cy="3246120"/>
        </p:xfrm>
        <a:graphic>
          <a:graphicData uri="http://schemas.openxmlformats.org/drawingml/2006/table">
            <a:tbl>
              <a:tblPr/>
              <a:tblGrid>
                <a:gridCol w="1816689">
                  <a:extLst>
                    <a:ext uri="{9D8B030D-6E8A-4147-A177-3AD203B41FA5}">
                      <a16:colId xmlns:a16="http://schemas.microsoft.com/office/drawing/2014/main" val="20000"/>
                    </a:ext>
                  </a:extLst>
                </a:gridCol>
                <a:gridCol w="7144431">
                  <a:extLst>
                    <a:ext uri="{9D8B030D-6E8A-4147-A177-3AD203B41FA5}">
                      <a16:colId xmlns:a16="http://schemas.microsoft.com/office/drawing/2014/main" val="20001"/>
                    </a:ext>
                  </a:extLst>
                </a:gridCol>
              </a:tblGrid>
              <a:tr h="0">
                <a:tc>
                  <a:txBody>
                    <a:bodyPr/>
                    <a:lstStyle/>
                    <a:p>
                      <a:r>
                        <a:rPr lang="en-US" sz="1200" dirty="0">
                          <a:solidFill>
                            <a:srgbClr val="FFFFFF"/>
                          </a:solidFill>
                        </a:rPr>
                        <a:t>Detection 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Advantages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00" dirty="0">
                          <a:solidFill>
                            <a:srgbClr val="58585B"/>
                          </a:solidFill>
                        </a:rPr>
                        <a:t>Pattern-Based Detection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lgn="l">
                        <a:buFont typeface="Arial" panose="020B0604020202020204" pitchFamily="34" charset="0"/>
                        <a:buChar char="•"/>
                      </a:pPr>
                      <a:r>
                        <a:rPr lang="en-US" sz="1100" dirty="0">
                          <a:solidFill>
                            <a:srgbClr val="58585B"/>
                          </a:solidFill>
                        </a:rPr>
                        <a:t>Also known as signature-based detection.</a:t>
                      </a:r>
                      <a:endParaRPr lang="en-US" sz="1100" dirty="0"/>
                    </a:p>
                    <a:p>
                      <a:pPr marL="171450" indent="-171450" algn="l">
                        <a:buFont typeface="Arial" panose="020B0604020202020204" pitchFamily="34" charset="0"/>
                        <a:buChar char="•"/>
                      </a:pPr>
                      <a:r>
                        <a:rPr lang="en-US" sz="1100" dirty="0">
                          <a:solidFill>
                            <a:srgbClr val="58585B"/>
                          </a:solidFill>
                        </a:rPr>
                        <a:t>Simplest triggering mechanism as it searches for a specific and pre-defined atomic or composite pattern. </a:t>
                      </a:r>
                      <a:endParaRPr lang="en-US" sz="1100" dirty="0"/>
                    </a:p>
                    <a:p>
                      <a:pPr marL="171450" indent="-171450" algn="l">
                        <a:buFont typeface="Arial" panose="020B0604020202020204" pitchFamily="34" charset="0"/>
                        <a:buChar char="•"/>
                      </a:pPr>
                      <a:r>
                        <a:rPr lang="en-US" sz="1100" dirty="0">
                          <a:solidFill>
                            <a:srgbClr val="58585B"/>
                          </a:solidFill>
                        </a:rPr>
                        <a:t>A IPS sensor compares the network traffic to a database of known attacks, and triggers an alarm or prevents communication if a match is found.</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100" dirty="0">
                          <a:solidFill>
                            <a:srgbClr val="58585B"/>
                          </a:solidFill>
                        </a:rPr>
                        <a:t>Anomaly-Based Detection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100" dirty="0">
                          <a:solidFill>
                            <a:srgbClr val="58585B"/>
                          </a:solidFill>
                        </a:rPr>
                        <a:t>Also known as profile-based detection.</a:t>
                      </a:r>
                      <a:endParaRPr lang="en-US" sz="1100" dirty="0"/>
                    </a:p>
                    <a:p>
                      <a:pPr marL="171450" indent="-171450">
                        <a:buFont typeface="Arial" panose="020B0604020202020204" pitchFamily="34" charset="0"/>
                        <a:buChar char="•"/>
                      </a:pPr>
                      <a:r>
                        <a:rPr lang="en-US" sz="1100" dirty="0">
                          <a:solidFill>
                            <a:srgbClr val="58585B"/>
                          </a:solidFill>
                        </a:rPr>
                        <a:t>Involves first defining a profile of what is considered normal network or host activity. </a:t>
                      </a:r>
                      <a:endParaRPr lang="en-US" sz="1100" dirty="0"/>
                    </a:p>
                    <a:p>
                      <a:pPr marL="171450" indent="-171450">
                        <a:buFont typeface="Arial" panose="020B0604020202020204" pitchFamily="34" charset="0"/>
                        <a:buChar char="•"/>
                      </a:pPr>
                      <a:r>
                        <a:rPr lang="en-US" sz="1100" dirty="0">
                          <a:solidFill>
                            <a:srgbClr val="58585B"/>
                          </a:solidFill>
                        </a:rPr>
                        <a:t>This normal profile is usually defined by monitoring traffic and establishing a baseline. </a:t>
                      </a:r>
                      <a:endParaRPr lang="en-US" sz="1100" dirty="0"/>
                    </a:p>
                    <a:p>
                      <a:pPr marL="171450" indent="-171450">
                        <a:buFont typeface="Arial" panose="020B0604020202020204" pitchFamily="34" charset="0"/>
                        <a:buChar char="•"/>
                      </a:pPr>
                      <a:r>
                        <a:rPr lang="en-US" sz="1100" dirty="0">
                          <a:solidFill>
                            <a:srgbClr val="58585B"/>
                          </a:solidFill>
                        </a:rPr>
                        <a:t>Once defined, any activity beyond a specified threshold in the normal profile will generate a signature trigger and action.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100" dirty="0">
                          <a:solidFill>
                            <a:srgbClr val="58585B"/>
                          </a:solidFill>
                        </a:rPr>
                        <a:t>Policy-Based Detection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100" dirty="0">
                          <a:solidFill>
                            <a:srgbClr val="58585B"/>
                          </a:solidFill>
                        </a:rPr>
                        <a:t>Also known as behavior-based detection.</a:t>
                      </a:r>
                      <a:endParaRPr lang="en-US" sz="1100" dirty="0"/>
                    </a:p>
                    <a:p>
                      <a:pPr marL="171450" indent="-171450">
                        <a:buFont typeface="Arial" panose="020B0604020202020204" pitchFamily="34" charset="0"/>
                        <a:buChar char="•"/>
                      </a:pPr>
                      <a:r>
                        <a:rPr lang="en-US" sz="1100" dirty="0">
                          <a:solidFill>
                            <a:srgbClr val="58585B"/>
                          </a:solidFill>
                        </a:rPr>
                        <a:t>Although similar to pattern-based detection, an administrator manually defines behaviors that are suspicious based on historical analysis. </a:t>
                      </a:r>
                      <a:endParaRPr lang="en-US" sz="1100" dirty="0"/>
                    </a:p>
                    <a:p>
                      <a:pPr marL="171450" indent="-171450">
                        <a:buFont typeface="Arial" panose="020B0604020202020204" pitchFamily="34" charset="0"/>
                        <a:buChar char="•"/>
                      </a:pPr>
                      <a:r>
                        <a:rPr lang="en-US" sz="1100" dirty="0">
                          <a:solidFill>
                            <a:srgbClr val="58585B"/>
                          </a:solidFill>
                        </a:rPr>
                        <a:t>The use of behaviors enables a single signature to cover an entire class of activities without having to specify each individual situation.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100" dirty="0">
                          <a:solidFill>
                            <a:srgbClr val="58585B"/>
                          </a:solidFill>
                        </a:rPr>
                        <a:t>Honey Pot-Based Detection</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100" dirty="0">
                          <a:solidFill>
                            <a:srgbClr val="58585B"/>
                          </a:solidFill>
                        </a:rPr>
                        <a:t>Honey pot-based detection uses a server as a decoy server to attract attacks. </a:t>
                      </a:r>
                      <a:endParaRPr lang="en-US" sz="1100" dirty="0"/>
                    </a:p>
                    <a:p>
                      <a:pPr marL="171450" indent="-171450">
                        <a:buFont typeface="Arial" panose="020B0604020202020204" pitchFamily="34" charset="0"/>
                        <a:buChar char="•"/>
                      </a:pPr>
                      <a:r>
                        <a:rPr lang="en-US" sz="1100" dirty="0">
                          <a:solidFill>
                            <a:srgbClr val="58585B"/>
                          </a:solidFill>
                        </a:rPr>
                        <a:t>The purpose of a decoy server is to lure attacks away from production devices.</a:t>
                      </a:r>
                      <a:endParaRPr lang="en-US" sz="1100" dirty="0"/>
                    </a:p>
                    <a:p>
                      <a:pPr marL="171450" indent="-171450">
                        <a:buFont typeface="Arial" panose="020B0604020202020204" pitchFamily="34" charset="0"/>
                        <a:buChar char="•"/>
                      </a:pPr>
                      <a:r>
                        <a:rPr lang="en-US" sz="1100" dirty="0">
                          <a:solidFill>
                            <a:srgbClr val="58585B"/>
                          </a:solidFill>
                        </a:rPr>
                        <a:t>Allows administrators time to analyze incoming attacks and malicious traffic patterns to tune their sensor signatures.</a:t>
                      </a:r>
                      <a:endParaRPr lang="en-US" sz="11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Signature Actions</a:t>
            </a:r>
          </a:p>
        </p:txBody>
      </p:sp>
      <p:graphicFrame>
        <p:nvGraphicFramePr>
          <p:cNvPr id="13" name="Table 12"/>
          <p:cNvGraphicFramePr>
            <a:graphicFrameLocks noGrp="1"/>
          </p:cNvGraphicFramePr>
          <p:nvPr/>
        </p:nvGraphicFramePr>
        <p:xfrm>
          <a:off x="91440" y="911372"/>
          <a:ext cx="8961120" cy="3429000"/>
        </p:xfrm>
        <a:graphic>
          <a:graphicData uri="http://schemas.openxmlformats.org/drawingml/2006/table">
            <a:tbl>
              <a:tblPr/>
              <a:tblGrid>
                <a:gridCol w="1604356">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5345084">
                  <a:extLst>
                    <a:ext uri="{9D8B030D-6E8A-4147-A177-3AD203B41FA5}">
                      <a16:colId xmlns:a16="http://schemas.microsoft.com/office/drawing/2014/main" val="20002"/>
                    </a:ext>
                  </a:extLst>
                </a:gridCol>
              </a:tblGrid>
              <a:tr h="0">
                <a:tc>
                  <a:txBody>
                    <a:bodyPr/>
                    <a:lstStyle/>
                    <a:p>
                      <a:r>
                        <a:rPr lang="en-US" sz="1200" dirty="0">
                          <a:solidFill>
                            <a:srgbClr val="FFFFFF"/>
                          </a:solidFill>
                        </a:rPr>
                        <a:t>Alert Category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Specific Action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Generate an alert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r>
                        <a:rPr lang="en-US" sz="1200" dirty="0">
                          <a:solidFill>
                            <a:srgbClr val="58585B"/>
                          </a:solidFill>
                        </a:rPr>
                        <a:t>Produce alert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r>
                        <a:rPr lang="en-US" sz="1200" dirty="0">
                          <a:solidFill>
                            <a:srgbClr val="58585B"/>
                          </a:solidFill>
                        </a:rPr>
                        <a:t>The IPS sends events as alerts.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Generate an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Produce verbose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The IPS sends a detailed event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16018510"/>
                  </a:ext>
                </a:extLst>
              </a:tr>
              <a:tr h="0">
                <a:tc>
                  <a:txBody>
                    <a:bodyPr/>
                    <a:lstStyle/>
                    <a:p>
                      <a:r>
                        <a:rPr lang="en-US" sz="1200" dirty="0">
                          <a:solidFill>
                            <a:srgbClr val="58585B"/>
                          </a:solidFill>
                        </a:rPr>
                        <a:t>Log the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r>
                        <a:rPr lang="en-US" sz="1200" dirty="0">
                          <a:solidFill>
                            <a:srgbClr val="58585B"/>
                          </a:solidFill>
                        </a:rPr>
                        <a:t>Log attacker packets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r>
                        <a:rPr lang="en-US" sz="1200" dirty="0">
                          <a:solidFill>
                            <a:srgbClr val="58585B"/>
                          </a:solidFill>
                        </a:rPr>
                        <a:t>Logs packets from the attacker IP address and sends an alert.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 the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 pair packets</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Logs packets from the victim and attacker IP addresses and sends an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229449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 the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 victim packets</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Logs packets from the victim IP address and sends an alert.</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82709253"/>
                  </a:ext>
                </a:extLst>
              </a:tr>
              <a:tr h="0">
                <a:tc>
                  <a:txBody>
                    <a:bodyPr/>
                    <a:lstStyle/>
                    <a:p>
                      <a:r>
                        <a:rPr lang="en-US" sz="1200" dirty="0">
                          <a:solidFill>
                            <a:srgbClr val="58585B"/>
                          </a:solidFill>
                        </a:rPr>
                        <a:t>Deny the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Deny attacker inline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Terminates the current packet and future packets from this attacker address for a specified period of time.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Deny the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D9D9D9"/>
                    </a:solidFill>
                  </a:tcPr>
                </a:tc>
                <a:tc>
                  <a:txBody>
                    <a:bodyPr/>
                    <a:lstStyle/>
                    <a:p>
                      <a:r>
                        <a:rPr lang="en-US" sz="1200" dirty="0">
                          <a:solidFill>
                            <a:srgbClr val="58585B"/>
                          </a:solidFill>
                        </a:rPr>
                        <a:t>Deny connection inline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no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D9D9D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Logs packets from the victim IP address and sends an alert.</a:t>
                      </a:r>
                      <a:endParaRPr lang="en-US" sz="1200" dirty="0"/>
                    </a:p>
                  </a:txBody>
                  <a:tcPr marL="38100" marR="38100" marT="38100" marB="38100">
                    <a:lnL w="25400" cap="flat" cmpd="sng" algn="ctr">
                      <a:noFill/>
                      <a:prstDash val="solid"/>
                      <a:round/>
                      <a:headEnd type="none" w="med" len="med"/>
                      <a:tailEnd type="none" w="med" len="med"/>
                    </a:lnL>
                    <a:lnR w="12700" cmpd="sng">
                      <a:noFill/>
                      <a:prstDash val="solid"/>
                    </a:lnR>
                    <a:lnT w="254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Deny the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Deny packet inline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no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Terminates the current packet and future packets from this attacker address for a specified period of time.</a:t>
                      </a:r>
                      <a:endParaRPr lang="en-US" sz="1200" dirty="0"/>
                    </a:p>
                  </a:txBody>
                  <a:tcPr marL="38100" marR="38100" marT="38100" marB="38100">
                    <a:lnL w="254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Signature Actions (Cont.)</a:t>
            </a:r>
          </a:p>
        </p:txBody>
      </p:sp>
      <p:graphicFrame>
        <p:nvGraphicFramePr>
          <p:cNvPr id="13" name="Table 12"/>
          <p:cNvGraphicFramePr>
            <a:graphicFrameLocks noGrp="1"/>
          </p:cNvGraphicFramePr>
          <p:nvPr/>
        </p:nvGraphicFramePr>
        <p:xfrm>
          <a:off x="91440" y="1371600"/>
          <a:ext cx="8961120" cy="2209800"/>
        </p:xfrm>
        <a:graphic>
          <a:graphicData uri="http://schemas.openxmlformats.org/drawingml/2006/table">
            <a:tbl>
              <a:tblPr/>
              <a:tblGrid>
                <a:gridCol w="2987040">
                  <a:extLst>
                    <a:ext uri="{9D8B030D-6E8A-4147-A177-3AD203B41FA5}">
                      <a16:colId xmlns:a16="http://schemas.microsoft.com/office/drawing/2014/main" val="20000"/>
                    </a:ext>
                  </a:extLst>
                </a:gridCol>
                <a:gridCol w="2987040">
                  <a:extLst>
                    <a:ext uri="{9D8B030D-6E8A-4147-A177-3AD203B41FA5}">
                      <a16:colId xmlns:a16="http://schemas.microsoft.com/office/drawing/2014/main" val="20001"/>
                    </a:ext>
                  </a:extLst>
                </a:gridCol>
                <a:gridCol w="2987040">
                  <a:extLst>
                    <a:ext uri="{9D8B030D-6E8A-4147-A177-3AD203B41FA5}">
                      <a16:colId xmlns:a16="http://schemas.microsoft.com/office/drawing/2014/main" val="20002"/>
                    </a:ext>
                  </a:extLst>
                </a:gridCol>
              </a:tblGrid>
              <a:tr h="0">
                <a:tc>
                  <a:txBody>
                    <a:bodyPr/>
                    <a:lstStyle/>
                    <a:p>
                      <a:r>
                        <a:rPr lang="en-US" sz="1200" dirty="0">
                          <a:solidFill>
                            <a:srgbClr val="FFFFFF"/>
                          </a:solidFill>
                        </a:rPr>
                        <a:t>Alert Category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Specific Action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Reset the TCP connection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Reset TCP connection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Sends TCP resets to hijack and terminate the TCP flow.</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Block future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Request block connection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Sends a request to a blocking device to block this connection.</a:t>
                      </a:r>
                      <a:endParaRPr lang="en-US" sz="1200" dirty="0"/>
                    </a:p>
                  </a:txBody>
                  <a:tcPr marL="38100" marR="38100" marT="38100" marB="38100">
                    <a:lnL w="25400" cap="flat" cmpd="sng" algn="ctr">
                      <a:solidFill>
                        <a:srgbClr val="FFFFFF"/>
                      </a:solidFill>
                      <a:prstDash val="solid"/>
                      <a:round/>
                      <a:headEnd type="none" w="med" len="med"/>
                      <a:tailEnd type="none" w="med" len="med"/>
                    </a:lnL>
                    <a:lnR w="12700" cmpd="sng">
                      <a:noFill/>
                      <a:prstDash val="solid"/>
                    </a:lnR>
                    <a:lnT w="25400" cap="flat" cmpd="sng" algn="ctr">
                      <a:solidFill>
                        <a:srgbClr val="FFFFFF"/>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Block future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Request block host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Sends a request to a blocking device to block this attacker host.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12700" cmpd="sng">
                      <a:noFill/>
                      <a:prstDash val="soli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8585B"/>
                          </a:solidFill>
                        </a:rPr>
                        <a:t>Block future activity</a:t>
                      </a:r>
                      <a:endParaRPr lang="en-US" sz="1200" dirty="0"/>
                    </a:p>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Request SNMP trap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Sends a request to the notification application component of the sensor to perform SNMP notification.</a:t>
                      </a:r>
                      <a:endParaRPr lang="en-US" sz="1200" dirty="0"/>
                    </a:p>
                  </a:txBody>
                  <a:tcPr marL="38100" marR="38100" marT="38100" marB="38100">
                    <a:lnL w="25400" cap="flat" cmpd="sng" algn="ctr">
                      <a:solidFill>
                        <a:srgbClr val="FFFFFF"/>
                      </a:solidFill>
                      <a:prstDash val="solid"/>
                      <a:round/>
                      <a:headEnd type="none" w="med" len="med"/>
                      <a:tailEnd type="none" w="med" len="med"/>
                    </a:lnL>
                    <a:lnR w="12700" cmpd="sng">
                      <a:noFill/>
                      <a:prstDash val="solid"/>
                    </a:lnR>
                    <a:lnT w="25400" cap="flat" cmpd="sng" algn="ctr">
                      <a:solidFill>
                        <a:srgbClr val="FFFFFF"/>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6149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50098"/>
            <a:ext cx="9144000" cy="914400"/>
          </a:xfrm>
          <a:prstGeom prst="rect">
            <a:avLst/>
          </a:prstGeom>
          <a:noFill/>
          <a:ln/>
        </p:spPr>
        <p:txBody>
          <a:bodyPr wrap="square" rtlCol="0"/>
          <a:lstStyle/>
          <a:p>
            <a:pPr marL="0" indent="0">
              <a:buNone/>
            </a:pPr>
            <a:r>
              <a:rPr lang="en-US" dirty="0"/>
              <a:t>Evaluating Alerts</a:t>
            </a:r>
          </a:p>
        </p:txBody>
      </p:sp>
      <p:sp>
        <p:nvSpPr>
          <p:cNvPr id="7" name="TextBox 6">
            <a:extLst>
              <a:ext uri="{FF2B5EF4-FFF2-40B4-BE49-F238E27FC236}">
                <a16:creationId xmlns:a16="http://schemas.microsoft.com/office/drawing/2014/main" id="{BBCD3E97-5F9B-4EB7-8656-7007B2490213}"/>
              </a:ext>
            </a:extLst>
          </p:cNvPr>
          <p:cNvSpPr txBox="1"/>
          <p:nvPr/>
        </p:nvSpPr>
        <p:spPr>
          <a:xfrm>
            <a:off x="91439" y="735770"/>
            <a:ext cx="884061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table summarizes the following four types of alarms.</a:t>
            </a:r>
          </a:p>
        </p:txBody>
      </p:sp>
      <p:graphicFrame>
        <p:nvGraphicFramePr>
          <p:cNvPr id="14" name="Table 13"/>
          <p:cNvGraphicFramePr>
            <a:graphicFrameLocks noGrp="1"/>
          </p:cNvGraphicFramePr>
          <p:nvPr/>
        </p:nvGraphicFramePr>
        <p:xfrm>
          <a:off x="91439" y="1164498"/>
          <a:ext cx="8961120" cy="1295400"/>
        </p:xfrm>
        <a:graphic>
          <a:graphicData uri="http://schemas.openxmlformats.org/drawingml/2006/table">
            <a:tbl>
              <a:tblPr/>
              <a:tblGrid>
                <a:gridCol w="2240280">
                  <a:extLst>
                    <a:ext uri="{9D8B030D-6E8A-4147-A177-3AD203B41FA5}">
                      <a16:colId xmlns:a16="http://schemas.microsoft.com/office/drawing/2014/main" val="20000"/>
                    </a:ext>
                  </a:extLst>
                </a:gridCol>
                <a:gridCol w="22402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2240280">
                  <a:extLst>
                    <a:ext uri="{9D8B030D-6E8A-4147-A177-3AD203B41FA5}">
                      <a16:colId xmlns:a16="http://schemas.microsoft.com/office/drawing/2014/main" val="20003"/>
                    </a:ext>
                  </a:extLst>
                </a:gridCol>
              </a:tblGrid>
              <a:tr h="0">
                <a:tc>
                  <a:txBody>
                    <a:bodyPr/>
                    <a:lstStyle/>
                    <a:p>
                      <a:r>
                        <a:rPr lang="en-US" sz="1200" dirty="0">
                          <a:solidFill>
                            <a:srgbClr val="FFFFFF"/>
                          </a:solidFill>
                        </a:rPr>
                        <a:t>Alarm Type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Network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IPS Activity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Outcome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True positive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Attack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Alarm generated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Ideal setting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True negative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Normal user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No alarm generated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Ideal setting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False positive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Normal user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Alarm generated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Tune alarm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False negative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Attack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No alarm generated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Tune alarm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B8F0A0-6387-4480-8563-49BD1E5DEAB6}"/>
              </a:ext>
            </a:extLst>
          </p:cNvPr>
          <p:cNvPicPr>
            <a:picLocks noChangeAspect="1"/>
          </p:cNvPicPr>
          <p:nvPr/>
        </p:nvPicPr>
        <p:blipFill>
          <a:blip r:embed="rId3"/>
          <a:stretch>
            <a:fillRect/>
          </a:stretch>
        </p:blipFill>
        <p:spPr>
          <a:xfrm>
            <a:off x="5131645" y="1562836"/>
            <a:ext cx="3933846" cy="2356916"/>
          </a:xfrm>
          <a:prstGeom prst="rect">
            <a:avLst/>
          </a:prstGeom>
        </p:spPr>
      </p:pic>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Networks with Firewalls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Filtering Firewall Benefits and Limitations</a:t>
            </a:r>
          </a:p>
        </p:txBody>
      </p:sp>
      <p:sp>
        <p:nvSpPr>
          <p:cNvPr id="5" name="Object4"/>
          <p:cNvSpPr/>
          <p:nvPr/>
        </p:nvSpPr>
        <p:spPr>
          <a:xfrm>
            <a:off x="152400" y="705256"/>
            <a:ext cx="5167745" cy="3514725"/>
          </a:xfrm>
          <a:prstGeom prst="rect">
            <a:avLst/>
          </a:prstGeom>
          <a:noFill/>
          <a:ln/>
        </p:spPr>
        <p:txBody>
          <a:bodyPr wrap="square" rtlCol="0" anchor="t"/>
          <a:lstStyle/>
          <a:p>
            <a:pPr>
              <a:lnSpc>
                <a:spcPts val="2000"/>
              </a:lnSpc>
            </a:pPr>
            <a:r>
              <a:rPr lang="en-US" sz="1300" dirty="0">
                <a:solidFill>
                  <a:srgbClr val="000000"/>
                </a:solidFill>
                <a:latin typeface="Arial" pitchFamily="34" charset="0"/>
                <a:ea typeface="Arial" pitchFamily="34" charset="-122"/>
                <a:cs typeface="Arial" pitchFamily="34" charset="-120"/>
              </a:rPr>
              <a:t>Benefits of Packet Filtering Firewalls:</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implement simple permit or deny rule sets.</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have a low impact on network performance.</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are easy to implement and are supported by most routers.</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provide an initial degree of security at the network layer.</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perform many of the tasks of a high-end firewall at a much lower cost.</a:t>
            </a:r>
          </a:p>
          <a:p>
            <a:pPr>
              <a:lnSpc>
                <a:spcPts val="2000"/>
              </a:lnSpc>
            </a:pPr>
            <a:endParaRPr lang="en-US" sz="1300" dirty="0">
              <a:solidFill>
                <a:srgbClr val="000000"/>
              </a:solidFill>
              <a:latin typeface="Arial" pitchFamily="34" charset="0"/>
              <a:ea typeface="Arial" pitchFamily="34" charset="-122"/>
              <a:cs typeface="Arial" pitchFamily="34" charset="-120"/>
            </a:endParaRPr>
          </a:p>
          <a:p>
            <a:pPr>
              <a:lnSpc>
                <a:spcPts val="2000"/>
              </a:lnSpc>
            </a:pPr>
            <a:r>
              <a:rPr lang="en-US" sz="1300" dirty="0">
                <a:solidFill>
                  <a:srgbClr val="000000"/>
                </a:solidFill>
                <a:latin typeface="Arial" pitchFamily="34" charset="0"/>
                <a:ea typeface="Arial" pitchFamily="34" charset="-122"/>
                <a:cs typeface="Arial" pitchFamily="34" charset="-120"/>
              </a:rPr>
              <a:t>Limitations of Packet Filtering Firewalls:</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are susceptible to IP spoofing. </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do not reliably filter fragmented packets. </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use complex ACLs, which can be difficult to implement and maintain.</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cannot dynamically filter certain services. </a:t>
            </a:r>
          </a:p>
          <a:p>
            <a:pPr marL="285750" indent="-285750">
              <a:lnSpc>
                <a:spcPts val="2000"/>
              </a:lnSpc>
              <a:buFont typeface="Arial" panose="020B0604020202020204" pitchFamily="34" charset="0"/>
              <a:buChar char="•"/>
            </a:pPr>
            <a:r>
              <a:rPr lang="en-US" sz="1300" dirty="0">
                <a:solidFill>
                  <a:srgbClr val="000000"/>
                </a:solidFill>
                <a:latin typeface="Arial" pitchFamily="34" charset="0"/>
                <a:ea typeface="Arial" pitchFamily="34" charset="-122"/>
                <a:cs typeface="Arial" pitchFamily="34" charset="-120"/>
              </a:rPr>
              <a:t>They are stateless. </a:t>
            </a:r>
            <a:endParaRPr lang="en-US" sz="13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Signatures </a:t>
            </a:r>
          </a:p>
        </p:txBody>
      </p:sp>
      <p:sp>
        <p:nvSpPr>
          <p:cNvPr id="3" name="Object2"/>
          <p:cNvSpPr>
            <a:spLocks noGrp="1"/>
          </p:cNvSpPr>
          <p:nvPr>
            <p:ph type="body" idx="100" hasCustomPrompt="1"/>
          </p:nvPr>
        </p:nvSpPr>
        <p:spPr>
          <a:xfrm>
            <a:off x="0" y="250098"/>
            <a:ext cx="9144000" cy="914400"/>
          </a:xfrm>
          <a:prstGeom prst="rect">
            <a:avLst/>
          </a:prstGeom>
          <a:noFill/>
          <a:ln/>
        </p:spPr>
        <p:txBody>
          <a:bodyPr wrap="square" rtlCol="0"/>
          <a:lstStyle/>
          <a:p>
            <a:pPr marL="0" indent="0">
              <a:buNone/>
            </a:pPr>
            <a:r>
              <a:rPr lang="en-US" dirty="0"/>
              <a:t>Evaluating Alerts (Cont.)</a:t>
            </a:r>
          </a:p>
        </p:txBody>
      </p:sp>
      <p:sp>
        <p:nvSpPr>
          <p:cNvPr id="9" name="TextBox 8">
            <a:extLst>
              <a:ext uri="{FF2B5EF4-FFF2-40B4-BE49-F238E27FC236}">
                <a16:creationId xmlns:a16="http://schemas.microsoft.com/office/drawing/2014/main" id="{6C3230F0-FB62-4A9D-9535-E7D4A1F08DE5}"/>
              </a:ext>
            </a:extLst>
          </p:cNvPr>
          <p:cNvSpPr txBox="1"/>
          <p:nvPr/>
        </p:nvSpPr>
        <p:spPr>
          <a:xfrm>
            <a:off x="0" y="707298"/>
            <a:ext cx="8841219"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Alerts can be classified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True positive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(Desirable) This is used when the IPS generates an alarm because it detected know attack traffic. The alert has been verified to be an actual security incident and also indicates that the IPS rule worked correctly.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True negative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(Desirable) This is used when normal network traffic does not generate an alarm. No alerts are issued because the traffic that is passing through the system is clear of threats.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False positive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(Undesirable) This is used when an IPS generates an alarm after processing normal user traffic that should not have triggered an alarm. The IPS must be tuned to change these alarm types to true negatives. The alert does not indicate an actual security incident. Benign activity that results in a false positive is sometimes referred to as a benign trigger. False positives are costly because they must be investigated.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False negative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(Dangerous) This is used when an IPS fails to generate an alarm and known attacks are not being detected. This means that exploits are not being detected by the security systems that are in place. These incidents could go undetected for a long time, and ongoing data loss and damage could result. The goal is for these alarm types to generate true positive alarms.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600" b="0" i="0" u="none" strike="noStrike" kern="1200" cap="none" spc="0" normalizeH="0" baseline="0" noProof="0">
                <a:ln>
                  <a:noFill/>
                </a:ln>
                <a:solidFill>
                  <a:srgbClr val="D9D9D9"/>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600" b="0" i="0" u="none" strike="noStrike" kern="1200" cap="none" spc="0" normalizeH="0" baseline="0" noProof="0" dirty="0">
              <a:ln>
                <a:noFill/>
              </a:ln>
              <a:solidFill>
                <a:srgbClr val="D9D9D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45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Networks with Firewalls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Stateful Firewall Benefits and Limitations</a:t>
            </a:r>
          </a:p>
        </p:txBody>
      </p:sp>
      <p:graphicFrame>
        <p:nvGraphicFramePr>
          <p:cNvPr id="14" name="Table 13"/>
          <p:cNvGraphicFramePr>
            <a:graphicFrameLocks noGrp="1"/>
          </p:cNvGraphicFramePr>
          <p:nvPr>
            <p:extLst>
              <p:ext uri="{D42A27DB-BD31-4B8C-83A1-F6EECF244321}">
                <p14:modId xmlns:p14="http://schemas.microsoft.com/office/powerpoint/2010/main" val="4030820373"/>
              </p:ext>
            </p:extLst>
          </p:nvPr>
        </p:nvGraphicFramePr>
        <p:xfrm>
          <a:off x="182880" y="1794510"/>
          <a:ext cx="8961120" cy="1554480"/>
        </p:xfrm>
        <a:graphic>
          <a:graphicData uri="http://schemas.openxmlformats.org/drawingml/2006/table">
            <a:tbl>
              <a:tblPr/>
              <a:tblGrid>
                <a:gridCol w="4480560">
                  <a:extLst>
                    <a:ext uri="{9D8B030D-6E8A-4147-A177-3AD203B41FA5}">
                      <a16:colId xmlns:a16="http://schemas.microsoft.com/office/drawing/2014/main" val="20000"/>
                    </a:ext>
                  </a:extLst>
                </a:gridCol>
                <a:gridCol w="4480560">
                  <a:extLst>
                    <a:ext uri="{9D8B030D-6E8A-4147-A177-3AD203B41FA5}">
                      <a16:colId xmlns:a16="http://schemas.microsoft.com/office/drawing/2014/main" val="20001"/>
                    </a:ext>
                  </a:extLst>
                </a:gridCol>
              </a:tblGrid>
              <a:tr h="0">
                <a:tc>
                  <a:txBody>
                    <a:bodyPr/>
                    <a:lstStyle/>
                    <a:p>
                      <a:r>
                        <a:rPr lang="en-US" sz="1200" dirty="0">
                          <a:solidFill>
                            <a:srgbClr val="FFFFFF"/>
                          </a:solidFill>
                        </a:rPr>
                        <a:t>Benefits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Limitations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Primary means of defense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 Application Layer inspection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Strong packet filtering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Limited tracking of stateless protocols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Improved performance over packet filters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Difficult to defend against dynamic port negotiation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Defends against spoofing and DoS attacks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No authentication support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Richer data log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
        <p:nvSpPr>
          <p:cNvPr id="4" name="TextBox 3">
            <a:extLst>
              <a:ext uri="{FF2B5EF4-FFF2-40B4-BE49-F238E27FC236}">
                <a16:creationId xmlns:a16="http://schemas.microsoft.com/office/drawing/2014/main" id="{B53A8D20-822A-42CA-8619-6326985BC0E2}"/>
              </a:ext>
            </a:extLst>
          </p:cNvPr>
          <p:cNvSpPr txBox="1"/>
          <p:nvPr/>
        </p:nvSpPr>
        <p:spPr>
          <a:xfrm>
            <a:off x="100013" y="1000125"/>
            <a:ext cx="774382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table lists benefits and limitations of stateful firewalls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Firewalls in Network Design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Security Architectures</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Firewall design is primarily about device interfaces permitting or denying traffic based on the source, the destination, and the type of traffic. Here are three common firewall designs:</a:t>
            </a:r>
          </a:p>
          <a:p>
            <a:pPr>
              <a:lnSpc>
                <a:spcPts val="2000"/>
              </a:lnSpc>
            </a:pPr>
            <a:endParaRPr lang="en-US" dirty="0">
              <a:solidFill>
                <a:srgbClr val="000000"/>
              </a:solidFill>
              <a:latin typeface="Arial" pitchFamily="34" charset="0"/>
              <a:ea typeface="Arial" pitchFamily="34" charset="-122"/>
              <a:cs typeface="Arial" pitchFamily="34" charset="-120"/>
            </a:endParaRPr>
          </a:p>
          <a:p>
            <a:pPr marL="742950" lvl="1" indent="-285750">
              <a:lnSpc>
                <a:spcPts val="2000"/>
              </a:lnSpc>
              <a:buFont typeface="Arial" panose="020B0604020202020204" pitchFamily="34" charset="0"/>
              <a:buChar char="•"/>
            </a:pPr>
            <a:r>
              <a:rPr lang="en-US" b="1" dirty="0">
                <a:solidFill>
                  <a:srgbClr val="000000"/>
                </a:solidFill>
                <a:latin typeface="Arial" pitchFamily="34" charset="0"/>
                <a:cs typeface="Arial" pitchFamily="34" charset="-120"/>
              </a:rPr>
              <a:t>Private and Public </a:t>
            </a:r>
          </a:p>
          <a:p>
            <a:pPr marL="742950" lvl="1" indent="-285750">
              <a:lnSpc>
                <a:spcPts val="2000"/>
              </a:lnSpc>
              <a:buFont typeface="Arial" panose="020B0604020202020204" pitchFamily="34" charset="0"/>
              <a:buChar char="•"/>
            </a:pPr>
            <a:r>
              <a:rPr lang="en-US" b="1" dirty="0">
                <a:solidFill>
                  <a:srgbClr val="000000"/>
                </a:solidFill>
                <a:latin typeface="Arial" pitchFamily="34" charset="0"/>
                <a:cs typeface="Arial" pitchFamily="34" charset="-120"/>
              </a:rPr>
              <a:t>Demilitarized Zone (DMZ)</a:t>
            </a:r>
          </a:p>
          <a:p>
            <a:pPr marL="742950" lvl="1" indent="-285750">
              <a:lnSpc>
                <a:spcPts val="2000"/>
              </a:lnSpc>
              <a:buFont typeface="Arial" panose="020B0604020202020204" pitchFamily="34" charset="0"/>
              <a:buChar char="•"/>
            </a:pPr>
            <a:r>
              <a:rPr lang="en-US" b="1" dirty="0">
                <a:solidFill>
                  <a:srgbClr val="000000"/>
                </a:solidFill>
                <a:latin typeface="Arial" pitchFamily="34" charset="0"/>
                <a:cs typeface="Arial" pitchFamily="34" charset="-120"/>
              </a:rPr>
              <a:t>Zone-Based Policy</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Security Architectures (Cont.)</a:t>
            </a:r>
          </a:p>
        </p:txBody>
      </p:sp>
      <p:sp>
        <p:nvSpPr>
          <p:cNvPr id="5" name="Object4"/>
          <p:cNvSpPr/>
          <p:nvPr/>
        </p:nvSpPr>
        <p:spPr>
          <a:xfrm>
            <a:off x="0" y="783671"/>
            <a:ext cx="9144000" cy="2571750"/>
          </a:xfrm>
          <a:prstGeom prst="rect">
            <a:avLst/>
          </a:prstGeom>
          <a:noFill/>
          <a:ln/>
        </p:spPr>
        <p:txBody>
          <a:bodyPr wrap="square" rtlCol="0" anchor="t"/>
          <a:lstStyle/>
          <a:p>
            <a:pPr>
              <a:lnSpc>
                <a:spcPts val="2000"/>
              </a:lnSpc>
            </a:pPr>
            <a:r>
              <a:rPr lang="en-US" sz="1400" b="1" dirty="0">
                <a:solidFill>
                  <a:srgbClr val="000000"/>
                </a:solidFill>
                <a:latin typeface="Arial" pitchFamily="34" charset="0"/>
                <a:cs typeface="Arial" pitchFamily="34" charset="-120"/>
              </a:rPr>
              <a:t>Private and Public </a:t>
            </a:r>
            <a:r>
              <a:rPr lang="en-US" sz="1400" dirty="0">
                <a:solidFill>
                  <a:srgbClr val="000000"/>
                </a:solidFill>
                <a:latin typeface="Arial" pitchFamily="34" charset="0"/>
                <a:cs typeface="Arial" pitchFamily="34" charset="-120"/>
              </a:rPr>
              <a:t>- The public network (or outside network) is untrusted, and the private network (or inside network) is trusted. </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dirty="0"/>
          </a:p>
        </p:txBody>
      </p:sp>
      <p:pic>
        <p:nvPicPr>
          <p:cNvPr id="6" name="Picture 5">
            <a:extLst>
              <a:ext uri="{FF2B5EF4-FFF2-40B4-BE49-F238E27FC236}">
                <a16:creationId xmlns:a16="http://schemas.microsoft.com/office/drawing/2014/main" id="{5C5EA09F-05E4-43C4-B743-CD7F90B37347}"/>
              </a:ext>
            </a:extLst>
          </p:cNvPr>
          <p:cNvPicPr>
            <a:picLocks noChangeAspect="1"/>
          </p:cNvPicPr>
          <p:nvPr/>
        </p:nvPicPr>
        <p:blipFill>
          <a:blip r:embed="rId3"/>
          <a:stretch>
            <a:fillRect/>
          </a:stretch>
        </p:blipFill>
        <p:spPr>
          <a:xfrm>
            <a:off x="888623" y="1795895"/>
            <a:ext cx="7340977" cy="2590933"/>
          </a:xfrm>
          <a:prstGeom prst="rect">
            <a:avLst/>
          </a:prstGeom>
        </p:spPr>
      </p:pic>
    </p:spTree>
    <p:extLst>
      <p:ext uri="{BB962C8B-B14F-4D97-AF65-F5344CB8AC3E}">
        <p14:creationId xmlns:p14="http://schemas.microsoft.com/office/powerpoint/2010/main" val="51261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Firewalls in Network Design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Common Security Architectures (Cont.)</a:t>
            </a:r>
          </a:p>
        </p:txBody>
      </p:sp>
      <p:sp>
        <p:nvSpPr>
          <p:cNvPr id="5" name="Object4"/>
          <p:cNvSpPr/>
          <p:nvPr/>
        </p:nvSpPr>
        <p:spPr>
          <a:xfrm>
            <a:off x="-1" y="731520"/>
            <a:ext cx="9143999" cy="2571750"/>
          </a:xfrm>
          <a:prstGeom prst="rect">
            <a:avLst/>
          </a:prstGeom>
          <a:noFill/>
          <a:ln/>
        </p:spPr>
        <p:txBody>
          <a:bodyPr wrap="square" rtlCol="0" anchor="t"/>
          <a:lstStyle/>
          <a:p>
            <a:pPr>
              <a:lnSpc>
                <a:spcPts val="2000"/>
              </a:lnSpc>
            </a:pPr>
            <a:r>
              <a:rPr lang="en-US" sz="1400" b="1" dirty="0">
                <a:solidFill>
                  <a:srgbClr val="000000"/>
                </a:solidFill>
                <a:latin typeface="Arial" pitchFamily="34" charset="0"/>
                <a:cs typeface="Arial" pitchFamily="34" charset="-120"/>
              </a:rPr>
              <a:t>Demilitarized Zone (DMZ) </a:t>
            </a:r>
            <a:r>
              <a:rPr lang="en-US" sz="1400" dirty="0">
                <a:solidFill>
                  <a:srgbClr val="000000"/>
                </a:solidFill>
                <a:latin typeface="Arial" pitchFamily="34" charset="0"/>
                <a:cs typeface="Arial" pitchFamily="34" charset="-120"/>
              </a:rPr>
              <a:t>- This is a firewall design where there is typically one inside interface connected to the private network, one outside interface connected to the public network, and one DMZ interface.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dirty="0"/>
          </a:p>
        </p:txBody>
      </p:sp>
      <p:pic>
        <p:nvPicPr>
          <p:cNvPr id="6" name="Picture 5">
            <a:extLst>
              <a:ext uri="{FF2B5EF4-FFF2-40B4-BE49-F238E27FC236}">
                <a16:creationId xmlns:a16="http://schemas.microsoft.com/office/drawing/2014/main" id="{88F7034A-F5CB-4AEA-AB2A-7A379429DB0E}"/>
              </a:ext>
            </a:extLst>
          </p:cNvPr>
          <p:cNvPicPr>
            <a:picLocks noChangeAspect="1"/>
          </p:cNvPicPr>
          <p:nvPr/>
        </p:nvPicPr>
        <p:blipFill>
          <a:blip r:embed="rId3"/>
          <a:stretch>
            <a:fillRect/>
          </a:stretch>
        </p:blipFill>
        <p:spPr>
          <a:xfrm>
            <a:off x="1717963" y="1313001"/>
            <a:ext cx="5310909" cy="3708915"/>
          </a:xfrm>
          <a:prstGeom prst="rect">
            <a:avLst/>
          </a:prstGeom>
        </p:spPr>
      </p:pic>
    </p:spTree>
    <p:extLst>
      <p:ext uri="{BB962C8B-B14F-4D97-AF65-F5344CB8AC3E}">
        <p14:creationId xmlns:p14="http://schemas.microsoft.com/office/powerpoint/2010/main" val="328432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7.xml><?xml version="1.0" encoding="utf-8"?>
<a:theme xmlns:a="http://schemas.openxmlformats.org/drawingml/2006/main" name="3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8.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docProps/app.xml><?xml version="1.0" encoding="utf-8"?>
<Properties xmlns="http://schemas.openxmlformats.org/officeDocument/2006/extended-properties" xmlns:vt="http://schemas.openxmlformats.org/officeDocument/2006/docPropsVTypes">
  <TotalTime>571</TotalTime>
  <Words>3347</Words>
  <Application>Microsoft Office PowerPoint</Application>
  <PresentationFormat>On-screen Show (16:9)</PresentationFormat>
  <Paragraphs>471</Paragraphs>
  <Slides>40</Slides>
  <Notes>40</Notes>
  <HiddenSlides>2</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40</vt:i4>
      </vt:variant>
    </vt:vector>
  </HeadingPairs>
  <TitlesOfParts>
    <vt:vector size="55" baseType="lpstr">
      <vt:lpstr>Arial</vt:lpstr>
      <vt:lpstr>Calibri</vt:lpstr>
      <vt:lpstr>CiscoSans ExtraLight</vt:lpstr>
      <vt:lpstr>Helvetica Neue</vt:lpstr>
      <vt:lpstr>Söhne</vt:lpstr>
      <vt:lpstr>Office Theme</vt:lpstr>
      <vt:lpstr>Default Theme</vt:lpstr>
      <vt:lpstr>1_Office Theme</vt:lpstr>
      <vt:lpstr>1_Default Theme</vt:lpstr>
      <vt:lpstr>2_Office Theme</vt:lpstr>
      <vt:lpstr>2_Default Theme</vt:lpstr>
      <vt:lpstr>3_Default Theme</vt:lpstr>
      <vt:lpstr>3_Office Theme</vt:lpstr>
      <vt:lpstr>4_Default Theme</vt:lpstr>
      <vt:lpstr>5_Default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Sami Al-Mashaqbeh</cp:lastModifiedBy>
  <cp:revision>22</cp:revision>
  <dcterms:created xsi:type="dcterms:W3CDTF">2020-12-08T18:27:12Z</dcterms:created>
  <dcterms:modified xsi:type="dcterms:W3CDTF">2023-05-02T07:24:59Z</dcterms:modified>
</cp:coreProperties>
</file>