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12"/>
  </p:notesMasterIdLst>
  <p:sldIdLst>
    <p:sldId id="256" r:id="rId3"/>
    <p:sldId id="264" r:id="rId4"/>
    <p:sldId id="265" r:id="rId5"/>
    <p:sldId id="266" r:id="rId6"/>
    <p:sldId id="267" r:id="rId7"/>
    <p:sldId id="269" r:id="rId8"/>
    <p:sldId id="270" r:id="rId9"/>
    <p:sldId id="271" r:id="rId10"/>
    <p:sldId id="272" r:id="rId11"/>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130C25-102D-42E3-8C3A-77D133EE1716}" v="2" dt="2023-05-12T22:10:32.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7" autoAdjust="0"/>
    <p:restoredTop sz="82919" autoAdjust="0"/>
  </p:normalViewPr>
  <p:slideViewPr>
    <p:cSldViewPr snapToGrid="0" snapToObjects="1">
      <p:cViewPr varScale="1">
        <p:scale>
          <a:sx n="89" d="100"/>
          <a:sy n="89" d="100"/>
        </p:scale>
        <p:origin x="100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 Al-Mashaqbeh" userId="c2b34020-89dd-4a6b-a910-6362006b6f1d" providerId="ADAL" clId="{0E130C25-102D-42E3-8C3A-77D133EE1716}"/>
    <pc:docChg chg="custSel delSld modSld modMainMaster">
      <pc:chgData name="Sami Al-Mashaqbeh" userId="c2b34020-89dd-4a6b-a910-6362006b6f1d" providerId="ADAL" clId="{0E130C25-102D-42E3-8C3A-77D133EE1716}" dt="2023-05-12T22:11:59.036" v="45" actId="47"/>
      <pc:docMkLst>
        <pc:docMk/>
      </pc:docMkLst>
      <pc:sldChg chg="addSp delSp modSp mod modNotesTx">
        <pc:chgData name="Sami Al-Mashaqbeh" userId="c2b34020-89dd-4a6b-a910-6362006b6f1d" providerId="ADAL" clId="{0E130C25-102D-42E3-8C3A-77D133EE1716}" dt="2023-05-12T22:10:51.605" v="23" actId="6549"/>
        <pc:sldMkLst>
          <pc:docMk/>
          <pc:sldMk cId="0" sldId="256"/>
        </pc:sldMkLst>
        <pc:spChg chg="mod">
          <ac:chgData name="Sami Al-Mashaqbeh" userId="c2b34020-89dd-4a6b-a910-6362006b6f1d" providerId="ADAL" clId="{0E130C25-102D-42E3-8C3A-77D133EE1716}" dt="2023-05-12T22:10:40.628" v="20" actId="20577"/>
          <ac:spMkLst>
            <pc:docMk/>
            <pc:sldMk cId="0" sldId="256"/>
            <ac:spMk id="2" creationId="{00000000-0000-0000-0000-000000000000}"/>
          </ac:spMkLst>
        </pc:spChg>
        <pc:spChg chg="del">
          <ac:chgData name="Sami Al-Mashaqbeh" userId="c2b34020-89dd-4a6b-a910-6362006b6f1d" providerId="ADAL" clId="{0E130C25-102D-42E3-8C3A-77D133EE1716}" dt="2023-05-12T22:10:45.063" v="21" actId="478"/>
          <ac:spMkLst>
            <pc:docMk/>
            <pc:sldMk cId="0" sldId="256"/>
            <ac:spMk id="3" creationId="{00000000-0000-0000-0000-000000000000}"/>
          </ac:spMkLst>
        </pc:spChg>
        <pc:spChg chg="del">
          <ac:chgData name="Sami Al-Mashaqbeh" userId="c2b34020-89dd-4a6b-a910-6362006b6f1d" providerId="ADAL" clId="{0E130C25-102D-42E3-8C3A-77D133EE1716}" dt="2023-05-12T22:10:48.539" v="22" actId="478"/>
          <ac:spMkLst>
            <pc:docMk/>
            <pc:sldMk cId="0" sldId="256"/>
            <ac:spMk id="4" creationId="{00000000-0000-0000-0000-000000000000}"/>
          </ac:spMkLst>
        </pc:spChg>
        <pc:spChg chg="add mod">
          <ac:chgData name="Sami Al-Mashaqbeh" userId="c2b34020-89dd-4a6b-a910-6362006b6f1d" providerId="ADAL" clId="{0E130C25-102D-42E3-8C3A-77D133EE1716}" dt="2023-05-12T22:10:48.539" v="22" actId="478"/>
          <ac:spMkLst>
            <pc:docMk/>
            <pc:sldMk cId="0" sldId="256"/>
            <ac:spMk id="6" creationId="{D4D3004E-AA83-FAAD-C569-B5179DB8B141}"/>
          </ac:spMkLst>
        </pc:spChg>
      </pc:sldChg>
      <pc:sldChg chg="del">
        <pc:chgData name="Sami Al-Mashaqbeh" userId="c2b34020-89dd-4a6b-a910-6362006b6f1d" providerId="ADAL" clId="{0E130C25-102D-42E3-8C3A-77D133EE1716}" dt="2023-05-12T22:10:59.516" v="30" actId="47"/>
        <pc:sldMkLst>
          <pc:docMk/>
          <pc:sldMk cId="0" sldId="262"/>
        </pc:sldMkLst>
      </pc:sldChg>
      <pc:sldChg chg="del">
        <pc:chgData name="Sami Al-Mashaqbeh" userId="c2b34020-89dd-4a6b-a910-6362006b6f1d" providerId="ADAL" clId="{0E130C25-102D-42E3-8C3A-77D133EE1716}" dt="2023-05-12T22:11:04.175" v="32" actId="47"/>
        <pc:sldMkLst>
          <pc:docMk/>
          <pc:sldMk cId="0" sldId="263"/>
        </pc:sldMkLst>
      </pc:sldChg>
      <pc:sldChg chg="modNotesTx">
        <pc:chgData name="Sami Al-Mashaqbeh" userId="c2b34020-89dd-4a6b-a910-6362006b6f1d" providerId="ADAL" clId="{0E130C25-102D-42E3-8C3A-77D133EE1716}" dt="2023-05-12T22:11:07.913" v="33" actId="6549"/>
        <pc:sldMkLst>
          <pc:docMk/>
          <pc:sldMk cId="0" sldId="264"/>
        </pc:sldMkLst>
      </pc:sldChg>
      <pc:sldChg chg="modNotesTx">
        <pc:chgData name="Sami Al-Mashaqbeh" userId="c2b34020-89dd-4a6b-a910-6362006b6f1d" providerId="ADAL" clId="{0E130C25-102D-42E3-8C3A-77D133EE1716}" dt="2023-05-12T22:11:12.354" v="34" actId="6549"/>
        <pc:sldMkLst>
          <pc:docMk/>
          <pc:sldMk cId="0" sldId="265"/>
        </pc:sldMkLst>
      </pc:sldChg>
      <pc:sldChg chg="modNotesTx">
        <pc:chgData name="Sami Al-Mashaqbeh" userId="c2b34020-89dd-4a6b-a910-6362006b6f1d" providerId="ADAL" clId="{0E130C25-102D-42E3-8C3A-77D133EE1716}" dt="2023-05-12T22:11:17.145" v="35" actId="6549"/>
        <pc:sldMkLst>
          <pc:docMk/>
          <pc:sldMk cId="0" sldId="266"/>
        </pc:sldMkLst>
      </pc:sldChg>
      <pc:sldChg chg="modNotesTx">
        <pc:chgData name="Sami Al-Mashaqbeh" userId="c2b34020-89dd-4a6b-a910-6362006b6f1d" providerId="ADAL" clId="{0E130C25-102D-42E3-8C3A-77D133EE1716}" dt="2023-05-12T22:11:25.083" v="36" actId="6549"/>
        <pc:sldMkLst>
          <pc:docMk/>
          <pc:sldMk cId="0" sldId="267"/>
        </pc:sldMkLst>
      </pc:sldChg>
      <pc:sldChg chg="del">
        <pc:chgData name="Sami Al-Mashaqbeh" userId="c2b34020-89dd-4a6b-a910-6362006b6f1d" providerId="ADAL" clId="{0E130C25-102D-42E3-8C3A-77D133EE1716}" dt="2023-05-12T22:11:29.412" v="37" actId="47"/>
        <pc:sldMkLst>
          <pc:docMk/>
          <pc:sldMk cId="0" sldId="268"/>
        </pc:sldMkLst>
      </pc:sldChg>
      <pc:sldChg chg="modNotesTx">
        <pc:chgData name="Sami Al-Mashaqbeh" userId="c2b34020-89dd-4a6b-a910-6362006b6f1d" providerId="ADAL" clId="{0E130C25-102D-42E3-8C3A-77D133EE1716}" dt="2023-05-12T22:11:32.922" v="38" actId="6549"/>
        <pc:sldMkLst>
          <pc:docMk/>
          <pc:sldMk cId="0" sldId="269"/>
        </pc:sldMkLst>
      </pc:sldChg>
      <pc:sldChg chg="modNotesTx">
        <pc:chgData name="Sami Al-Mashaqbeh" userId="c2b34020-89dd-4a6b-a910-6362006b6f1d" providerId="ADAL" clId="{0E130C25-102D-42E3-8C3A-77D133EE1716}" dt="2023-05-12T22:11:38.772" v="39" actId="6549"/>
        <pc:sldMkLst>
          <pc:docMk/>
          <pc:sldMk cId="0" sldId="270"/>
        </pc:sldMkLst>
      </pc:sldChg>
      <pc:sldChg chg="modNotesTx">
        <pc:chgData name="Sami Al-Mashaqbeh" userId="c2b34020-89dd-4a6b-a910-6362006b6f1d" providerId="ADAL" clId="{0E130C25-102D-42E3-8C3A-77D133EE1716}" dt="2023-05-12T22:11:43.768" v="40" actId="6549"/>
        <pc:sldMkLst>
          <pc:docMk/>
          <pc:sldMk cId="0" sldId="271"/>
        </pc:sldMkLst>
      </pc:sldChg>
      <pc:sldChg chg="modNotesTx">
        <pc:chgData name="Sami Al-Mashaqbeh" userId="c2b34020-89dd-4a6b-a910-6362006b6f1d" providerId="ADAL" clId="{0E130C25-102D-42E3-8C3A-77D133EE1716}" dt="2023-05-12T22:11:49.744" v="41" actId="6549"/>
        <pc:sldMkLst>
          <pc:docMk/>
          <pc:sldMk cId="0" sldId="272"/>
        </pc:sldMkLst>
      </pc:sldChg>
      <pc:sldChg chg="del">
        <pc:chgData name="Sami Al-Mashaqbeh" userId="c2b34020-89dd-4a6b-a910-6362006b6f1d" providerId="ADAL" clId="{0E130C25-102D-42E3-8C3A-77D133EE1716}" dt="2023-05-12T22:11:52.622" v="42" actId="47"/>
        <pc:sldMkLst>
          <pc:docMk/>
          <pc:sldMk cId="0" sldId="274"/>
        </pc:sldMkLst>
      </pc:sldChg>
      <pc:sldChg chg="del">
        <pc:chgData name="Sami Al-Mashaqbeh" userId="c2b34020-89dd-4a6b-a910-6362006b6f1d" providerId="ADAL" clId="{0E130C25-102D-42E3-8C3A-77D133EE1716}" dt="2023-05-12T22:11:54.623" v="43" actId="47"/>
        <pc:sldMkLst>
          <pc:docMk/>
          <pc:sldMk cId="0" sldId="275"/>
        </pc:sldMkLst>
      </pc:sldChg>
      <pc:sldChg chg="del">
        <pc:chgData name="Sami Al-Mashaqbeh" userId="c2b34020-89dd-4a6b-a910-6362006b6f1d" providerId="ADAL" clId="{0E130C25-102D-42E3-8C3A-77D133EE1716}" dt="2023-05-12T22:10:54.082" v="24" actId="47"/>
        <pc:sldMkLst>
          <pc:docMk/>
          <pc:sldMk cId="0" sldId="277"/>
        </pc:sldMkLst>
      </pc:sldChg>
      <pc:sldChg chg="del">
        <pc:chgData name="Sami Al-Mashaqbeh" userId="c2b34020-89dd-4a6b-a910-6362006b6f1d" providerId="ADAL" clId="{0E130C25-102D-42E3-8C3A-77D133EE1716}" dt="2023-05-12T22:10:56.397" v="27" actId="47"/>
        <pc:sldMkLst>
          <pc:docMk/>
          <pc:sldMk cId="1533357529" sldId="880"/>
        </pc:sldMkLst>
      </pc:sldChg>
      <pc:sldChg chg="del">
        <pc:chgData name="Sami Al-Mashaqbeh" userId="c2b34020-89dd-4a6b-a910-6362006b6f1d" providerId="ADAL" clId="{0E130C25-102D-42E3-8C3A-77D133EE1716}" dt="2023-05-12T22:11:00.729" v="31" actId="47"/>
        <pc:sldMkLst>
          <pc:docMk/>
          <pc:sldMk cId="3381894665" sldId="925"/>
        </pc:sldMkLst>
      </pc:sldChg>
      <pc:sldChg chg="del">
        <pc:chgData name="Sami Al-Mashaqbeh" userId="c2b34020-89dd-4a6b-a910-6362006b6f1d" providerId="ADAL" clId="{0E130C25-102D-42E3-8C3A-77D133EE1716}" dt="2023-05-12T22:10:55.179" v="25" actId="47"/>
        <pc:sldMkLst>
          <pc:docMk/>
          <pc:sldMk cId="122153960" sldId="1070"/>
        </pc:sldMkLst>
      </pc:sldChg>
      <pc:sldChg chg="del">
        <pc:chgData name="Sami Al-Mashaqbeh" userId="c2b34020-89dd-4a6b-a910-6362006b6f1d" providerId="ADAL" clId="{0E130C25-102D-42E3-8C3A-77D133EE1716}" dt="2023-05-12T22:10:55.759" v="26" actId="47"/>
        <pc:sldMkLst>
          <pc:docMk/>
          <pc:sldMk cId="1736058053" sldId="1071"/>
        </pc:sldMkLst>
      </pc:sldChg>
      <pc:sldChg chg="del">
        <pc:chgData name="Sami Al-Mashaqbeh" userId="c2b34020-89dd-4a6b-a910-6362006b6f1d" providerId="ADAL" clId="{0E130C25-102D-42E3-8C3A-77D133EE1716}" dt="2023-05-12T22:10:57.115" v="28" actId="47"/>
        <pc:sldMkLst>
          <pc:docMk/>
          <pc:sldMk cId="0" sldId="1072"/>
        </pc:sldMkLst>
      </pc:sldChg>
      <pc:sldChg chg="del">
        <pc:chgData name="Sami Al-Mashaqbeh" userId="c2b34020-89dd-4a6b-a910-6362006b6f1d" providerId="ADAL" clId="{0E130C25-102D-42E3-8C3A-77D133EE1716}" dt="2023-05-12T22:10:57.942" v="29" actId="47"/>
        <pc:sldMkLst>
          <pc:docMk/>
          <pc:sldMk cId="1138333762" sldId="1073"/>
        </pc:sldMkLst>
      </pc:sldChg>
      <pc:sldChg chg="del">
        <pc:chgData name="Sami Al-Mashaqbeh" userId="c2b34020-89dd-4a6b-a910-6362006b6f1d" providerId="ADAL" clId="{0E130C25-102D-42E3-8C3A-77D133EE1716}" dt="2023-05-12T22:11:58.239" v="44" actId="47"/>
        <pc:sldMkLst>
          <pc:docMk/>
          <pc:sldMk cId="3645693150" sldId="1078"/>
        </pc:sldMkLst>
      </pc:sldChg>
      <pc:sldChg chg="del">
        <pc:chgData name="Sami Al-Mashaqbeh" userId="c2b34020-89dd-4a6b-a910-6362006b6f1d" providerId="ADAL" clId="{0E130C25-102D-42E3-8C3A-77D133EE1716}" dt="2023-05-12T22:11:59.036" v="45" actId="47"/>
        <pc:sldMkLst>
          <pc:docMk/>
          <pc:sldMk cId="4190828277" sldId="1079"/>
        </pc:sldMkLst>
      </pc:sldChg>
      <pc:sldMasterChg chg="delSldLayout modSldLayout">
        <pc:chgData name="Sami Al-Mashaqbeh" userId="c2b34020-89dd-4a6b-a910-6362006b6f1d" providerId="ADAL" clId="{0E130C25-102D-42E3-8C3A-77D133EE1716}" dt="2023-05-12T22:11:59.036" v="45" actId="47"/>
        <pc:sldMasterMkLst>
          <pc:docMk/>
          <pc:sldMasterMk cId="0" sldId="2147483648"/>
        </pc:sldMasterMkLst>
        <pc:sldLayoutChg chg="delSp mod">
          <pc:chgData name="Sami Al-Mashaqbeh" userId="c2b34020-89dd-4a6b-a910-6362006b6f1d" providerId="ADAL" clId="{0E130C25-102D-42E3-8C3A-77D133EE1716}" dt="2023-05-12T22:09:49.555" v="0" actId="478"/>
          <pc:sldLayoutMkLst>
            <pc:docMk/>
            <pc:sldMasterMk cId="0" sldId="2147483648"/>
            <pc:sldLayoutMk cId="0" sldId="2147483650"/>
          </pc:sldLayoutMkLst>
          <pc:picChg chg="del">
            <ac:chgData name="Sami Al-Mashaqbeh" userId="c2b34020-89dd-4a6b-a910-6362006b6f1d" providerId="ADAL" clId="{0E130C25-102D-42E3-8C3A-77D133EE1716}" dt="2023-05-12T22:09:49.555" v="0" actId="478"/>
            <ac:picMkLst>
              <pc:docMk/>
              <pc:sldMasterMk cId="0" sldId="2147483648"/>
              <pc:sldLayoutMk cId="0" sldId="2147483650"/>
              <ac:picMk id="4" creationId="{00000000-0000-0000-0000-000000000000}"/>
            </ac:picMkLst>
          </pc:picChg>
        </pc:sldLayoutChg>
        <pc:sldLayoutChg chg="delSp mod">
          <pc:chgData name="Sami Al-Mashaqbeh" userId="c2b34020-89dd-4a6b-a910-6362006b6f1d" providerId="ADAL" clId="{0E130C25-102D-42E3-8C3A-77D133EE1716}" dt="2023-05-12T22:09:53.231" v="1" actId="478"/>
          <pc:sldLayoutMkLst>
            <pc:docMk/>
            <pc:sldMasterMk cId="0" sldId="2147483648"/>
            <pc:sldLayoutMk cId="0" sldId="2147483651"/>
          </pc:sldLayoutMkLst>
          <pc:picChg chg="del">
            <ac:chgData name="Sami Al-Mashaqbeh" userId="c2b34020-89dd-4a6b-a910-6362006b6f1d" providerId="ADAL" clId="{0E130C25-102D-42E3-8C3A-77D133EE1716}" dt="2023-05-12T22:09:53.231" v="1" actId="478"/>
            <ac:picMkLst>
              <pc:docMk/>
              <pc:sldMasterMk cId="0" sldId="2147483648"/>
              <pc:sldLayoutMk cId="0" sldId="2147483651"/>
              <ac:picMk id="4" creationId="{00000000-0000-0000-0000-000000000000}"/>
            </ac:picMkLst>
          </pc:picChg>
        </pc:sldLayoutChg>
        <pc:sldLayoutChg chg="delSp mod">
          <pc:chgData name="Sami Al-Mashaqbeh" userId="c2b34020-89dd-4a6b-a910-6362006b6f1d" providerId="ADAL" clId="{0E130C25-102D-42E3-8C3A-77D133EE1716}" dt="2023-05-12T22:10:02.205" v="3" actId="478"/>
          <pc:sldLayoutMkLst>
            <pc:docMk/>
            <pc:sldMasterMk cId="0" sldId="2147483648"/>
            <pc:sldLayoutMk cId="0" sldId="2147483652"/>
          </pc:sldLayoutMkLst>
          <pc:spChg chg="del">
            <ac:chgData name="Sami Al-Mashaqbeh" userId="c2b34020-89dd-4a6b-a910-6362006b6f1d" providerId="ADAL" clId="{0E130C25-102D-42E3-8C3A-77D133EE1716}" dt="2023-05-12T22:10:02.205" v="3" actId="478"/>
            <ac:spMkLst>
              <pc:docMk/>
              <pc:sldMasterMk cId="0" sldId="2147483648"/>
              <pc:sldLayoutMk cId="0" sldId="2147483652"/>
              <ac:spMk id="3" creationId="{00000000-0000-0000-0000-000000000000}"/>
            </ac:spMkLst>
          </pc:spChg>
          <pc:picChg chg="del">
            <ac:chgData name="Sami Al-Mashaqbeh" userId="c2b34020-89dd-4a6b-a910-6362006b6f1d" providerId="ADAL" clId="{0E130C25-102D-42E3-8C3A-77D133EE1716}" dt="2023-05-12T22:09:57.381" v="2" actId="478"/>
            <ac:picMkLst>
              <pc:docMk/>
              <pc:sldMasterMk cId="0" sldId="2147483648"/>
              <pc:sldLayoutMk cId="0" sldId="2147483652"/>
              <ac:picMk id="4" creationId="{00000000-0000-0000-0000-000000000000}"/>
            </ac:picMkLst>
          </pc:picChg>
        </pc:sldLayoutChg>
        <pc:sldLayoutChg chg="delSp mod">
          <pc:chgData name="Sami Al-Mashaqbeh" userId="c2b34020-89dd-4a6b-a910-6362006b6f1d" providerId="ADAL" clId="{0E130C25-102D-42E3-8C3A-77D133EE1716}" dt="2023-05-12T22:10:10.973" v="5" actId="478"/>
          <pc:sldLayoutMkLst>
            <pc:docMk/>
            <pc:sldMasterMk cId="0" sldId="2147483648"/>
            <pc:sldLayoutMk cId="0" sldId="2147483653"/>
          </pc:sldLayoutMkLst>
          <pc:spChg chg="del">
            <ac:chgData name="Sami Al-Mashaqbeh" userId="c2b34020-89dd-4a6b-a910-6362006b6f1d" providerId="ADAL" clId="{0E130C25-102D-42E3-8C3A-77D133EE1716}" dt="2023-05-12T22:10:10.973" v="5" actId="478"/>
            <ac:spMkLst>
              <pc:docMk/>
              <pc:sldMasterMk cId="0" sldId="2147483648"/>
              <pc:sldLayoutMk cId="0" sldId="2147483653"/>
              <ac:spMk id="3" creationId="{00000000-0000-0000-0000-000000000000}"/>
            </ac:spMkLst>
          </pc:spChg>
          <pc:picChg chg="del">
            <ac:chgData name="Sami Al-Mashaqbeh" userId="c2b34020-89dd-4a6b-a910-6362006b6f1d" providerId="ADAL" clId="{0E130C25-102D-42E3-8C3A-77D133EE1716}" dt="2023-05-12T22:10:06.080" v="4" actId="478"/>
            <ac:picMkLst>
              <pc:docMk/>
              <pc:sldMasterMk cId="0" sldId="2147483648"/>
              <pc:sldLayoutMk cId="0" sldId="2147483653"/>
              <ac:picMk id="4" creationId="{00000000-0000-0000-0000-000000000000}"/>
            </ac:picMkLst>
          </pc:picChg>
        </pc:sldLayoutChg>
        <pc:sldLayoutChg chg="delSp mod">
          <pc:chgData name="Sami Al-Mashaqbeh" userId="c2b34020-89dd-4a6b-a910-6362006b6f1d" providerId="ADAL" clId="{0E130C25-102D-42E3-8C3A-77D133EE1716}" dt="2023-05-12T22:10:19.598" v="7" actId="478"/>
          <pc:sldLayoutMkLst>
            <pc:docMk/>
            <pc:sldMasterMk cId="0" sldId="2147483648"/>
            <pc:sldLayoutMk cId="0" sldId="2147483654"/>
          </pc:sldLayoutMkLst>
          <pc:spChg chg="del">
            <ac:chgData name="Sami Al-Mashaqbeh" userId="c2b34020-89dd-4a6b-a910-6362006b6f1d" providerId="ADAL" clId="{0E130C25-102D-42E3-8C3A-77D133EE1716}" dt="2023-05-12T22:10:19.598" v="7" actId="478"/>
            <ac:spMkLst>
              <pc:docMk/>
              <pc:sldMasterMk cId="0" sldId="2147483648"/>
              <pc:sldLayoutMk cId="0" sldId="2147483654"/>
              <ac:spMk id="4" creationId="{00000000-0000-0000-0000-000000000000}"/>
            </ac:spMkLst>
          </pc:spChg>
          <pc:picChg chg="del">
            <ac:chgData name="Sami Al-Mashaqbeh" userId="c2b34020-89dd-4a6b-a910-6362006b6f1d" providerId="ADAL" clId="{0E130C25-102D-42E3-8C3A-77D133EE1716}" dt="2023-05-12T22:10:15.402" v="6" actId="478"/>
            <ac:picMkLst>
              <pc:docMk/>
              <pc:sldMasterMk cId="0" sldId="2147483648"/>
              <pc:sldLayoutMk cId="0" sldId="2147483654"/>
              <ac:picMk id="5" creationId="{00000000-0000-0000-0000-000000000000}"/>
            </ac:picMkLst>
          </pc:picChg>
        </pc:sldLayoutChg>
        <pc:sldLayoutChg chg="delSp del">
          <pc:chgData name="Sami Al-Mashaqbeh" userId="c2b34020-89dd-4a6b-a910-6362006b6f1d" providerId="ADAL" clId="{0E130C25-102D-42E3-8C3A-77D133EE1716}" dt="2023-05-12T22:11:59.036" v="45" actId="47"/>
          <pc:sldLayoutMkLst>
            <pc:docMk/>
            <pc:sldMasterMk cId="0" sldId="2147483648"/>
            <pc:sldLayoutMk cId="4229006031" sldId="2147483670"/>
          </pc:sldLayoutMkLst>
          <pc:grpChg chg="del">
            <ac:chgData name="Sami Al-Mashaqbeh" userId="c2b34020-89dd-4a6b-a910-6362006b6f1d" providerId="ADAL" clId="{0E130C25-102D-42E3-8C3A-77D133EE1716}" dt="2023-05-12T22:10:27.027" v="8" actId="478"/>
            <ac:grpSpMkLst>
              <pc:docMk/>
              <pc:sldMasterMk cId="0" sldId="2147483648"/>
              <pc:sldLayoutMk cId="4229006031" sldId="2147483670"/>
              <ac:grpSpMk id="4" creationId="{00000000-0000-0000-0000-000000000000}"/>
            </ac:grpSpMkLst>
          </pc:grpChg>
        </pc:sldLayoutChg>
      </pc:sldMasterChg>
      <pc:sldMasterChg chg="delSp delSldLayout">
        <pc:chgData name="Sami Al-Mashaqbeh" userId="c2b34020-89dd-4a6b-a910-6362006b6f1d" providerId="ADAL" clId="{0E130C25-102D-42E3-8C3A-77D133EE1716}" dt="2023-05-12T22:11:00.729" v="31" actId="47"/>
        <pc:sldMasterMkLst>
          <pc:docMk/>
          <pc:sldMasterMk cId="1521865379" sldId="2147483655"/>
        </pc:sldMasterMkLst>
        <pc:grpChg chg="del">
          <ac:chgData name="Sami Al-Mashaqbeh" userId="c2b34020-89dd-4a6b-a910-6362006b6f1d" providerId="ADAL" clId="{0E130C25-102D-42E3-8C3A-77D133EE1716}" dt="2023-05-12T22:10:32.265" v="9" actId="478"/>
          <ac:grpSpMkLst>
            <pc:docMk/>
            <pc:sldMasterMk cId="1521865379" sldId="2147483655"/>
            <ac:grpSpMk id="6" creationId="{00000000-0000-0000-0000-000000000000}"/>
          </ac:grpSpMkLst>
        </pc:grpChg>
        <pc:sldLayoutChg chg="del">
          <pc:chgData name="Sami Al-Mashaqbeh" userId="c2b34020-89dd-4a6b-a910-6362006b6f1d" providerId="ADAL" clId="{0E130C25-102D-42E3-8C3A-77D133EE1716}" dt="2023-05-12T22:11:00.729" v="31" actId="47"/>
          <pc:sldLayoutMkLst>
            <pc:docMk/>
            <pc:sldMasterMk cId="1521865379" sldId="2147483655"/>
            <pc:sldLayoutMk cId="2782168795" sldId="214748366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59866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2021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95364302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364761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70340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971830471"/>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397121284"/>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276834593"/>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901412872"/>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929204815"/>
      </p:ext>
    </p:extLst>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58811542"/>
      </p:ext>
    </p:extLst>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5786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dirty="0">
                <a:solidFill>
                  <a:srgbClr val="AFE8FB"/>
                </a:solidFill>
                <a:latin typeface="Arial" pitchFamily="34" charset="0"/>
                <a:ea typeface="Arial" pitchFamily="34" charset="-122"/>
                <a:cs typeface="Arial" pitchFamily="34" charset="-120"/>
              </a:rPr>
              <a:t>(custom placeholder text!)</a:t>
            </a:r>
            <a:endParaRPr lang="en-US" sz="36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dirty="0">
                <a:solidFill>
                  <a:srgbClr val="AFE8FB"/>
                </a:solidFill>
                <a:latin typeface="Arial" pitchFamily="34" charset="0"/>
                <a:ea typeface="Arial" pitchFamily="34" charset="-122"/>
                <a:cs typeface="Arial" pitchFamily="34" charset="-120"/>
              </a:rPr>
              <a:t>(custom placeholder text!)</a:t>
            </a:r>
            <a:endParaRPr lang="en-US" sz="4200" dirty="0"/>
          </a:p>
        </p:txBody>
      </p:sp>
      <p:sp>
        <p:nvSpPr>
          <p:cNvPr id="3" name="Object2"/>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dirty="0">
                <a:solidFill>
                  <a:srgbClr val="AFE8FB"/>
                </a:solidFill>
                <a:latin typeface="Arial" pitchFamily="34" charset="0"/>
                <a:ea typeface="Arial" pitchFamily="34" charset="-122"/>
                <a:cs typeface="Arial" pitchFamily="34" charset="-120"/>
              </a:rPr>
              <a:t>(custom placeholder text!)</a:t>
            </a:r>
            <a:endParaRPr lang="en-US" sz="12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dirty="0">
                <a:solidFill>
                  <a:srgbClr val="B1E8FA"/>
                </a:solidFill>
                <a:latin typeface="Arial" pitchFamily="34" charset="0"/>
                <a:ea typeface="Arial" pitchFamily="34" charset="-122"/>
                <a:cs typeface="Arial" pitchFamily="34" charset="-120"/>
              </a:rPr>
              <a:t>(custom placeholder text!)</a:t>
            </a:r>
            <a:endParaRPr lang="en-US" sz="4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dirty="0">
                <a:solidFill>
                  <a:srgbClr val="024C69"/>
                </a:solidFill>
                <a:latin typeface="Arial" pitchFamily="34" charset="0"/>
                <a:ea typeface="Arial" pitchFamily="34" charset="-122"/>
                <a:cs typeface="Arial" pitchFamily="34" charset="-120"/>
              </a:rPr>
              <a:t>(custom placeholder text!)</a:t>
            </a:r>
            <a:endParaRPr lang="en-US" sz="2200" dirty="0"/>
          </a:p>
        </p:txBody>
      </p:sp>
      <p:sp>
        <p:nvSpPr>
          <p:cNvPr id="3" name="Object2"/>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dirty="0">
                <a:solidFill>
                  <a:srgbClr val="024C69"/>
                </a:solidFill>
                <a:latin typeface="Arial" pitchFamily="34" charset="0"/>
                <a:ea typeface="Arial" pitchFamily="34" charset="-122"/>
                <a:cs typeface="Arial" pitchFamily="34" charset="-120"/>
              </a:rPr>
              <a:t>(custom placeholder text!)</a:t>
            </a:r>
            <a:endParaRPr lang="en-US" sz="16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9084210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443932977"/>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627561386"/>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521865379"/>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1"/>
          <p:cNvSpPr>
            <a:spLocks noGrp="1"/>
          </p:cNvSpPr>
          <p:nvPr>
            <p:ph type="body" idx="100" hasCustomPrompt="1"/>
          </p:nvPr>
        </p:nvSpPr>
        <p:spPr>
          <a:xfrm>
            <a:off x="457200" y="1543050"/>
            <a:ext cx="6400800" cy="1828800"/>
          </a:xfrm>
          <a:prstGeom prst="rect">
            <a:avLst/>
          </a:prstGeom>
          <a:noFill/>
          <a:ln/>
        </p:spPr>
        <p:txBody>
          <a:bodyPr wrap="square" rtlCol="0"/>
          <a:lstStyle/>
          <a:p>
            <a:pPr marL="0" indent="0">
              <a:buNone/>
            </a:pPr>
            <a:r>
              <a:rPr lang="en-US" dirty="0"/>
              <a:t>Network Security Testing</a:t>
            </a:r>
          </a:p>
        </p:txBody>
      </p:sp>
      <p:sp>
        <p:nvSpPr>
          <p:cNvPr id="6" name="Text Placeholder 5">
            <a:extLst>
              <a:ext uri="{FF2B5EF4-FFF2-40B4-BE49-F238E27FC236}">
                <a16:creationId xmlns:a16="http://schemas.microsoft.com/office/drawing/2014/main" id="{D4D3004E-AA83-FAAD-C569-B5179DB8B141}"/>
              </a:ext>
            </a:extLst>
          </p:cNvPr>
          <p:cNvSpPr>
            <a:spLocks noGrp="1"/>
          </p:cNvSpPr>
          <p:nvPr>
            <p:ph type="body" idx="10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Techniques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Operations Security</a:t>
            </a:r>
          </a:p>
        </p:txBody>
      </p:sp>
      <p:sp>
        <p:nvSpPr>
          <p:cNvPr id="5" name="Object4"/>
          <p:cNvSpPr/>
          <p:nvPr/>
        </p:nvSpPr>
        <p:spPr>
          <a:xfrm>
            <a:off x="166530" y="851810"/>
            <a:ext cx="8810940" cy="2571750"/>
          </a:xfrm>
          <a:prstGeom prst="rect">
            <a:avLst/>
          </a:prstGeom>
          <a:noFill/>
          <a:ln/>
        </p:spPr>
        <p:txBody>
          <a:bodyPr wrap="square" rtlCol="0" anchor="t"/>
          <a:lstStyle/>
          <a:p>
            <a:pPr>
              <a:lnSpc>
                <a:spcPts val="2000"/>
              </a:lnSpc>
            </a:pPr>
            <a:r>
              <a:rPr lang="en-US" sz="1600" dirty="0">
                <a:latin typeface="Arial" panose="020B0604020202020204" pitchFamily="34" charset="0"/>
                <a:cs typeface="Arial" panose="020B0604020202020204" pitchFamily="34" charset="0"/>
              </a:rPr>
              <a:t>Operations security starts with the planning and implementation process of a network. During these phases, the operations team analyzes designs, identifies risks and vulnerabilities, and makes the necessary adaptations. The actual operational tasks begin after the network is set up and include the continual maintenance of the environment. </a:t>
            </a:r>
          </a:p>
          <a:p>
            <a:pPr>
              <a:lnSpc>
                <a:spcPts val="2000"/>
              </a:lnSpc>
            </a:pP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Some security testing techniques are predominantly manual, and others are highly automated. Regardless of the type of testing, the staff that sets up and conducts the security testing should have significant security and networking knowledge in these areas: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Device hardening</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Firewalls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IPSs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Operating systems</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Basic programming</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Networking protocols, such as TCP/IP</a:t>
            </a:r>
          </a:p>
          <a:p>
            <a:pPr marL="285750"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Network vulnerabilities and risk mitigation</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Techniques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Testing and Evaluating Network Security</a:t>
            </a:r>
          </a:p>
        </p:txBody>
      </p:sp>
      <p:sp>
        <p:nvSpPr>
          <p:cNvPr id="5" name="Object4"/>
          <p:cNvSpPr/>
          <p:nvPr/>
        </p:nvSpPr>
        <p:spPr>
          <a:xfrm>
            <a:off x="0" y="914400"/>
            <a:ext cx="881094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During the implementation stage, security testing is conducted on specific parts of the network. After a network is fully integrated and operational, a Security Test and Evaluation (ST&amp;E) is performed. An ST&amp;E is an examination of the protective measures that are placed on an operational network.</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Objectives of ST&amp;E include the following: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Uncover design, implementation, and operational flaws that could lead to the violation of the security policy.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Determine the adequacy of security mechanisms, assurances, and device properties to enforce the security policy.</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Assess the degree of consistency between the system documentation and its implementation.</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Tests should be repeated periodically and whenever a change is made to the system.</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Techniques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Types of Network Tests</a:t>
            </a:r>
          </a:p>
        </p:txBody>
      </p:sp>
      <p:sp>
        <p:nvSpPr>
          <p:cNvPr id="5" name="Object4"/>
          <p:cNvSpPr/>
          <p:nvPr/>
        </p:nvSpPr>
        <p:spPr>
          <a:xfrm>
            <a:off x="0" y="708660"/>
            <a:ext cx="8919942" cy="2571750"/>
          </a:xfrm>
          <a:prstGeom prst="rect">
            <a:avLst/>
          </a:prstGeom>
          <a:noFill/>
          <a:ln/>
        </p:spPr>
        <p:txBody>
          <a:bodyPr wrap="square" rtlCol="0" anchor="t"/>
          <a:lstStyle/>
          <a:p>
            <a:r>
              <a:rPr lang="en-US" sz="1400" dirty="0">
                <a:effectLst/>
                <a:latin typeface="Arial" panose="020B0604020202020204" pitchFamily="34" charset="0"/>
                <a:cs typeface="Arial" panose="020B0604020202020204" pitchFamily="34" charset="0"/>
              </a:rPr>
              <a:t>After a network is operational, ascertain its security status. Many security tests can be conducted to assess the operational status of the network:</a:t>
            </a:r>
          </a:p>
          <a:p>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Penetration testing</a:t>
            </a:r>
            <a:r>
              <a:rPr lang="en-US" sz="1400" dirty="0">
                <a:effectLst/>
                <a:latin typeface="Arial" panose="020B0604020202020204" pitchFamily="34" charset="0"/>
                <a:cs typeface="Arial" panose="020B0604020202020204" pitchFamily="34" charset="0"/>
              </a:rPr>
              <a:t> - Simulate attacks to determine the feasibility of an attack and possible consequences if one were to occur.</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Network scanning</a:t>
            </a:r>
            <a:r>
              <a:rPr lang="en-US" sz="1400" dirty="0">
                <a:effectLst/>
                <a:latin typeface="Arial" panose="020B0604020202020204" pitchFamily="34" charset="0"/>
                <a:cs typeface="Arial" panose="020B0604020202020204" pitchFamily="34" charset="0"/>
              </a:rPr>
              <a:t> - Includes software that can ping computers, scan for listening TCP ports and display which types of resources are available on the network. </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Vulnerability scanning</a:t>
            </a:r>
            <a:r>
              <a:rPr lang="en-US" sz="1400" dirty="0">
                <a:effectLst/>
                <a:latin typeface="Arial" panose="020B0604020202020204" pitchFamily="34" charset="0"/>
                <a:cs typeface="Arial" panose="020B0604020202020204" pitchFamily="34" charset="0"/>
              </a:rPr>
              <a:t> - Detects potential weaknesses in the tested systems. </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Password cracking</a:t>
            </a:r>
            <a:r>
              <a:rPr lang="en-US" sz="1400" dirty="0">
                <a:effectLst/>
                <a:latin typeface="Arial" panose="020B0604020202020204" pitchFamily="34" charset="0"/>
                <a:cs typeface="Arial" panose="020B0604020202020204" pitchFamily="34" charset="0"/>
              </a:rPr>
              <a:t> - Tests and detects weak passwords that should be changed.</a:t>
            </a:r>
          </a:p>
          <a:p>
            <a:pPr marL="742950" lvl="1" indent="-285750">
              <a:buFont typeface="Arial" panose="020B0604020202020204" pitchFamily="34" charset="0"/>
              <a:buChar char="•"/>
            </a:pPr>
            <a:r>
              <a:rPr lang="en-US" sz="1400" dirty="0">
                <a:effectLst/>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Log review</a:t>
            </a:r>
            <a:r>
              <a:rPr lang="en-US" sz="1400" dirty="0">
                <a:effectLst/>
                <a:latin typeface="Arial" panose="020B0604020202020204" pitchFamily="34" charset="0"/>
                <a:cs typeface="Arial" panose="020B0604020202020204" pitchFamily="34" charset="0"/>
              </a:rPr>
              <a:t> - Filter and review security logs to detect abnormal activity.</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Integrity checkers</a:t>
            </a:r>
            <a:r>
              <a:rPr lang="en-US" sz="1400" dirty="0">
                <a:effectLst/>
                <a:latin typeface="Arial" panose="020B0604020202020204" pitchFamily="34" charset="0"/>
                <a:cs typeface="Arial" panose="020B0604020202020204" pitchFamily="34" charset="0"/>
              </a:rPr>
              <a:t> - Detects and reports changes in the system. </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Virus detection</a:t>
            </a:r>
            <a:r>
              <a:rPr lang="en-US" sz="1400" dirty="0">
                <a:effectLst/>
                <a:latin typeface="Arial" panose="020B0604020202020204" pitchFamily="34" charset="0"/>
                <a:cs typeface="Arial" panose="020B0604020202020204" pitchFamily="34" charset="0"/>
              </a:rPr>
              <a:t> - Detects and removes computer viruses and other malware.</a:t>
            </a:r>
          </a:p>
          <a:p>
            <a:pPr marL="742950" lvl="1" indent="-285750">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Techniques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Applying Network Test Results</a:t>
            </a:r>
          </a:p>
        </p:txBody>
      </p:sp>
      <p:sp>
        <p:nvSpPr>
          <p:cNvPr id="5" name="Object4"/>
          <p:cNvSpPr/>
          <p:nvPr/>
        </p:nvSpPr>
        <p:spPr>
          <a:xfrm>
            <a:off x="0" y="914400"/>
            <a:ext cx="8686800" cy="2571750"/>
          </a:xfrm>
          <a:prstGeom prst="rect">
            <a:avLst/>
          </a:prstGeom>
          <a:noFill/>
          <a:ln/>
        </p:spPr>
        <p:txBody>
          <a:bodyPr wrap="square" rtlCol="0" anchor="t"/>
          <a:lstStyle/>
          <a:p>
            <a:r>
              <a:rPr lang="en-US" sz="1600" dirty="0">
                <a:effectLst/>
                <a:latin typeface="Arial" panose="020B0604020202020204" pitchFamily="34" charset="0"/>
                <a:cs typeface="Arial" panose="020B0604020202020204" pitchFamily="34" charset="0"/>
              </a:rPr>
              <a:t>Network security testing results can be used in several ways:</a:t>
            </a:r>
          </a:p>
          <a:p>
            <a:endParaRPr lang="en-US" sz="16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To define mitigation activities to address identified vulnerabilities</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As a benchmark to trace the progress of an organization in meeting security requirements</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To assess the implementation status of system security requirements</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To conduct cost and benefit analysis for improvements to network security</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To enhance other activities, such as risk assessments, certification and authorization (C&amp;A), and performance improvement efforts</a:t>
            </a:r>
          </a:p>
          <a:p>
            <a:pPr marL="742950" lvl="1" indent="-285750">
              <a:buFont typeface="Arial" panose="020B0604020202020204" pitchFamily="34" charset="0"/>
              <a:buChar char="•"/>
            </a:pPr>
            <a:r>
              <a:rPr lang="en-US" sz="1600" dirty="0">
                <a:effectLst/>
                <a:latin typeface="Arial" panose="020B0604020202020204" pitchFamily="34" charset="0"/>
                <a:cs typeface="Arial" panose="020B0604020202020204" pitchFamily="34" charset="0"/>
              </a:rPr>
              <a:t>As a reference point for corrective action</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Network Testing Tools</a:t>
            </a:r>
          </a:p>
        </p:txBody>
      </p:sp>
      <p:sp>
        <p:nvSpPr>
          <p:cNvPr id="5" name="Object4"/>
          <p:cNvSpPr/>
          <p:nvPr/>
        </p:nvSpPr>
        <p:spPr>
          <a:xfrm>
            <a:off x="-1" y="659876"/>
            <a:ext cx="9095556" cy="2741496"/>
          </a:xfrm>
          <a:prstGeom prst="rect">
            <a:avLst/>
          </a:prstGeom>
          <a:noFill/>
          <a:ln/>
        </p:spPr>
        <p:txBody>
          <a:bodyPr wrap="square" rtlCol="0" anchor="t"/>
          <a:lstStyle/>
          <a:p>
            <a:r>
              <a:rPr lang="en-US" sz="1400" dirty="0">
                <a:effectLst/>
                <a:latin typeface="Arial" panose="020B0604020202020204" pitchFamily="34" charset="0"/>
                <a:cs typeface="Arial" panose="020B0604020202020204" pitchFamily="34" charset="0"/>
              </a:rPr>
              <a:t>There are many tools available to test the security of systems and networks. Some of these tools are open source while others are commercial tools that require licensing. Various software tools can be used to perform network testing including:</a:t>
            </a:r>
          </a:p>
          <a:p>
            <a:endParaRPr lang="en-US" sz="1400" dirty="0">
              <a:effectLst/>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Nmap/Zenmap</a:t>
            </a:r>
            <a:r>
              <a:rPr lang="en-US" sz="1400" dirty="0">
                <a:effectLst/>
                <a:latin typeface="Arial" panose="020B0604020202020204" pitchFamily="34" charset="0"/>
                <a:cs typeface="Arial" panose="020B0604020202020204" pitchFamily="34" charset="0"/>
              </a:rPr>
              <a:t> - This discovers computers and services on a computer network, thus creating a map of the network.</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SuperScan</a:t>
            </a:r>
            <a:r>
              <a:rPr lang="en-US" sz="1400" dirty="0">
                <a:effectLst/>
                <a:latin typeface="Arial" panose="020B0604020202020204" pitchFamily="34" charset="0"/>
                <a:cs typeface="Arial" panose="020B0604020202020204" pitchFamily="34" charset="0"/>
              </a:rPr>
              <a:t> - Designed to detect open TCP and UDP ports, determine what services are running on those ports, and to run queries, such as whois, ping, traceroute, and hostname lookups.</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SIEM (Security Information Event Management)</a:t>
            </a:r>
            <a:r>
              <a:rPr lang="en-US" sz="1400" dirty="0">
                <a:effectLst/>
                <a:latin typeface="Arial" panose="020B0604020202020204" pitchFamily="34" charset="0"/>
                <a:cs typeface="Arial" panose="020B0604020202020204" pitchFamily="34" charset="0"/>
              </a:rPr>
              <a:t> - Used in enterprise organizations to provide real time reporting and long-term analysis of security events.</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GFI LANguard</a:t>
            </a:r>
            <a:r>
              <a:rPr lang="en-US" sz="1400" dirty="0">
                <a:effectLst/>
                <a:latin typeface="Arial" panose="020B0604020202020204" pitchFamily="34" charset="0"/>
                <a:cs typeface="Arial" panose="020B0604020202020204" pitchFamily="34" charset="0"/>
              </a:rPr>
              <a:t> - This is a network and security scanner which detects vulnerabilities.</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Tripwire</a:t>
            </a:r>
            <a:r>
              <a:rPr lang="en-US" sz="1400" dirty="0">
                <a:effectLst/>
                <a:latin typeface="Arial" panose="020B0604020202020204" pitchFamily="34" charset="0"/>
                <a:cs typeface="Arial" panose="020B0604020202020204" pitchFamily="34" charset="0"/>
              </a:rPr>
              <a:t> - Assesses and validates IT configurations.</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Nessus</a:t>
            </a:r>
            <a:r>
              <a:rPr lang="en-US" sz="1400" dirty="0">
                <a:effectLst/>
                <a:latin typeface="Arial" panose="020B0604020202020204" pitchFamily="34" charset="0"/>
                <a:cs typeface="Arial" panose="020B0604020202020204" pitchFamily="34" charset="0"/>
              </a:rPr>
              <a:t> - Vulnerability scanning software, focusing on remote access, misconfigurations, and DoS against the TCP/IP stack.</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L0phtCrack</a:t>
            </a:r>
            <a:r>
              <a:rPr lang="en-US" sz="1400" dirty="0">
                <a:effectLst/>
                <a:latin typeface="Arial" panose="020B0604020202020204" pitchFamily="34" charset="0"/>
                <a:cs typeface="Arial" panose="020B0604020202020204" pitchFamily="34" charset="0"/>
              </a:rPr>
              <a:t> - Password auditing and recovery application.</a:t>
            </a:r>
          </a:p>
          <a:p>
            <a:pPr marL="742950" lvl="1" indent="-285750">
              <a:buFont typeface="Arial" panose="020B0604020202020204" pitchFamily="34" charset="0"/>
              <a:buChar char="•"/>
            </a:pPr>
            <a:r>
              <a:rPr lang="en-US" sz="1400" b="1" dirty="0">
                <a:effectLst/>
                <a:latin typeface="Arial" panose="020B0604020202020204" pitchFamily="34" charset="0"/>
                <a:cs typeface="Arial" panose="020B0604020202020204" pitchFamily="34" charset="0"/>
              </a:rPr>
              <a:t>Metasploit</a:t>
            </a:r>
            <a:r>
              <a:rPr lang="en-US" sz="1400" dirty="0">
                <a:effectLst/>
                <a:latin typeface="Arial" panose="020B0604020202020204" pitchFamily="34" charset="0"/>
                <a:cs typeface="Arial" panose="020B0604020202020204" pitchFamily="34" charset="0"/>
              </a:rPr>
              <a:t> - Provides information about vulnerabilities and aids in penetration testing and IDS signature development.</a:t>
            </a:r>
          </a:p>
          <a:p>
            <a:pPr lvl="1">
              <a:buFont typeface="Arial" panose="020B0604020202020204" pitchFamily="34" charset="0"/>
              <a:buChar char="•"/>
            </a:pPr>
            <a:endParaRPr lang="en-US" sz="1400" dirty="0">
              <a:effectLst/>
              <a:latin typeface="Arial" panose="020B0604020202020204" pitchFamily="34" charset="0"/>
              <a:cs typeface="Arial" panose="020B0604020202020204" pitchFamily="34" charset="0"/>
            </a:endParaRP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Nmap and Zenmap</a:t>
            </a:r>
          </a:p>
        </p:txBody>
      </p:sp>
      <p:sp>
        <p:nvSpPr>
          <p:cNvPr id="5" name="Object4"/>
          <p:cNvSpPr/>
          <p:nvPr/>
        </p:nvSpPr>
        <p:spPr>
          <a:xfrm>
            <a:off x="0" y="914400"/>
            <a:ext cx="8907830"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Nmap is a commonly used, low-level scanner that is available to the public. It has an array of excellent features which can be used for network mapping and reconnaissance. </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The basic functionality of Nmap allows the user to accomplish several tasks, as follows:</a:t>
            </a:r>
          </a:p>
          <a:p>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Classic TCP and UDP port scanning</a:t>
            </a:r>
            <a:r>
              <a:rPr lang="en-US" sz="1600" dirty="0">
                <a:latin typeface="Arial" panose="020B0604020202020204" pitchFamily="34" charset="0"/>
                <a:cs typeface="Arial" panose="020B0604020202020204" pitchFamily="34" charset="0"/>
              </a:rPr>
              <a:t> -This searches for different services on one host.</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Classic TCP and UDP port sweeping</a:t>
            </a:r>
            <a:r>
              <a:rPr lang="en-US" sz="1600" dirty="0">
                <a:latin typeface="Arial" panose="020B0604020202020204" pitchFamily="34" charset="0"/>
                <a:cs typeface="Arial" panose="020B0604020202020204" pitchFamily="34" charset="0"/>
              </a:rPr>
              <a:t> - This searches for the same service on multiple hosts.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Stealth TCP and UDP port scans and sweeps</a:t>
            </a:r>
            <a:r>
              <a:rPr lang="en-US" sz="1600" dirty="0">
                <a:latin typeface="Arial" panose="020B0604020202020204" pitchFamily="34" charset="0"/>
                <a:cs typeface="Arial" panose="020B0604020202020204" pitchFamily="34" charset="0"/>
              </a:rPr>
              <a:t> - This is similar to classic scans and sweeps, but harder to detect by the target host or IPS.</a:t>
            </a:r>
          </a:p>
          <a:p>
            <a:pPr marL="742950" lvl="1" indent="-285750">
              <a:buFont typeface="Arial" panose="020B0604020202020204" pitchFamily="34" charset="0"/>
              <a:buChar char="•"/>
            </a:pPr>
            <a:r>
              <a:rPr lang="en-US" sz="1600" b="1" dirty="0">
                <a:latin typeface="Arial" panose="020B0604020202020204" pitchFamily="34" charset="0"/>
                <a:cs typeface="Arial" panose="020B0604020202020204" pitchFamily="34" charset="0"/>
              </a:rPr>
              <a:t>Remote operating system identification</a:t>
            </a:r>
            <a:r>
              <a:rPr lang="en-US" sz="1600" dirty="0">
                <a:latin typeface="Arial" panose="020B0604020202020204" pitchFamily="34" charset="0"/>
                <a:cs typeface="Arial" panose="020B0604020202020204" pitchFamily="34" charset="0"/>
              </a:rPr>
              <a:t> - This is also known as OS fingerprinting.</a:t>
            </a:r>
          </a:p>
          <a:p>
            <a:pPr lvl="1"/>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Advanced features of Nmap include protocol scanning, known as Layer 3 port scanning.</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SuperScan</a:t>
            </a:r>
          </a:p>
        </p:txBody>
      </p:sp>
      <p:sp>
        <p:nvSpPr>
          <p:cNvPr id="5" name="Object4"/>
          <p:cNvSpPr/>
          <p:nvPr/>
        </p:nvSpPr>
        <p:spPr>
          <a:xfrm>
            <a:off x="-1" y="708660"/>
            <a:ext cx="9028943" cy="2571750"/>
          </a:xfrm>
          <a:prstGeom prst="rect">
            <a:avLst/>
          </a:prstGeom>
          <a:noFill/>
          <a:ln/>
        </p:spPr>
        <p:txBody>
          <a:bodyPr wrap="square" rtlCol="0" anchor="t"/>
          <a:lstStyle/>
          <a:p>
            <a:r>
              <a:rPr lang="en-US" sz="1600" dirty="0">
                <a:latin typeface="Arial" panose="020B0604020202020204" pitchFamily="34" charset="0"/>
                <a:cs typeface="Arial" panose="020B0604020202020204" pitchFamily="34" charset="0"/>
              </a:rPr>
              <a:t>SuperScan is a Microsoft Windows port scanning tool. It runs on most versions of Windows and requires administrator privileges. SuperScan version 4 has a number of useful features:</a:t>
            </a:r>
          </a:p>
          <a:p>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Adjustable scanning speed</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Support for unlimited IP ranges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Improved host detection using multiple ICMP methods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TCP SYN scanning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UDP scanning (two methods)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Simple HTML report generation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Source port scanning</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Fast hostname resolution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Extensive banner grabbing capabilities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Massive built-in port list description database</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IP and port scan order randomization</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A selection of useful tools, such as ping, traceroute, and whois</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Extensive Windows host enumeration capability</a:t>
            </a:r>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Object1"/>
          <p:cNvSpPr>
            <a:spLocks noGrp="1"/>
          </p:cNvSpPr>
          <p:nvPr>
            <p:ph type="body" idx="101" hasCustomPrompt="1"/>
          </p:nvPr>
        </p:nvSpPr>
        <p:spPr>
          <a:xfrm>
            <a:off x="0" y="0"/>
            <a:ext cx="9144000" cy="274320"/>
          </a:xfrm>
          <a:prstGeom prst="rect">
            <a:avLst/>
          </a:prstGeom>
          <a:noFill/>
          <a:ln/>
        </p:spPr>
        <p:txBody>
          <a:bodyPr wrap="square" rtlCol="0"/>
          <a:lstStyle/>
          <a:p>
            <a:pPr marL="0" indent="0">
              <a:buNone/>
            </a:pPr>
            <a:r>
              <a:rPr lang="en-US" dirty="0"/>
              <a:t>Network Security Testing Tools</a:t>
            </a:r>
          </a:p>
        </p:txBody>
      </p:sp>
      <p:sp>
        <p:nvSpPr>
          <p:cNvPr id="3" name="Object2"/>
          <p:cNvSpPr>
            <a:spLocks noGrp="1"/>
          </p:cNvSpPr>
          <p:nvPr>
            <p:ph type="body" idx="100" hasCustomPrompt="1"/>
          </p:nvPr>
        </p:nvSpPr>
        <p:spPr>
          <a:xfrm>
            <a:off x="0" y="274320"/>
            <a:ext cx="9144000" cy="914400"/>
          </a:xfrm>
          <a:prstGeom prst="rect">
            <a:avLst/>
          </a:prstGeom>
          <a:noFill/>
          <a:ln/>
        </p:spPr>
        <p:txBody>
          <a:bodyPr wrap="square" rtlCol="0"/>
          <a:lstStyle/>
          <a:p>
            <a:pPr marL="0" indent="0">
              <a:buNone/>
            </a:pPr>
            <a:r>
              <a:rPr lang="en-US" dirty="0"/>
              <a:t>SIEM</a:t>
            </a:r>
          </a:p>
        </p:txBody>
      </p:sp>
      <p:sp>
        <p:nvSpPr>
          <p:cNvPr id="5" name="Object4"/>
          <p:cNvSpPr/>
          <p:nvPr/>
        </p:nvSpPr>
        <p:spPr>
          <a:xfrm>
            <a:off x="0" y="708660"/>
            <a:ext cx="9209837" cy="2571750"/>
          </a:xfrm>
          <a:prstGeom prst="rect">
            <a:avLst/>
          </a:prstGeom>
          <a:noFill/>
          <a:ln/>
        </p:spPr>
        <p:txBody>
          <a:bodyPr wrap="square" rtlCol="0" anchor="t"/>
          <a:lstStyle/>
          <a:p>
            <a:pPr>
              <a:lnSpc>
                <a:spcPts val="2000"/>
              </a:lnSpc>
            </a:pPr>
            <a:r>
              <a:rPr lang="en-US" sz="1400" dirty="0">
                <a:latin typeface="Arial" panose="020B0604020202020204" pitchFamily="34" charset="0"/>
                <a:cs typeface="Arial" panose="020B0604020202020204" pitchFamily="34" charset="0"/>
              </a:rPr>
              <a:t>Security Information Event Management (SIEM) is a technology used in enterprise organizations to provide real time reporting and long-term analysis of security events. </a:t>
            </a:r>
          </a:p>
          <a:p>
            <a:pPr>
              <a:lnSpc>
                <a:spcPts val="2000"/>
              </a:lnSpc>
            </a:pPr>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SIEM combines the essential functions of SIM and SEM to provide:</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Forensic analysis</a:t>
            </a:r>
            <a:r>
              <a:rPr lang="en-US" sz="1400" dirty="0">
                <a:latin typeface="Arial" panose="020B0604020202020204" pitchFamily="34" charset="0"/>
                <a:cs typeface="Arial" panose="020B0604020202020204" pitchFamily="34" charset="0"/>
              </a:rPr>
              <a:t> - The ability to search logs and event records from sources throughout the organization provides more complete information for forensic analysis.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Correlation</a:t>
            </a:r>
            <a:r>
              <a:rPr lang="en-US" sz="1400" dirty="0">
                <a:latin typeface="Arial" panose="020B0604020202020204" pitchFamily="34" charset="0"/>
                <a:cs typeface="Arial" panose="020B0604020202020204" pitchFamily="34" charset="0"/>
              </a:rPr>
              <a:t> - Examines logs and events from disparate systems or applications, speeding detection of and reaction to security threats.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Aggregation</a:t>
            </a:r>
            <a:r>
              <a:rPr lang="en-US" sz="1400" dirty="0">
                <a:latin typeface="Arial" panose="020B0604020202020204" pitchFamily="34" charset="0"/>
                <a:cs typeface="Arial" panose="020B0604020202020204" pitchFamily="34" charset="0"/>
              </a:rPr>
              <a:t> - Aggregation reduces the volume of event data by consolidating duplicate event records.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Retention</a:t>
            </a:r>
            <a:r>
              <a:rPr lang="en-US" sz="1400" dirty="0">
                <a:latin typeface="Arial" panose="020B0604020202020204" pitchFamily="34" charset="0"/>
                <a:cs typeface="Arial" panose="020B0604020202020204" pitchFamily="34" charset="0"/>
              </a:rPr>
              <a:t> - Reporting presents the correlated and aggregated event data in real-time monitoring and long-term summaries.</a:t>
            </a:r>
          </a:p>
          <a:p>
            <a:endParaRPr lang="en-US" sz="1400" dirty="0">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SIEM provides details on the source of suspicious activity, including:</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User information (name, authentication status, location, authorization group, quarantine status)</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Device information (manufacturer, model, OS version, MAC address, network connection method, location)</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Posture information (device compliance with corporate security policy, antivirus version, OS patches, compliance with mobile device management policy)</a:t>
            </a:r>
          </a:p>
          <a:p>
            <a:pPr>
              <a:lnSpc>
                <a:spcPts val="2000"/>
              </a:lnSpc>
            </a:pPr>
            <a:endParaRPr lang="en-US" sz="1400" dirty="0"/>
          </a:p>
        </p:txBody>
      </p:sp>
      <p:sp>
        <p:nvSpPr>
          <p:cNvPr id="25" name="Slide Number Placeholder 24"/>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lstStyle>
            <a:lvl1pPr>
              <a:defRPr sz="600">
                <a:solidFill>
                  <a:srgbClr val="D9D9D9"/>
                </a:solidFill>
              </a:defRPr>
            </a:lvl1pPr>
          </a:lstStyle>
          <a:p>
            <a:fld id="{F7021451-1387-4CA6-816F-3879F97B5CBC}" type="slidenum">
              <a:rPr lang="en-US"/>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2093</TotalTime>
  <Words>1156</Words>
  <Application>Microsoft Office PowerPoint</Application>
  <PresentationFormat>On-screen Show (16:9)</PresentationFormat>
  <Paragraphs>122</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Arial</vt:lpstr>
      <vt:lpstr>Calibri</vt:lpstr>
      <vt:lpstr>CiscoSans ExtraLight</vt:lpstr>
      <vt:lpstr>Office Theme</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Sami Al-Mashaqbeh</cp:lastModifiedBy>
  <cp:revision>19</cp:revision>
  <dcterms:created xsi:type="dcterms:W3CDTF">2020-12-08T18:27:13Z</dcterms:created>
  <dcterms:modified xsi:type="dcterms:W3CDTF">2023-05-12T22:11:59Z</dcterms:modified>
</cp:coreProperties>
</file>