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4" units="in"/>
          <inkml:channel name="T" type="integer" max="2.14748E9" units="dev"/>
        </inkml:traceFormat>
        <inkml:channelProperties>
          <inkml:channelProperty channel="X" name="resolution" value="56.70407" units="1/cm"/>
          <inkml:channelProperty channel="Y" name="resolution" value="56.69291" units="1/cm"/>
          <inkml:channelProperty channel="F" name="resolution" value="136.89839" units="1/in"/>
          <inkml:channelProperty channel="T" name="resolution" value="1" units="1/dev"/>
        </inkml:channelProperties>
      </inkml:inkSource>
      <inkml:timestamp xml:id="ts0" timeString="2024-04-03T10:40:32.55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5592 7796 320 0,'0'0'0'0,"0"-105"0"0,0 105 0 0,-36 229 0 31,19 71 0 0,-36 247 0 0,0-18 0 1,18-229 0-1,17-300 0 16</inkml:trace>
  <inkml:trace contextRef="#ctx0" brushRef="#br0" timeOffset="1344.51">5662 7867 320 0,'0'0'0'0,"0"-35"0"31,0 35 0 0,0 0 0 0,212 141 0 16,-71-141 0-31,388 0 0 15,0 0 0 32,159-53 0-63,106 53 0 31,17 18 0 31,124 17 0-46,18-35 0 15,70 0 0 16,88 0 0-31,35 0 0 15,-34 0 0 0,-1-53 0 1,-53 106 0 14,-52-88 0-14,-54 17 0-1,-35 18 0 0,-17 18 0 0,-71-18 0 1,-70 35 0-1,-36 18 0 16,-141 0 0-16,0 0 0 0,-106-18 0 1,-88-18 0 14,18 19 0-30,-89-36 0 15,-87 53 0 16,-36-18 0-16,-18-17 0 1,-35 17 0 15,-123-35 0-32</inkml:trace>
  <inkml:trace contextRef="#ctx0" brushRef="#br0" timeOffset="2798.91">27605 8608 320 0,'0'0'0'0,"0"-36"0"16,0 178 0 31,53 52 0-16,53 88 0 0,-53 18 0 0,17 52 0 1,-17 19 0 30,-124-71 0-62,-140-106 0 31,-142-53 0 16,-35-123 0-16,-547-71 0 1,18-88 0 15,-141-18 0-32,-36 18 0 16,-141-18 0 32,36-17 0-63,-89 70 0 47,89-53 0 0,17 71 0-32,18-53 0 17,123 52 0 30,71 37 0-62,-36-1 0 31,107 53 0 32,105-53 0-48,-53 0 0 17,177 106 0-1,88-106 0 0,35 106 0 0,124-53 0 16,0 0 0-15,70 53 0-1,71-53 0 0,17 53 0 0,0-53 0 1,107 35 0-1,-36-35 0 16,35 0 0-32,35 0 0 17,19 17 0 14,52 19 0-14,0-72 0-32</inkml:trace>
  <inkml:trace contextRef="#ctx0" brushRef="#br0" timeOffset="3499.63">10089 7743 320 0,'0'0'0'0,"0"-17"0"47,0 158 0-31,53 18 0 15,0 88 0 16,-53 88 0-32,-35 0 0 17,17-88 0 30,18-141 0-46,0-106 0-16</inkml:trace>
  <inkml:trace contextRef="#ctx0" brushRef="#br0" timeOffset="4420.52">15275 7779 320 0,'0'0'0'0,"0"17"0"47,0-17 0-16,0 0 0 0,0 0 0 32,-35 371 0-48,-36 70 0 16,-34 17 0 16,105-175 0-31,53-195 0 15,-1-71 0 16,-52-17 0-47</inkml:trace>
  <inkml:trace contextRef="#ctx0" brushRef="#br0" timeOffset="5628.4">20726 7973 320 0,'0'0'0'0,"0"-53"0"16,0 53 0 15,0 212 0 0,0-71 0 1,0 194 0-1,0 0 0 0,-106 18 0 0,53-106 0 16,71-89 0-16,17-69 0 1,-35-1 0-1,18-88 0 0,-18 0 0 0,0 0 0 32,-18-36 0-63,18 36 0 47,0 0 0-16,18 0 0 0,-18 36 0 1,0 17 0 14,0-53 0-46</inkml:trace>
  <inkml:trace contextRef="#ctx0" brushRef="#br0" timeOffset="17242.99">7285 8431 320 0,'0'0'0'0,"212"-17"0"32,334-19 0 14,72 19 0-14,-301-18 0 15,-370 35 0-47,0 0 0 31</inkml:trace>
  <inkml:trace contextRef="#ctx0" brushRef="#br0" timeOffset="17579.02">6967 8661 320 0,'0'0'0'0,"-35"53"0"31,335-159 0 0,247 106 0-15,-18 0 0 46,-159 53 0-46,-334-106 0 15,-36 53 0-15</inkml:trace>
  <inkml:trace contextRef="#ctx0" brushRef="#br0" timeOffset="17828.59">6932 8961 320 0,'0'0'0'0,"-18"0"0"15,336-53 0 16,282 53 0 1,-442 0 0-1</inkml:trace>
  <inkml:trace contextRef="#ctx0" brushRef="#br0" timeOffset="18275.87">11271 8326 320 0,'0'0'0'0,"-17"35"0"0,387-123 0 47,424 88 0-16,-212 88 0 0,-582-88 0-15</inkml:trace>
  <inkml:trace contextRef="#ctx0" brushRef="#br0" timeOffset="18574.99">11748 8714 320 0,'0'0'0'0,"458"-53"0"31,301 53 0 32,-283 106 0-48,-494-106 0 1</inkml:trace>
  <inkml:trace contextRef="#ctx0" brushRef="#br0" timeOffset="18863.65">11359 8819 320 0,'0'0'0'0,"0"36"0"15,265-89 0 17,370 70 0 15,-159 54 0-32,-476-71 0 1</inkml:trace>
  <inkml:trace contextRef="#ctx0" brushRef="#br0" timeOffset="19511.43">16281 8414 320 0,'0'0'0'0,"17"0"0"16,336-53 0 15,458 18 0 0,-17 87 0 1,-494-52 0 15,-512-17 0-32,124-18 0 16</inkml:trace>
  <inkml:trace contextRef="#ctx0" brushRef="#br0" timeOffset="19808.37">16775 8767 320 0,'0'0'0'0,"-18"0"0"47,970-159 0-16,-211 159 0 0,-300 0 0 16,-405 53 0-31,-89-106 0-1</inkml:trace>
  <inkml:trace contextRef="#ctx0" brushRef="#br0" timeOffset="20125.57">16916 9137 320 0,'0'0'0'15,"-36"18"0"1,407-36 0 15,193-17 0 16,71-1 0-31,-158 19 0 15,-477 17 0-16</inkml:trace>
  <inkml:trace contextRef="#ctx0" brushRef="#br0" timeOffset="20556.82">21696 8572 320 0,'0'0'0'0,"-18"0"0"46,300-17 0-46,442-36 0 47,69 18 0 0,-211 70 0-31,-317-35 0 15,-265 0 0-15</inkml:trace>
  <inkml:trace contextRef="#ctx0" brushRef="#br0" timeOffset="20982.9">22013 9049 320 0,'0'0'0'0,"89"-36"0"32,493 19 0-1,264 17 0 0,1 17 0 0,-318 107 0 1,-476-106 0-1,-106-36 0 0</inkml:trace>
  <inkml:trace contextRef="#ctx0" brushRef="#br0" timeOffset="21324.89">22066 9402 320 0,'0'0'0'0,"194"0"0"47,388 0 0-31,283 35 0 30,17 71 0-14,-300 123 0-1,-582-229 0-31</inkml:trace>
  <inkml:trace contextRef="#ctx0" brushRef="#br1" timeOffset="57277.76">6809 8026 320 0,'0'0'0'0,"-106"141"0"31,-106 70 0 0,0 19 0 32,71-177 0-63,141-53 0 15</inkml:trace>
  <inkml:trace contextRef="#ctx0" brushRef="#br1" timeOffset="57640.72">7655 8026 320 0,'0'0'0'0,"18"0"0"62,-194 141 0-46,-195 70 0 31,1 72 0 15,17-54 0-62,300-176 0 32,159-141 0-1,-106 88 0 0</inkml:trace>
  <inkml:trace contextRef="#ctx0" brushRef="#br1" timeOffset="57978.27">8132 8026 320 0,'0'0'0'0,"0"0"0"15,0 0 0 17,-300 194 0-1,-124 88 0 0,36-17 0 0,282-124 0 1,265-247 0-1,-159 106 0-15</inkml:trace>
  <inkml:trace contextRef="#ctx0" brushRef="#br1" timeOffset="58343.16">9102 8132 320 0,'0'0'0'0,"53"-53"0"16,-283 158 0 31,-175 142 0-16,122-70 0-15,-140 70 0 30,335-194 0-14,176-106 0-1,-88 53 0-31</inkml:trace>
  <inkml:trace contextRef="#ctx0" brushRef="#br1" timeOffset="58710.91">9666 8361 320 0,'0'0'0'0,"18"-35"0"47,-248 140 0-16,-140 72 0 16,17 17 0-31,177-35 0 15,176-107 0 16,0-104 0-16,0 52 0-31</inkml:trace>
  <inkml:trace contextRef="#ctx0" brushRef="#br1" timeOffset="61074.08">11430 8132 320 0,'0'0'0'0,"-71"0"0"16,-193 141 0 31,-54 53 0-32,107-89 0 32,211-122 0-16,0 17 0-31</inkml:trace>
  <inkml:trace contextRef="#ctx0" brushRef="#br1" timeOffset="61408.75">12259 8026 320 0,'0'0'0'0,"0"0"0"47,-247 106 0-32,-176 140 0 17,88-16 0 15,141-124 0-32,229-159 0 32,-35 53 0-47</inkml:trace>
  <inkml:trace contextRef="#ctx0" brushRef="#br1" timeOffset="62158.45">12841 8167 320 0,'0'0'0'0,"0"0"0"15,-353 106 0 17,-176 123 0 14,141-70 0-30,300-53 0 15,123-159 0 16,-35 53 0-16,2064-582 0 126,-2364 723 0-110,-141 88 0-32,18-17 0 32,158-36 0-16,177-123 0 1,70-35 0-1,18-36 0 0</inkml:trace>
  <inkml:trace contextRef="#ctx0" brushRef="#br1" timeOffset="65672.03">13864 7779 320 0,'0'0'0'16,"53"17"0"15,-53-17 0 0,0 0 0 1,-18 142 0-1,18-54 0 0,0 18 0 32,0 35 0-63,0 0 0 46,0 0 0-14,-35-35 0-1,18 0 0 0,17 17 0 0,0-52 0 16,52-19 0-31,-104 1 0 31,16 18 0-16,19-18 0 0,17 0 0 1,0-53 0-1,-36 53 0 0,36-53 0 0,0 53 0 32,0-53 0-63,0 0 0 47,0 0 0-16,0 0 0 0,0 0 0 0,0 0 0 16,0 0 0-31,0 0 0 15,0 53 0 16,0-53 0-16,36 35 0 1,-36-35 0 14,0 0 0-30,0 0 0 0</inkml:trace>
  <inkml:trace contextRef="#ctx0" brushRef="#br1" timeOffset="66569.06">13423 9984 320 0,'0'0'0'0,"0"-106"0"31,0 106 0-15,0 0 0 15,0 0 0 16,0 0 0-16,159-53 0 1,-53 18 0-1,-53 70 0 0,-53 18 0 0,-53 53 0 16,-53-18 0-16,0-35 0-15,53-53 0 31,53 0 0-16,106 0 0 0,17 35 0 1,19-17 0-1,-89 17 0 16,-53-35 0-16,0-35 0 0,0 35 0-31</inkml:trace>
  <inkml:trace contextRef="#ctx0" brushRef="#br1" timeOffset="67125.67">14270 9701 320 0,'0'0'0'0,"-88"-53"0"32,88 53 0 14,0 177 0-14,-71-71 0-1,-17-53 0 0,70-53 0 0,71 53 0 1,53-53 0 15,53 0 0-32,-53 0 0 32,-53 0 0 0,-89 0 0-31,19 0 0 15</inkml:trace>
  <inkml:trace contextRef="#ctx0" brushRef="#br1" timeOffset="67395.09">14376 9842 320 0,'0'0'0'0,"-36"-52"0"47,36 52 0-31,0 141 0 15,-17-35 0 16,34-18 0-32,-17-88 0 1</inkml:trace>
  <inkml:trace contextRef="#ctx0" brushRef="#br1" timeOffset="149939.37">14323 8502 320 0,'0'0'0'0,"0"18"0"15,0-18 0-15,0 35 0 47,0-35 0-47</inkml:trace>
  <inkml:trace contextRef="#ctx0" brushRef="#br1" timeOffset="170034.73">14217 8714 320 0,'0'0'0'0,"0"53"0"32,0-53 0 30,-88 88 0-46,88 159 0 15,-18 88 0 16,-17 0 0-32,17-123 0 17,18-36 0-1,0-158 0 16,18-18 0-32,-18 0 0 17</inkml:trace>
  <inkml:trace contextRef="#ctx0" brushRef="#br1" timeOffset="170723.26">14270 10037 320 0,'0'0'0'0,"0"0"0"31,0 88 0 1,-35 18 0-1,17-1 0 16,-35 19 0-16,53-18 0 0,0-53 0 0,-35-53 0 1,17 0 0-1,-17-53 0 0,-71 0 0 16,-70-88 0-16,70 35 0 1,53 71 0 14,53 35 0-30,0 0 0 31,0 0 0-47</inkml:trace>
  <inkml:trace contextRef="#ctx0" brushRef="#br1" timeOffset="185654.87">12859 10866 320 0,'0'0'0'0,"0"0"0"15,0 0 0 32,53 476 0-16,-53-35 0 1,0-88 0-1,35-301 0 0</inkml:trace>
  <inkml:trace contextRef="#ctx0" brushRef="#br1" timeOffset="186273.82">12788 11254 320 0,'0'0'0'0,"-35"-159"0"47,70-123 0-16,124 141 0 0,106 141 0 0,-1 141 0 1,-211 106 0-1,-194-53 0 16,-88-106 0-16,70-88 0 0,124-35 0 1,70 35 0-1,35 35 0 16,72 159 0-32,34 106 0 17,-35-106 0 14,-123-159 0-30</inkml:trace>
  <inkml:trace contextRef="#ctx0" brushRef="#br1" timeOffset="186787.26">13917 12136 320 0,'0'0'0'0,"0"0"0"16,0 0 0 31,0 0 0-16,53-353 0 0,35 18 0 16,-35 35 0-31,-35 247 0 15,17 159 0 16,36 88 0-32,34 194 0 17,-52-106 0 30,-53-264 0-62</inkml:trace>
  <inkml:trace contextRef="#ctx0" brushRef="#br1" timeOffset="187002.65">13917 11836 320 0,'0'0'0'0,"0"0"0"32,318-53 0-1,34 106 0 16,-299-53 0-32</inkml:trace>
  <inkml:trace contextRef="#ctx0" brushRef="#br1" timeOffset="187903.94">15011 12171 320 0,'0'0'0'0,"17"-88"0"16,-17 88 0 31,0 0 0-31,53-247 0 30,-17-36 0-14,-36-16 0-1,17 193 0 0,18 159 0 0,-17 53 0 1,70 193 0-1,18-69 0 16,-53-177 0-16,106-159 0 0,-89-176 0 1,19-18 0-1,-37 194 0 0,-52 123 0 16,53 125 0-31,18 193 0 30,17 53 0-14,18-124 0-1,-88-123 0 0,17-105 0 16,-35-36 0-47</inkml:trace>
  <inkml:trace contextRef="#ctx0" brushRef="#br1" timeOffset="194914.59">20214 10407 320 0,'0'0'0'0,"0"0"0"31,-17 212 0 1,34 35 0-1,18-18 0 16,18-123 0-32,-53-106 0 17</inkml:trace>
  <inkml:trace contextRef="#ctx0" brushRef="#br1" timeOffset="195348.67">20479 10795 320 0,'0'0'0'0,"35"-88"0"15,-35 247 0 48,0 70 0-47,0-17 0 15,-53-124 0 31,-53 0 0-62,0-141 0 32,18-35 0 30,-71-53 0-46,142 88 0 15,17 53 0-15</inkml:trace>
  <inkml:trace contextRef="#ctx0" brushRef="#br1" timeOffset="195896.01">20249 12065 320 0,'0'0'0'0,"0"-35"0"31,0 35 0 0,0 0 0 1,-158-194 0-1,-1 35 0 0,-35 71 0 0,123 176 0 16,89 18 0-16,70 335 0 1,-35-141 0-1,-53-159 0 0,18-141 0 0,-18 0 0-15</inkml:trace>
  <inkml:trace contextRef="#ctx0" brushRef="#br1" timeOffset="196147.68">20091 12188 320 0,'0'0'0'0,"0"-17"0"31,0 17 0-16,-212 17 0 32,0-69 0-15,54 52 0-1,158-18 0 0</inkml:trace>
  <inkml:trace contextRef="#ctx0" brushRef="#br1" timeOffset="196412.45">20373 12471 320 0,'0'0'0'0,"0"0"0"32,53 141 0-1,-18 18 0 0,-35-54 0 0,0-69 0-15</inkml:trace>
  <inkml:trace contextRef="#ctx0" brushRef="#br1" timeOffset="196955.12">20408 12136 320 0,'0'0'0'0,"0"0"0"31,0 0 0 16,0 0 0-31,282-530 0 124,-282 530 0-93,0 283 0-31,36 69 0 15,17-16 0 0,0-160 0 1,-1-158 0-1</inkml:trace>
  <inkml:trace contextRef="#ctx0" brushRef="#br1" timeOffset="197461.83">21149 12418 320 0,'0'0'0'0,"0"-36"0"32,0 36 0-1,176 0 0 0,-87-70 0 0,-89-54 0 16,-89 72 0-16,-34 87 0 1,35 106 0-1,123 71 0 0,88-71 0 0,72-53 0 1,-90-70 0-1,-105-18 0-15</inkml:trace>
  <inkml:trace contextRef="#ctx0" brushRef="#br1" timeOffset="198148.19">22754 12171 320 0,'0'0'0'0,"35"0"0"47,-246-35 0-31,158 123 0 15,212 106 0 32,-1 0 0-48,-193-88 0 17,-88-106 0 14,34-89 0-30</inkml:trace>
  <inkml:trace contextRef="#ctx0" brushRef="#br1" timeOffset="198461.69">23001 11677 320 0,'0'0'0'0,"0"0"0"32,0 0 0-1,53 353 0 0,0 35 0 0,53-229 0 32,-106-159 0-63</inkml:trace>
  <inkml:trace contextRef="#ctx0" brushRef="#br1" timeOffset="199533.79">23548 12241 320 0,'0'0'0'0,"53"36"0"32,-230-72 0-1,89 125 0 0,124 52 0 16,69-88 0-31,1-106 0 30,-88 0 0-14,17 17 0-1,-17 72 0 0,88 70 0 0,88-18 0 1,17-88 0 15,-105-88 0-32,-53-18 0 32,-88 53 0-16,-36 53 0 1,-35 53 0-1,106 106 0 16,177 17 0-16,87-158 0-15,-52-212 0 30,-177 141 0-14,-35-53 0-1,0-370 0 16,-35 476 0-32,35 194 0 32,-18 141 0-15,71-141 0-17,0-194 0 16,-53 0 0-15</inkml:trace>
  <inkml:trace contextRef="#ctx0" brushRef="#br1" timeOffset="199943.55">25118 12030 320 0,'0'0'0'0,"-36"0"0"16,36 0 0 15,-211 158 0 16,34-34 0-31,72-124 0 30,122 0 0-14,71 18 0-1,124 70 0 0,0 18 0 0,-142-18 0 1,-70-88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FF974-6B64-4CC4-9B11-F19B82A1C66A}"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DEA97-6D94-4CB4-8C66-F0CDD4425BFC}" type="slidenum">
              <a:rPr lang="en-US" smtClean="0"/>
              <a:t>‹#›</a:t>
            </a:fld>
            <a:endParaRPr lang="en-US"/>
          </a:p>
        </p:txBody>
      </p:sp>
    </p:spTree>
    <p:extLst>
      <p:ext uri="{BB962C8B-B14F-4D97-AF65-F5344CB8AC3E}">
        <p14:creationId xmlns:p14="http://schemas.microsoft.com/office/powerpoint/2010/main" val="244623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DEA97-6D94-4CB4-8C66-F0CDD4425BFC}" type="slidenum">
              <a:rPr lang="en-US" smtClean="0"/>
              <a:t>8</a:t>
            </a:fld>
            <a:endParaRPr lang="en-US"/>
          </a:p>
        </p:txBody>
      </p:sp>
    </p:spTree>
    <p:extLst>
      <p:ext uri="{BB962C8B-B14F-4D97-AF65-F5344CB8AC3E}">
        <p14:creationId xmlns:p14="http://schemas.microsoft.com/office/powerpoint/2010/main" val="56005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DEA97-6D94-4CB4-8C66-F0CDD4425BFC}" type="slidenum">
              <a:rPr lang="en-US" smtClean="0"/>
              <a:t>9</a:t>
            </a:fld>
            <a:endParaRPr lang="en-US"/>
          </a:p>
        </p:txBody>
      </p:sp>
    </p:spTree>
    <p:extLst>
      <p:ext uri="{BB962C8B-B14F-4D97-AF65-F5344CB8AC3E}">
        <p14:creationId xmlns:p14="http://schemas.microsoft.com/office/powerpoint/2010/main" val="3597134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711325C-091F-48CA-A84D-107FF5A42FC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87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43DD3-7F99-49F1-A77F-F0899BBB6698}"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1325C-091F-48CA-A84D-107FF5A42FC1}" type="slidenum">
              <a:rPr lang="en-US" smtClean="0"/>
              <a:t>‹#›</a:t>
            </a:fld>
            <a:endParaRPr lang="en-US"/>
          </a:p>
        </p:txBody>
      </p:sp>
    </p:spTree>
    <p:extLst>
      <p:ext uri="{BB962C8B-B14F-4D97-AF65-F5344CB8AC3E}">
        <p14:creationId xmlns:p14="http://schemas.microsoft.com/office/powerpoint/2010/main" val="4303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316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81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spTree>
    <p:extLst>
      <p:ext uri="{BB962C8B-B14F-4D97-AF65-F5344CB8AC3E}">
        <p14:creationId xmlns:p14="http://schemas.microsoft.com/office/powerpoint/2010/main" val="3524687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647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945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7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319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spTree>
    <p:extLst>
      <p:ext uri="{BB962C8B-B14F-4D97-AF65-F5344CB8AC3E}">
        <p14:creationId xmlns:p14="http://schemas.microsoft.com/office/powerpoint/2010/main" val="61557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43DD3-7F99-49F1-A77F-F0899BBB6698}"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1325C-091F-48CA-A84D-107FF5A42FC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32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F43DD3-7F99-49F1-A77F-F0899BBB6698}"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1325C-091F-48CA-A84D-107FF5A42FC1}" type="slidenum">
              <a:rPr lang="en-US" smtClean="0"/>
              <a:t>‹#›</a:t>
            </a:fld>
            <a:endParaRPr lang="en-US"/>
          </a:p>
        </p:txBody>
      </p:sp>
    </p:spTree>
    <p:extLst>
      <p:ext uri="{BB962C8B-B14F-4D97-AF65-F5344CB8AC3E}">
        <p14:creationId xmlns:p14="http://schemas.microsoft.com/office/powerpoint/2010/main" val="98245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F43DD3-7F99-49F1-A77F-F0899BBB6698}"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1325C-091F-48CA-A84D-107FF5A42FC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50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F43DD3-7F99-49F1-A77F-F0899BBB6698}"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1325C-091F-48CA-A84D-107FF5A42FC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82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43DD3-7F99-49F1-A77F-F0899BBB6698}"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1325C-091F-48CA-A84D-107FF5A42FC1}" type="slidenum">
              <a:rPr lang="en-US" smtClean="0"/>
              <a:t>‹#›</a:t>
            </a:fld>
            <a:endParaRPr lang="en-US"/>
          </a:p>
        </p:txBody>
      </p:sp>
    </p:spTree>
    <p:extLst>
      <p:ext uri="{BB962C8B-B14F-4D97-AF65-F5344CB8AC3E}">
        <p14:creationId xmlns:p14="http://schemas.microsoft.com/office/powerpoint/2010/main" val="372416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43DD3-7F99-49F1-A77F-F0899BBB6698}"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1325C-091F-48CA-A84D-107FF5A42FC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94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43DD3-7F99-49F1-A77F-F0899BBB6698}"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1325C-091F-48CA-A84D-107FF5A42FC1}" type="slidenum">
              <a:rPr lang="en-US" smtClean="0"/>
              <a:t>‹#›</a:t>
            </a:fld>
            <a:endParaRPr lang="en-US"/>
          </a:p>
        </p:txBody>
      </p:sp>
    </p:spTree>
    <p:extLst>
      <p:ext uri="{BB962C8B-B14F-4D97-AF65-F5344CB8AC3E}">
        <p14:creationId xmlns:p14="http://schemas.microsoft.com/office/powerpoint/2010/main" val="317185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F43DD3-7F99-49F1-A77F-F0899BBB6698}" type="datetimeFigureOut">
              <a:rPr lang="en-US" smtClean="0"/>
              <a:t>4/3/2024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11325C-091F-48CA-A84D-107FF5A42FC1}" type="slidenum">
              <a:rPr lang="en-US" smtClean="0"/>
              <a:t>‹#›</a:t>
            </a:fld>
            <a:endParaRPr lang="en-US"/>
          </a:p>
        </p:txBody>
      </p:sp>
    </p:spTree>
    <p:extLst>
      <p:ext uri="{BB962C8B-B14F-4D97-AF65-F5344CB8AC3E}">
        <p14:creationId xmlns:p14="http://schemas.microsoft.com/office/powerpoint/2010/main" val="4117655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gsecurity.org/Download_and_donate.php/testdisk-7.2.win.zi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arykessler.net/library/file_sig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76DA-1AFE-8BB6-0122-F1107F1B0075}"/>
              </a:ext>
            </a:extLst>
          </p:cNvPr>
          <p:cNvSpPr>
            <a:spLocks noGrp="1"/>
          </p:cNvSpPr>
          <p:nvPr>
            <p:ph type="ctrTitle"/>
          </p:nvPr>
        </p:nvSpPr>
        <p:spPr/>
        <p:txBody>
          <a:bodyPr/>
          <a:lstStyle/>
          <a:p>
            <a:r>
              <a:rPr lang="en-US" dirty="0"/>
              <a:t>File Identification and data carving </a:t>
            </a:r>
          </a:p>
        </p:txBody>
      </p:sp>
      <p:sp>
        <p:nvSpPr>
          <p:cNvPr id="3" name="Subtitle 2">
            <a:extLst>
              <a:ext uri="{FF2B5EF4-FFF2-40B4-BE49-F238E27FC236}">
                <a16:creationId xmlns:a16="http://schemas.microsoft.com/office/drawing/2014/main" id="{0DF799CC-6BA5-0FD4-F162-080516C9BF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780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D634-E4A5-E3B5-2CC1-26131A92D61C}"/>
              </a:ext>
            </a:extLst>
          </p:cNvPr>
          <p:cNvSpPr>
            <a:spLocks noGrp="1"/>
          </p:cNvSpPr>
          <p:nvPr>
            <p:ph type="title"/>
          </p:nvPr>
        </p:nvSpPr>
        <p:spPr/>
        <p:txBody>
          <a:bodyPr/>
          <a:lstStyle/>
          <a:p>
            <a:r>
              <a:rPr lang="en-US" dirty="0" err="1"/>
              <a:t>PhotoRec</a:t>
            </a:r>
            <a:endParaRPr lang="en-US" dirty="0"/>
          </a:p>
        </p:txBody>
      </p:sp>
      <p:sp>
        <p:nvSpPr>
          <p:cNvPr id="3" name="Content Placeholder 2">
            <a:extLst>
              <a:ext uri="{FF2B5EF4-FFF2-40B4-BE49-F238E27FC236}">
                <a16:creationId xmlns:a16="http://schemas.microsoft.com/office/drawing/2014/main" id="{321A19DE-460E-4EF1-8B8E-9AB4860B3938}"/>
              </a:ext>
            </a:extLst>
          </p:cNvPr>
          <p:cNvSpPr>
            <a:spLocks noGrp="1"/>
          </p:cNvSpPr>
          <p:nvPr>
            <p:ph idx="1"/>
          </p:nvPr>
        </p:nvSpPr>
        <p:spPr/>
        <p:txBody>
          <a:bodyPr/>
          <a:lstStyle/>
          <a:p>
            <a:r>
              <a:rPr lang="en-US" dirty="0"/>
              <a:t>We can use the tool </a:t>
            </a:r>
            <a:r>
              <a:rPr lang="en-US" dirty="0" err="1"/>
              <a:t>PhotoRec</a:t>
            </a:r>
            <a:r>
              <a:rPr lang="en-US" dirty="0"/>
              <a:t> to extract deleted files.</a:t>
            </a:r>
          </a:p>
          <a:p>
            <a:r>
              <a:rPr lang="en-US" dirty="0"/>
              <a:t>You can download it from </a:t>
            </a:r>
            <a:r>
              <a:rPr lang="en-US" dirty="0">
                <a:hlinkClick r:id="rId2"/>
              </a:rPr>
              <a:t>this link</a:t>
            </a:r>
            <a:r>
              <a:rPr lang="en-US" dirty="0"/>
              <a:t>.</a:t>
            </a:r>
          </a:p>
          <a:p>
            <a:endParaRPr lang="en-US" dirty="0"/>
          </a:p>
          <a:p>
            <a:endParaRPr lang="en-US" dirty="0"/>
          </a:p>
        </p:txBody>
      </p:sp>
    </p:spTree>
    <p:extLst>
      <p:ext uri="{BB962C8B-B14F-4D97-AF65-F5344CB8AC3E}">
        <p14:creationId xmlns:p14="http://schemas.microsoft.com/office/powerpoint/2010/main" val="309671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114-1B31-D96B-1F2E-1244E7840D50}"/>
              </a:ext>
            </a:extLst>
          </p:cNvPr>
          <p:cNvSpPr>
            <a:spLocks noGrp="1"/>
          </p:cNvSpPr>
          <p:nvPr>
            <p:ph type="title"/>
          </p:nvPr>
        </p:nvSpPr>
        <p:spPr/>
        <p:txBody>
          <a:bodyPr/>
          <a:lstStyle/>
          <a:p>
            <a:r>
              <a:rPr lang="en-US" dirty="0"/>
              <a:t>Practice 4</a:t>
            </a:r>
          </a:p>
        </p:txBody>
      </p:sp>
      <p:sp>
        <p:nvSpPr>
          <p:cNvPr id="3" name="Content Placeholder 2">
            <a:extLst>
              <a:ext uri="{FF2B5EF4-FFF2-40B4-BE49-F238E27FC236}">
                <a16:creationId xmlns:a16="http://schemas.microsoft.com/office/drawing/2014/main" id="{156AB7DE-0539-F428-9F98-054787EA631A}"/>
              </a:ext>
            </a:extLst>
          </p:cNvPr>
          <p:cNvSpPr>
            <a:spLocks noGrp="1"/>
          </p:cNvSpPr>
          <p:nvPr>
            <p:ph idx="1"/>
          </p:nvPr>
        </p:nvSpPr>
        <p:spPr/>
        <p:txBody>
          <a:bodyPr/>
          <a:lstStyle/>
          <a:p>
            <a:r>
              <a:rPr lang="en-US" dirty="0"/>
              <a:t>Attach </a:t>
            </a:r>
            <a:r>
              <a:rPr lang="en-US" dirty="0" err="1"/>
              <a:t>Data.vhd</a:t>
            </a:r>
            <a:r>
              <a:rPr lang="en-US" dirty="0"/>
              <a:t>.</a:t>
            </a:r>
          </a:p>
          <a:p>
            <a:r>
              <a:rPr lang="en-US" dirty="0"/>
              <a:t>Open </a:t>
            </a:r>
            <a:r>
              <a:rPr lang="en-US" dirty="0" err="1"/>
              <a:t>PhotoRec</a:t>
            </a:r>
            <a:r>
              <a:rPr lang="en-US" dirty="0"/>
              <a:t> on that drive.</a:t>
            </a:r>
          </a:p>
          <a:p>
            <a:endParaRPr lang="en-US" dirty="0"/>
          </a:p>
        </p:txBody>
      </p:sp>
    </p:spTree>
    <p:extLst>
      <p:ext uri="{BB962C8B-B14F-4D97-AF65-F5344CB8AC3E}">
        <p14:creationId xmlns:p14="http://schemas.microsoft.com/office/powerpoint/2010/main" val="322661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371C-7B09-93FC-068E-F0800EE9CF22}"/>
              </a:ext>
            </a:extLst>
          </p:cNvPr>
          <p:cNvSpPr>
            <a:spLocks noGrp="1"/>
          </p:cNvSpPr>
          <p:nvPr>
            <p:ph type="title"/>
          </p:nvPr>
        </p:nvSpPr>
        <p:spPr/>
        <p:txBody>
          <a:bodyPr/>
          <a:lstStyle/>
          <a:p>
            <a:r>
              <a:rPr lang="en-US" dirty="0"/>
              <a:t>RAM slack vs File slack</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3C4129C-7148-D938-2215-F67BBD449AB7}"/>
                  </a:ext>
                </a:extLst>
              </p14:cNvPr>
              <p14:cNvContentPartPr/>
              <p14:nvPr/>
            </p14:nvContentPartPr>
            <p14:xfrm>
              <a:off x="1936800" y="2768760"/>
              <a:ext cx="8121960" cy="1879920"/>
            </p14:xfrm>
          </p:contentPart>
        </mc:Choice>
        <mc:Fallback>
          <p:pic>
            <p:nvPicPr>
              <p:cNvPr id="4" name="Ink 3">
                <a:extLst>
                  <a:ext uri="{FF2B5EF4-FFF2-40B4-BE49-F238E27FC236}">
                    <a16:creationId xmlns:a16="http://schemas.microsoft.com/office/drawing/2014/main" id="{13C4129C-7148-D938-2215-F67BBD449AB7}"/>
                  </a:ext>
                </a:extLst>
              </p:cNvPr>
              <p:cNvPicPr/>
              <p:nvPr/>
            </p:nvPicPr>
            <p:blipFill>
              <a:blip r:embed="rId3"/>
              <a:stretch>
                <a:fillRect/>
              </a:stretch>
            </p:blipFill>
            <p:spPr>
              <a:xfrm>
                <a:off x="1927440" y="2759400"/>
                <a:ext cx="8140680" cy="1898640"/>
              </a:xfrm>
              <a:prstGeom prst="rect">
                <a:avLst/>
              </a:prstGeom>
            </p:spPr>
          </p:pic>
        </mc:Fallback>
      </mc:AlternateContent>
    </p:spTree>
    <p:extLst>
      <p:ext uri="{BB962C8B-B14F-4D97-AF65-F5344CB8AC3E}">
        <p14:creationId xmlns:p14="http://schemas.microsoft.com/office/powerpoint/2010/main" val="58823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3A5-0D48-3BF1-17ED-FC59C1EE905E}"/>
              </a:ext>
            </a:extLst>
          </p:cNvPr>
          <p:cNvSpPr>
            <a:spLocks noGrp="1"/>
          </p:cNvSpPr>
          <p:nvPr>
            <p:ph type="title"/>
          </p:nvPr>
        </p:nvSpPr>
        <p:spPr/>
        <p:txBody>
          <a:bodyPr/>
          <a:lstStyle/>
          <a:p>
            <a:r>
              <a:rPr lang="en-US" dirty="0"/>
              <a:t>File signature</a:t>
            </a:r>
          </a:p>
        </p:txBody>
      </p:sp>
      <p:sp>
        <p:nvSpPr>
          <p:cNvPr id="3" name="Content Placeholder 2">
            <a:extLst>
              <a:ext uri="{FF2B5EF4-FFF2-40B4-BE49-F238E27FC236}">
                <a16:creationId xmlns:a16="http://schemas.microsoft.com/office/drawing/2014/main" id="{417C3FFC-13BF-DE42-AA59-DED828EA9C30}"/>
              </a:ext>
            </a:extLst>
          </p:cNvPr>
          <p:cNvSpPr>
            <a:spLocks noGrp="1"/>
          </p:cNvSpPr>
          <p:nvPr>
            <p:ph idx="1"/>
          </p:nvPr>
        </p:nvSpPr>
        <p:spPr/>
        <p:txBody>
          <a:bodyPr/>
          <a:lstStyle/>
          <a:p>
            <a:r>
              <a:rPr lang="en-US" dirty="0"/>
              <a:t>Magic number, also known as a file signature or magic byte, is a unique sequence of bytes located at the beginning of a file. Magic numbers are used to identify the file type or format of a file, even when the file system metadata is missing or corrupted.</a:t>
            </a:r>
          </a:p>
          <a:p>
            <a:r>
              <a:rPr lang="en-US" dirty="0"/>
              <a:t>Each file type typically has its own specific magic number. For example, docx files start with these values (</a:t>
            </a:r>
            <a:r>
              <a:rPr lang="pl-PL" dirty="0"/>
              <a:t>50 4B 03 04 14 00 06 00</a:t>
            </a:r>
            <a:r>
              <a:rPr lang="en-US" dirty="0"/>
              <a:t>).</a:t>
            </a:r>
          </a:p>
          <a:p>
            <a:r>
              <a:rPr lang="en-US" dirty="0">
                <a:hlinkClick r:id="rId2"/>
              </a:rPr>
              <a:t>This link </a:t>
            </a:r>
            <a:r>
              <a:rPr lang="en-US" dirty="0"/>
              <a:t>contains the magic numbers of all file types.</a:t>
            </a:r>
          </a:p>
        </p:txBody>
      </p:sp>
    </p:spTree>
    <p:extLst>
      <p:ext uri="{BB962C8B-B14F-4D97-AF65-F5344CB8AC3E}">
        <p14:creationId xmlns:p14="http://schemas.microsoft.com/office/powerpoint/2010/main" val="166648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EA8E-24D8-9B7C-4F8B-C0251D074EB1}"/>
              </a:ext>
            </a:extLst>
          </p:cNvPr>
          <p:cNvSpPr>
            <a:spLocks noGrp="1"/>
          </p:cNvSpPr>
          <p:nvPr>
            <p:ph type="title"/>
          </p:nvPr>
        </p:nvSpPr>
        <p:spPr/>
        <p:txBody>
          <a:bodyPr/>
          <a:lstStyle/>
          <a:p>
            <a:r>
              <a:rPr lang="en-US" dirty="0"/>
              <a:t>File extension</a:t>
            </a:r>
          </a:p>
        </p:txBody>
      </p:sp>
      <p:sp>
        <p:nvSpPr>
          <p:cNvPr id="3" name="Content Placeholder 2">
            <a:extLst>
              <a:ext uri="{FF2B5EF4-FFF2-40B4-BE49-F238E27FC236}">
                <a16:creationId xmlns:a16="http://schemas.microsoft.com/office/drawing/2014/main" id="{803B5E80-9E06-4A5A-3BF6-D978866A840A}"/>
              </a:ext>
            </a:extLst>
          </p:cNvPr>
          <p:cNvSpPr>
            <a:spLocks noGrp="1"/>
          </p:cNvSpPr>
          <p:nvPr>
            <p:ph idx="1"/>
          </p:nvPr>
        </p:nvSpPr>
        <p:spPr/>
        <p:txBody>
          <a:bodyPr/>
          <a:lstStyle/>
          <a:p>
            <a:r>
              <a:rPr lang="en-US" dirty="0"/>
              <a:t>In windows OS, the extension of the file is used to identify the type of the file. But in Linux OS, the magic number is used to identify the type of the file.</a:t>
            </a:r>
          </a:p>
          <a:p>
            <a:r>
              <a:rPr lang="en-US" dirty="0"/>
              <a:t>In windows, if you change the file extension to a wrong extension, then the file will not open. </a:t>
            </a:r>
          </a:p>
          <a:p>
            <a:r>
              <a:rPr lang="en-US" dirty="0"/>
              <a:t>The criminals use this method to prevent the investigators from opening the suspicious files.</a:t>
            </a:r>
          </a:p>
        </p:txBody>
      </p:sp>
    </p:spTree>
    <p:extLst>
      <p:ext uri="{BB962C8B-B14F-4D97-AF65-F5344CB8AC3E}">
        <p14:creationId xmlns:p14="http://schemas.microsoft.com/office/powerpoint/2010/main" val="138923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760F-56F1-D416-ACC8-62AD4A6400AC}"/>
              </a:ext>
            </a:extLst>
          </p:cNvPr>
          <p:cNvSpPr>
            <a:spLocks noGrp="1"/>
          </p:cNvSpPr>
          <p:nvPr>
            <p:ph type="title"/>
          </p:nvPr>
        </p:nvSpPr>
        <p:spPr/>
        <p:txBody>
          <a:bodyPr/>
          <a:lstStyle/>
          <a:p>
            <a:r>
              <a:rPr lang="en-US" dirty="0"/>
              <a:t>Data hiding</a:t>
            </a:r>
          </a:p>
        </p:txBody>
      </p:sp>
      <p:sp>
        <p:nvSpPr>
          <p:cNvPr id="3" name="Content Placeholder 2">
            <a:extLst>
              <a:ext uri="{FF2B5EF4-FFF2-40B4-BE49-F238E27FC236}">
                <a16:creationId xmlns:a16="http://schemas.microsoft.com/office/drawing/2014/main" id="{443B62AA-E902-41DF-2067-526CBF48FCD5}"/>
              </a:ext>
            </a:extLst>
          </p:cNvPr>
          <p:cNvSpPr>
            <a:spLocks noGrp="1"/>
          </p:cNvSpPr>
          <p:nvPr>
            <p:ph idx="1"/>
          </p:nvPr>
        </p:nvSpPr>
        <p:spPr/>
        <p:txBody>
          <a:bodyPr/>
          <a:lstStyle/>
          <a:p>
            <a:r>
              <a:rPr lang="en-US" dirty="0"/>
              <a:t>Changing the file extension is not the only method that the criminals used to hide their data. There are many ways!</a:t>
            </a:r>
          </a:p>
          <a:p>
            <a:r>
              <a:rPr lang="en-US" dirty="0"/>
              <a:t>The hidden data in this slide is: </a:t>
            </a:r>
            <a:r>
              <a:rPr lang="en-US" dirty="0">
                <a:solidFill>
                  <a:srgbClr val="FAFAFA"/>
                </a:solidFill>
              </a:rPr>
              <a:t>I am here but you can’t see me!</a:t>
            </a:r>
          </a:p>
          <a:p>
            <a:endParaRPr lang="en-US" dirty="0"/>
          </a:p>
        </p:txBody>
      </p:sp>
    </p:spTree>
    <p:extLst>
      <p:ext uri="{BB962C8B-B14F-4D97-AF65-F5344CB8AC3E}">
        <p14:creationId xmlns:p14="http://schemas.microsoft.com/office/powerpoint/2010/main" val="363975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97A3-61C9-42B4-5AB5-C4B1C99A46ED}"/>
              </a:ext>
            </a:extLst>
          </p:cNvPr>
          <p:cNvSpPr>
            <a:spLocks noGrp="1"/>
          </p:cNvSpPr>
          <p:nvPr>
            <p:ph type="title"/>
          </p:nvPr>
        </p:nvSpPr>
        <p:spPr/>
        <p:txBody>
          <a:bodyPr/>
          <a:lstStyle/>
          <a:p>
            <a:r>
              <a:rPr lang="en-US" dirty="0"/>
              <a:t>Data hiding (continued)</a:t>
            </a:r>
          </a:p>
        </p:txBody>
      </p:sp>
      <p:sp>
        <p:nvSpPr>
          <p:cNvPr id="3" name="Content Placeholder 2">
            <a:extLst>
              <a:ext uri="{FF2B5EF4-FFF2-40B4-BE49-F238E27FC236}">
                <a16:creationId xmlns:a16="http://schemas.microsoft.com/office/drawing/2014/main" id="{67545E44-098A-7C93-7A9E-73A376F05088}"/>
              </a:ext>
            </a:extLst>
          </p:cNvPr>
          <p:cNvSpPr>
            <a:spLocks noGrp="1"/>
          </p:cNvSpPr>
          <p:nvPr>
            <p:ph idx="1"/>
          </p:nvPr>
        </p:nvSpPr>
        <p:spPr/>
        <p:txBody>
          <a:bodyPr/>
          <a:lstStyle/>
          <a:p>
            <a:r>
              <a:rPr lang="en-US" dirty="0"/>
              <a:t>The criminals can hide files by appending them to the end of another files.</a:t>
            </a:r>
          </a:p>
          <a:p>
            <a:r>
              <a:rPr lang="en-US" dirty="0"/>
              <a:t>Like using the type command from the cmd.</a:t>
            </a:r>
          </a:p>
          <a:p>
            <a:r>
              <a:rPr lang="en-US" dirty="0"/>
              <a:t>Example:</a:t>
            </a:r>
          </a:p>
          <a:p>
            <a:r>
              <a:rPr lang="en-US" dirty="0"/>
              <a:t> In this example we add the pdf file (AP.pdf) to the end of the image file (image1.png).</a:t>
            </a:r>
          </a:p>
          <a:p>
            <a:r>
              <a:rPr lang="en-US" dirty="0"/>
              <a:t>We can’t see the pdf until we open the image in hex editor.</a:t>
            </a:r>
          </a:p>
        </p:txBody>
      </p:sp>
      <p:pic>
        <p:nvPicPr>
          <p:cNvPr id="9" name="Picture 8">
            <a:extLst>
              <a:ext uri="{FF2B5EF4-FFF2-40B4-BE49-F238E27FC236}">
                <a16:creationId xmlns:a16="http://schemas.microsoft.com/office/drawing/2014/main" id="{E4FCB51E-4D18-5384-9BB2-9D7B583F8BDB}"/>
              </a:ext>
            </a:extLst>
          </p:cNvPr>
          <p:cNvPicPr>
            <a:picLocks noChangeAspect="1"/>
          </p:cNvPicPr>
          <p:nvPr/>
        </p:nvPicPr>
        <p:blipFill>
          <a:blip r:embed="rId2"/>
          <a:stretch>
            <a:fillRect/>
          </a:stretch>
        </p:blipFill>
        <p:spPr>
          <a:xfrm>
            <a:off x="3074006" y="3627339"/>
            <a:ext cx="3593921" cy="422105"/>
          </a:xfrm>
          <a:prstGeom prst="rect">
            <a:avLst/>
          </a:prstGeom>
        </p:spPr>
      </p:pic>
    </p:spTree>
    <p:extLst>
      <p:ext uri="{BB962C8B-B14F-4D97-AF65-F5344CB8AC3E}">
        <p14:creationId xmlns:p14="http://schemas.microsoft.com/office/powerpoint/2010/main" val="217791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3FD0-D0FC-CB49-4DB9-206E3401C59F}"/>
              </a:ext>
            </a:extLst>
          </p:cNvPr>
          <p:cNvSpPr>
            <a:spLocks noGrp="1"/>
          </p:cNvSpPr>
          <p:nvPr>
            <p:ph type="title"/>
          </p:nvPr>
        </p:nvSpPr>
        <p:spPr/>
        <p:txBody>
          <a:bodyPr/>
          <a:lstStyle/>
          <a:p>
            <a:r>
              <a:rPr lang="en-US" dirty="0"/>
              <a:t>Practice 1 </a:t>
            </a:r>
          </a:p>
        </p:txBody>
      </p:sp>
      <p:sp>
        <p:nvSpPr>
          <p:cNvPr id="3" name="Content Placeholder 2">
            <a:extLst>
              <a:ext uri="{FF2B5EF4-FFF2-40B4-BE49-F238E27FC236}">
                <a16:creationId xmlns:a16="http://schemas.microsoft.com/office/drawing/2014/main" id="{2DD4C88B-403C-302A-88E3-0600F2FD6B85}"/>
              </a:ext>
            </a:extLst>
          </p:cNvPr>
          <p:cNvSpPr>
            <a:spLocks noGrp="1"/>
          </p:cNvSpPr>
          <p:nvPr>
            <p:ph idx="1"/>
          </p:nvPr>
        </p:nvSpPr>
        <p:spPr/>
        <p:txBody>
          <a:bodyPr/>
          <a:lstStyle/>
          <a:p>
            <a:r>
              <a:rPr lang="en-US" dirty="0"/>
              <a:t>Use </a:t>
            </a:r>
            <a:r>
              <a:rPr lang="en-US" dirty="0" err="1"/>
              <a:t>cmd</a:t>
            </a:r>
            <a:r>
              <a:rPr lang="en-US" dirty="0"/>
              <a:t> to append:</a:t>
            </a:r>
          </a:p>
          <a:p>
            <a:pPr lvl="1"/>
            <a:r>
              <a:rPr lang="en-US" dirty="0"/>
              <a:t>Pdf into image</a:t>
            </a:r>
          </a:p>
          <a:p>
            <a:pPr lvl="1"/>
            <a:r>
              <a:rPr lang="en-US" dirty="0"/>
              <a:t>Image into pdf</a:t>
            </a:r>
          </a:p>
          <a:p>
            <a:pPr lvl="1"/>
            <a:r>
              <a:rPr lang="en-US" dirty="0"/>
              <a:t>Image into image</a:t>
            </a:r>
          </a:p>
          <a:p>
            <a:pPr lvl="1"/>
            <a:r>
              <a:rPr lang="en-US" dirty="0"/>
              <a:t>Pdf into pdf</a:t>
            </a:r>
          </a:p>
          <a:p>
            <a:r>
              <a:rPr lang="en-US" dirty="0"/>
              <a:t>Then open the files in hex editor (</a:t>
            </a:r>
            <a:r>
              <a:rPr lang="en-US" dirty="0" err="1"/>
              <a:t>HxD</a:t>
            </a:r>
            <a:r>
              <a:rPr lang="en-US" dirty="0"/>
              <a:t>).</a:t>
            </a:r>
          </a:p>
        </p:txBody>
      </p:sp>
    </p:spTree>
    <p:extLst>
      <p:ext uri="{BB962C8B-B14F-4D97-AF65-F5344CB8AC3E}">
        <p14:creationId xmlns:p14="http://schemas.microsoft.com/office/powerpoint/2010/main" val="305120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975F-6DBA-1255-02AA-A0ECFD189A02}"/>
              </a:ext>
            </a:extLst>
          </p:cNvPr>
          <p:cNvSpPr>
            <a:spLocks noGrp="1"/>
          </p:cNvSpPr>
          <p:nvPr>
            <p:ph type="title"/>
          </p:nvPr>
        </p:nvSpPr>
        <p:spPr/>
        <p:txBody>
          <a:bodyPr/>
          <a:lstStyle/>
          <a:p>
            <a:r>
              <a:rPr lang="en-US" dirty="0"/>
              <a:t>Data carving</a:t>
            </a:r>
          </a:p>
        </p:txBody>
      </p:sp>
      <p:sp>
        <p:nvSpPr>
          <p:cNvPr id="3" name="Content Placeholder 2">
            <a:extLst>
              <a:ext uri="{FF2B5EF4-FFF2-40B4-BE49-F238E27FC236}">
                <a16:creationId xmlns:a16="http://schemas.microsoft.com/office/drawing/2014/main" id="{9453ACB3-6D74-0D3D-C434-021EC683608F}"/>
              </a:ext>
            </a:extLst>
          </p:cNvPr>
          <p:cNvSpPr>
            <a:spLocks noGrp="1"/>
          </p:cNvSpPr>
          <p:nvPr>
            <p:ph idx="1"/>
          </p:nvPr>
        </p:nvSpPr>
        <p:spPr/>
        <p:txBody>
          <a:bodyPr>
            <a:normAutofit lnSpcReduction="10000"/>
          </a:bodyPr>
          <a:lstStyle/>
          <a:p>
            <a:r>
              <a:rPr lang="en-US" dirty="0"/>
              <a:t>Data carving, also known as file carving or data recovery, is a process used to extract data or files from storage media, such as hard drives, solid-state drives, or memory cards, when the file system or partition information is damaged or missing. It involves searching for and extracting individual files or fragments of files based on their content signatures, rather than relying on the file system's metadata.</a:t>
            </a:r>
          </a:p>
          <a:p>
            <a:r>
              <a:rPr lang="en-US" dirty="0"/>
              <a:t>Data carving is typically performed when files have been accidentally deleted, a storage device is corrupted, or when data needs to be recovered from a formatted or damaged drive. </a:t>
            </a:r>
          </a:p>
        </p:txBody>
      </p:sp>
    </p:spTree>
    <p:extLst>
      <p:ext uri="{BB962C8B-B14F-4D97-AF65-F5344CB8AC3E}">
        <p14:creationId xmlns:p14="http://schemas.microsoft.com/office/powerpoint/2010/main" val="326295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9B30-0995-F265-B328-D07C7C0FDDBE}"/>
              </a:ext>
            </a:extLst>
          </p:cNvPr>
          <p:cNvSpPr>
            <a:spLocks noGrp="1"/>
          </p:cNvSpPr>
          <p:nvPr>
            <p:ph type="title"/>
          </p:nvPr>
        </p:nvSpPr>
        <p:spPr/>
        <p:txBody>
          <a:bodyPr/>
          <a:lstStyle/>
          <a:p>
            <a:r>
              <a:rPr lang="en-US" dirty="0"/>
              <a:t>Practice 2</a:t>
            </a:r>
          </a:p>
        </p:txBody>
      </p:sp>
      <p:sp>
        <p:nvSpPr>
          <p:cNvPr id="3" name="Content Placeholder 2">
            <a:extLst>
              <a:ext uri="{FF2B5EF4-FFF2-40B4-BE49-F238E27FC236}">
                <a16:creationId xmlns:a16="http://schemas.microsoft.com/office/drawing/2014/main" id="{62073B86-C18B-E0C5-9C5B-8A19DBE7C412}"/>
              </a:ext>
            </a:extLst>
          </p:cNvPr>
          <p:cNvSpPr>
            <a:spLocks noGrp="1"/>
          </p:cNvSpPr>
          <p:nvPr>
            <p:ph idx="1"/>
          </p:nvPr>
        </p:nvSpPr>
        <p:spPr/>
        <p:txBody>
          <a:bodyPr/>
          <a:lstStyle/>
          <a:p>
            <a:r>
              <a:rPr lang="en-US" dirty="0"/>
              <a:t>Open </a:t>
            </a:r>
            <a:r>
              <a:rPr lang="en-US" dirty="0" err="1"/>
              <a:t>Data.vhd</a:t>
            </a:r>
            <a:r>
              <a:rPr lang="en-US" dirty="0"/>
              <a:t> and search for a deleted word document.</a:t>
            </a:r>
          </a:p>
          <a:p>
            <a:pPr lvl="1"/>
            <a:r>
              <a:rPr lang="en-US" dirty="0"/>
              <a:t>Attach the drive to view that it has no docx file.</a:t>
            </a:r>
          </a:p>
          <a:p>
            <a:pPr lvl="1"/>
            <a:r>
              <a:rPr lang="en-US" dirty="0"/>
              <a:t>Detach the drive.</a:t>
            </a:r>
          </a:p>
          <a:p>
            <a:pPr lvl="1"/>
            <a:r>
              <a:rPr lang="en-US" dirty="0"/>
              <a:t>Open it using </a:t>
            </a:r>
            <a:r>
              <a:rPr lang="en-US" dirty="0" err="1"/>
              <a:t>HxD</a:t>
            </a:r>
            <a:r>
              <a:rPr lang="en-US" dirty="0"/>
              <a:t>.</a:t>
            </a:r>
          </a:p>
          <a:p>
            <a:pPr lvl="1"/>
            <a:r>
              <a:rPr lang="en-US" dirty="0"/>
              <a:t>Extract the file.</a:t>
            </a:r>
          </a:p>
        </p:txBody>
      </p:sp>
    </p:spTree>
    <p:extLst>
      <p:ext uri="{BB962C8B-B14F-4D97-AF65-F5344CB8AC3E}">
        <p14:creationId xmlns:p14="http://schemas.microsoft.com/office/powerpoint/2010/main" val="299557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9B30-0995-F265-B328-D07C7C0FDDBE}"/>
              </a:ext>
            </a:extLst>
          </p:cNvPr>
          <p:cNvSpPr>
            <a:spLocks noGrp="1"/>
          </p:cNvSpPr>
          <p:nvPr>
            <p:ph type="title"/>
          </p:nvPr>
        </p:nvSpPr>
        <p:spPr/>
        <p:txBody>
          <a:bodyPr/>
          <a:lstStyle/>
          <a:p>
            <a:r>
              <a:rPr lang="en-US" dirty="0"/>
              <a:t>Practice 3</a:t>
            </a:r>
          </a:p>
        </p:txBody>
      </p:sp>
      <p:sp>
        <p:nvSpPr>
          <p:cNvPr id="3" name="Content Placeholder 2">
            <a:extLst>
              <a:ext uri="{FF2B5EF4-FFF2-40B4-BE49-F238E27FC236}">
                <a16:creationId xmlns:a16="http://schemas.microsoft.com/office/drawing/2014/main" id="{62073B86-C18B-E0C5-9C5B-8A19DBE7C412}"/>
              </a:ext>
            </a:extLst>
          </p:cNvPr>
          <p:cNvSpPr>
            <a:spLocks noGrp="1"/>
          </p:cNvSpPr>
          <p:nvPr>
            <p:ph idx="1"/>
          </p:nvPr>
        </p:nvSpPr>
        <p:spPr/>
        <p:txBody>
          <a:bodyPr/>
          <a:lstStyle/>
          <a:p>
            <a:r>
              <a:rPr lang="en-US" dirty="0"/>
              <a:t>Open </a:t>
            </a:r>
            <a:r>
              <a:rPr lang="en-US" dirty="0" err="1"/>
              <a:t>Data.vhd</a:t>
            </a:r>
            <a:r>
              <a:rPr lang="en-US" dirty="0"/>
              <a:t> and search for a deleted PNG file.</a:t>
            </a:r>
          </a:p>
          <a:p>
            <a:pPr lvl="1"/>
            <a:r>
              <a:rPr lang="en-US" dirty="0"/>
              <a:t>Attach the drive to view that it has no </a:t>
            </a:r>
            <a:r>
              <a:rPr lang="en-US" dirty="0" err="1"/>
              <a:t>png</a:t>
            </a:r>
            <a:r>
              <a:rPr lang="en-US" dirty="0"/>
              <a:t> file.</a:t>
            </a:r>
          </a:p>
          <a:p>
            <a:pPr lvl="1"/>
            <a:r>
              <a:rPr lang="en-US" dirty="0"/>
              <a:t>Detach the drive.</a:t>
            </a:r>
          </a:p>
          <a:p>
            <a:pPr lvl="1"/>
            <a:r>
              <a:rPr lang="en-US" dirty="0"/>
              <a:t>Open it using </a:t>
            </a:r>
            <a:r>
              <a:rPr lang="en-US" dirty="0" err="1"/>
              <a:t>HxD</a:t>
            </a:r>
            <a:r>
              <a:rPr lang="en-US" dirty="0"/>
              <a:t>.</a:t>
            </a:r>
          </a:p>
          <a:p>
            <a:pPr lvl="1"/>
            <a:r>
              <a:rPr lang="en-US" dirty="0"/>
              <a:t>Extract the file.</a:t>
            </a:r>
          </a:p>
        </p:txBody>
      </p:sp>
    </p:spTree>
    <p:extLst>
      <p:ext uri="{BB962C8B-B14F-4D97-AF65-F5344CB8AC3E}">
        <p14:creationId xmlns:p14="http://schemas.microsoft.com/office/powerpoint/2010/main" val="27204278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2894</TotalTime>
  <Words>546</Words>
  <Application>Microsoft Office PowerPoint</Application>
  <PresentationFormat>Widescreen</PresentationFormat>
  <Paragraphs>49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Garamond</vt:lpstr>
      <vt:lpstr>Organic</vt:lpstr>
      <vt:lpstr>File Identification and data carving </vt:lpstr>
      <vt:lpstr>File signature</vt:lpstr>
      <vt:lpstr>File extension</vt:lpstr>
      <vt:lpstr>Data hiding</vt:lpstr>
      <vt:lpstr>Data hiding (continued)</vt:lpstr>
      <vt:lpstr>Practice 1 </vt:lpstr>
      <vt:lpstr>Data carving</vt:lpstr>
      <vt:lpstr>Practice 2</vt:lpstr>
      <vt:lpstr>Practice 3</vt:lpstr>
      <vt:lpstr>PhotoRec</vt:lpstr>
      <vt:lpstr>Practice 4</vt:lpstr>
      <vt:lpstr>RAM slack vs File slack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Safaa Hriez</dc:creator>
  <cp:lastModifiedBy>Safaa Hriez</cp:lastModifiedBy>
  <cp:revision>59</cp:revision>
  <dcterms:created xsi:type="dcterms:W3CDTF">2024-03-16T03:12:34Z</dcterms:created>
  <dcterms:modified xsi:type="dcterms:W3CDTF">2024-04-03T10:47:27Z</dcterms:modified>
</cp:coreProperties>
</file>