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0" r:id="rId3"/>
    <p:sldId id="270" r:id="rId4"/>
    <p:sldId id="279" r:id="rId5"/>
    <p:sldId id="280" r:id="rId6"/>
    <p:sldId id="282" r:id="rId7"/>
    <p:sldId id="283" r:id="rId8"/>
    <p:sldId id="286" r:id="rId9"/>
    <p:sldId id="291" r:id="rId10"/>
    <p:sldId id="289" r:id="rId11"/>
    <p:sldId id="292" r:id="rId12"/>
    <p:sldId id="293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582" autoAdjust="0"/>
    <p:restoredTop sz="99630" autoAdjust="0"/>
  </p:normalViewPr>
  <p:slideViewPr>
    <p:cSldViewPr>
      <p:cViewPr varScale="1">
        <p:scale>
          <a:sx n="77" d="100"/>
          <a:sy n="77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10/12/2010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10/12/2010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10/12/2010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8077200" cy="4572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10/12/2010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10/12/2010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HC Research report automation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en-US" dirty="0" smtClean="0"/>
              <a:t>Last update ( 7-10-2010)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19400"/>
            <a:ext cx="515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>
                <a:solidFill>
                  <a:schemeClr val="bg1"/>
                </a:solidFill>
              </a:rPr>
              <a:t>iResearch</a:t>
            </a:r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excel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iResearch</a:t>
            </a:r>
            <a:r>
              <a:rPr lang="en-US" dirty="0" smtClean="0"/>
              <a:t> Workbook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3150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914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create an Excel workbook based on </a:t>
            </a:r>
            <a:r>
              <a:rPr lang="en-US" dirty="0" err="1" smtClean="0"/>
              <a:t>iResearch</a:t>
            </a:r>
            <a:r>
              <a:rPr lang="en-US" dirty="0" smtClean="0"/>
              <a:t> Colors, click on the New button under HC Tab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581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automatically adjust the new workbook theme (colors and fonts)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962400"/>
            <a:ext cx="2024896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4038600"/>
            <a:ext cx="1724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24200" y="4648200"/>
            <a:ext cx="1905000" cy="22860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excel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Format a range of cells using </a:t>
            </a:r>
            <a:r>
              <a:rPr lang="en-US" dirty="0" err="1" smtClean="0"/>
              <a:t>iResearch</a:t>
            </a:r>
            <a:r>
              <a:rPr lang="en-US" dirty="0" smtClean="0"/>
              <a:t> Table Look and Feel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19812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9144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 a range of cells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From Office Ribbon, switch to HC Tab and Click on </a:t>
            </a:r>
            <a:r>
              <a:rPr lang="en-US" b="1" dirty="0" smtClean="0"/>
              <a:t>Table Format </a:t>
            </a:r>
            <a:r>
              <a:rPr lang="en-US" dirty="0" smtClean="0"/>
              <a:t>&gt; </a:t>
            </a:r>
            <a:r>
              <a:rPr lang="en-US" b="1" dirty="0" smtClean="0"/>
              <a:t>Whole Table</a:t>
            </a:r>
            <a:br>
              <a:rPr lang="en-US" b="1" dirty="0" smtClean="0"/>
            </a:b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new sheet will be created and the </a:t>
            </a:r>
            <a:r>
              <a:rPr lang="en-US" dirty="0" err="1" smtClean="0"/>
              <a:t>iResearch</a:t>
            </a:r>
            <a:r>
              <a:rPr lang="en-US" dirty="0" smtClean="0"/>
              <a:t> look and feel will be applied on the new sheet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0" y="4419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685800"/>
            <a:ext cx="2971800" cy="24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4953000" y="2438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352800"/>
            <a:ext cx="3818347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507992" y="6096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04800" y="457196"/>
          <a:ext cx="8153399" cy="4495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3812"/>
                <a:gridCol w="509587"/>
              </a:tblGrid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Word 2007 add-in 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Report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</a:t>
                      </a:r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 Table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Insert Chart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 (Existing) Table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Embed or Link Excel Selection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9141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Excel 2007 add-in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Workbook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234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Format a range of cells using </a:t>
                      </a:r>
                      <a:r>
                        <a:rPr lang="en-US" sz="1400" dirty="0" err="1" smtClean="0"/>
                        <a:t>iResearch</a:t>
                      </a:r>
                      <a:r>
                        <a:rPr lang="en-US" sz="1400" dirty="0" smtClean="0"/>
                        <a:t> Table Look and Feel 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Word 2007 add-in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Report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43200" y="1752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85800"/>
            <a:ext cx="7239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flipH="1">
            <a:off x="7391400" y="83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057400" y="1725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2853920">
            <a:off x="705526" y="31016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2853920">
            <a:off x="3067727" y="47780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1638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10000"/>
            <a:ext cx="2895600" cy="14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082871"/>
            <a:ext cx="4624388" cy="37751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124200"/>
            <a:ext cx="5376863" cy="309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685801"/>
            <a:ext cx="23622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0" y="1524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860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29000" y="3962400"/>
            <a:ext cx="4724400" cy="20574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676400"/>
            <a:ext cx="1343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 Table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990600"/>
            <a:ext cx="23050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61988"/>
            <a:ext cx="2222006" cy="284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3505200" y="1600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5029200" y="267919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00200"/>
            <a:ext cx="1371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76200" y="2182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76650"/>
            <a:ext cx="77152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90600" y="5029200"/>
            <a:ext cx="6858000" cy="1524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Chart  (Pie/Bar/Line/Dual)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23717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2645740">
            <a:off x="2286000" y="2895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3529" y="1676400"/>
            <a:ext cx="13620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76200" y="2438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505200"/>
            <a:ext cx="5981700" cy="316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52400"/>
            <a:ext cx="80772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Format  (Existing) Table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362200" y="3962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09800"/>
            <a:ext cx="16097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85800"/>
            <a:ext cx="6896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181600"/>
            <a:ext cx="68675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152400" y="685800"/>
            <a:ext cx="1600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1) Select the table</a:t>
            </a:r>
            <a:endParaRPr lang="en-US" sz="1050" dirty="0"/>
          </a:p>
        </p:txBody>
      </p:sp>
      <p:sp>
        <p:nvSpPr>
          <p:cNvPr id="15" name="Right Arrow 14"/>
          <p:cNvSpPr/>
          <p:nvPr/>
        </p:nvSpPr>
        <p:spPr>
          <a:xfrm flipH="1">
            <a:off x="3429000" y="2819400"/>
            <a:ext cx="2133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1) Click Format </a:t>
            </a:r>
            <a:r>
              <a:rPr lang="en-US" sz="1050" dirty="0" smtClean="0">
                <a:sym typeface="Wingdings" pitchFamily="2" charset="2"/>
              </a:rPr>
              <a:t></a:t>
            </a:r>
            <a:r>
              <a:rPr lang="en-US" sz="1050" dirty="0" smtClean="0"/>
              <a:t> Whole Table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2007 add-in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Embed or Link Excel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Step 1 : Open a saved Excel workbook and select a range of cells</a:t>
            </a:r>
          </a:p>
          <a:p>
            <a:r>
              <a:rPr lang="en-US" dirty="0" smtClean="0"/>
              <a:t>Step 2 : Open a Word document and place the cursor in the insertion place</a:t>
            </a:r>
          </a:p>
          <a:p>
            <a:r>
              <a:rPr lang="en-US" dirty="0" smtClean="0"/>
              <a:t>Step 3 : From HC tab, Select Excel Selection &gt; Embed here or Link Here</a:t>
            </a:r>
          </a:p>
          <a:p>
            <a:r>
              <a:rPr lang="en-US" dirty="0" smtClean="0"/>
              <a:t>Step 4 : To Edit the inserted range, select Worksheet Object &gt; Edit or Open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21717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218565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524000"/>
            <a:ext cx="36974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12192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524000" y="5029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105400" y="4876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572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247</Words>
  <Application>Microsoft Office PowerPoint</Application>
  <PresentationFormat>On-screen Show (4:3)</PresentationFormat>
  <Paragraphs>65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Pitchbook</vt:lpstr>
      <vt:lpstr>HC Research report automation</vt:lpstr>
      <vt:lpstr>Table of contents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Word 2007 add-in</vt:lpstr>
      <vt:lpstr>excel 2007 add-in</vt:lpstr>
      <vt:lpstr>excel add-in</vt:lpstr>
      <vt:lpstr>excel add-in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2009-06-02T22:10:09Z</dcterms:created>
  <dcterms:modified xsi:type="dcterms:W3CDTF">2010-10-12T07:45:44Z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