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9" r:id="rId3"/>
  </p:sldMasterIdLst>
  <p:sldIdLst>
    <p:sldId id="311" r:id="rId4"/>
    <p:sldId id="347" r:id="rId5"/>
    <p:sldId id="355" r:id="rId6"/>
    <p:sldId id="348" r:id="rId7"/>
    <p:sldId id="351" r:id="rId8"/>
    <p:sldId id="360" r:id="rId9"/>
    <p:sldId id="363" r:id="rId10"/>
    <p:sldId id="361" r:id="rId11"/>
    <p:sldId id="3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44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498" y="78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699754" y="379379"/>
            <a:ext cx="1472119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5408579" y="379379"/>
            <a:ext cx="5204298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1274323"/>
            <a:ext cx="5635556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/>
          <p:cNvSpPr>
            <a:spLocks noGrp="1"/>
          </p:cNvSpPr>
          <p:nvPr>
            <p:ph type="pic" sz="quarter" idx="15" hasCustomPrompt="1"/>
          </p:nvPr>
        </p:nvSpPr>
        <p:spPr>
          <a:xfrm>
            <a:off x="3320375" y="1274323"/>
            <a:ext cx="2538919" cy="190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/>
          <p:cNvSpPr>
            <a:spLocks noGrp="1"/>
          </p:cNvSpPr>
          <p:nvPr>
            <p:ph type="pic" sz="quarter" idx="16" hasCustomPrompt="1"/>
          </p:nvPr>
        </p:nvSpPr>
        <p:spPr>
          <a:xfrm>
            <a:off x="544749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/>
          <p:cNvSpPr>
            <a:spLocks noGrp="1"/>
          </p:cNvSpPr>
          <p:nvPr>
            <p:ph type="pic" sz="quarter" idx="17" hasCustomPrompt="1"/>
          </p:nvPr>
        </p:nvSpPr>
        <p:spPr>
          <a:xfrm>
            <a:off x="3320375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3937992"/>
            <a:ext cx="12192000" cy="292000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400" b="1" dirty="0"/>
          </a:p>
        </p:txBody>
      </p:sp>
      <p:grpSp>
        <p:nvGrpSpPr>
          <p:cNvPr id="2" name="Group 1"/>
          <p:cNvGrpSpPr/>
          <p:nvPr userDrawn="1"/>
        </p:nvGrpSpPr>
        <p:grpSpPr>
          <a:xfrm flipH="1">
            <a:off x="722146" y="1529130"/>
            <a:ext cx="4407202" cy="4681248"/>
            <a:chOff x="6446339" y="1280897"/>
            <a:chExt cx="4320717" cy="5285178"/>
          </a:xfrm>
        </p:grpSpPr>
        <p:sp>
          <p:nvSpPr>
            <p:cNvPr id="3" name="Freeform: Shape 2"/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/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/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/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44" hasCustomPrompt="1"/>
          </p:nvPr>
        </p:nvSpPr>
        <p:spPr>
          <a:xfrm flipH="1">
            <a:off x="973352" y="1721796"/>
            <a:ext cx="4027726" cy="3180943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-1" fmla="*/ 0 w 4495800"/>
              <a:gd name="connsiteY0-2" fmla="*/ 656948 h 3250005"/>
              <a:gd name="connsiteX1-3" fmla="*/ 2951085 w 4495800"/>
              <a:gd name="connsiteY1-4" fmla="*/ 0 h 3250005"/>
              <a:gd name="connsiteX2-5" fmla="*/ 4495800 w 4495800"/>
              <a:gd name="connsiteY2-6" fmla="*/ 3250005 h 3250005"/>
              <a:gd name="connsiteX3-7" fmla="*/ 0 w 4495800"/>
              <a:gd name="connsiteY3-8" fmla="*/ 3250005 h 3250005"/>
              <a:gd name="connsiteX4-9" fmla="*/ 0 w 4495800"/>
              <a:gd name="connsiteY4-10" fmla="*/ 656948 h 3250005"/>
              <a:gd name="connsiteX0-11" fmla="*/ 106532 w 4602332"/>
              <a:gd name="connsiteY0-12" fmla="*/ 656948 h 3250005"/>
              <a:gd name="connsiteX1-13" fmla="*/ 3057617 w 4602332"/>
              <a:gd name="connsiteY1-14" fmla="*/ 0 h 3250005"/>
              <a:gd name="connsiteX2-15" fmla="*/ 4602332 w 4602332"/>
              <a:gd name="connsiteY2-16" fmla="*/ 3250005 h 3250005"/>
              <a:gd name="connsiteX3-17" fmla="*/ 0 w 4602332"/>
              <a:gd name="connsiteY3-18" fmla="*/ 2584180 h 3250005"/>
              <a:gd name="connsiteX4-19" fmla="*/ 106532 w 4602332"/>
              <a:gd name="connsiteY4-20" fmla="*/ 656948 h 3250005"/>
              <a:gd name="connsiteX0-21" fmla="*/ 106532 w 3057617"/>
              <a:gd name="connsiteY0-22" fmla="*/ 656948 h 2584180"/>
              <a:gd name="connsiteX1-23" fmla="*/ 3057617 w 3057617"/>
              <a:gd name="connsiteY1-24" fmla="*/ 0 h 2584180"/>
              <a:gd name="connsiteX2-25" fmla="*/ 2196483 w 3057617"/>
              <a:gd name="connsiteY2-26" fmla="*/ 2122541 h 2584180"/>
              <a:gd name="connsiteX3-27" fmla="*/ 0 w 3057617"/>
              <a:gd name="connsiteY3-28" fmla="*/ 2584180 h 2584180"/>
              <a:gd name="connsiteX4-29" fmla="*/ 106532 w 3057617"/>
              <a:gd name="connsiteY4-30" fmla="*/ 656948 h 2584180"/>
              <a:gd name="connsiteX0-31" fmla="*/ 106532 w 3057617"/>
              <a:gd name="connsiteY0-32" fmla="*/ 656948 h 2681834"/>
              <a:gd name="connsiteX1-33" fmla="*/ 3057617 w 3057617"/>
              <a:gd name="connsiteY1-34" fmla="*/ 0 h 2681834"/>
              <a:gd name="connsiteX2-35" fmla="*/ 2897819 w 3057617"/>
              <a:gd name="connsiteY2-36" fmla="*/ 2681834 h 2681834"/>
              <a:gd name="connsiteX3-37" fmla="*/ 0 w 3057617"/>
              <a:gd name="connsiteY3-38" fmla="*/ 2584180 h 2681834"/>
              <a:gd name="connsiteX4-39" fmla="*/ 106532 w 3057617"/>
              <a:gd name="connsiteY4-40" fmla="*/ 656948 h 2681834"/>
              <a:gd name="connsiteX0-41" fmla="*/ 0 w 2951085"/>
              <a:gd name="connsiteY0-42" fmla="*/ 656948 h 2681834"/>
              <a:gd name="connsiteX1-43" fmla="*/ 2951085 w 2951085"/>
              <a:gd name="connsiteY1-44" fmla="*/ 0 h 2681834"/>
              <a:gd name="connsiteX2-45" fmla="*/ 2791287 w 2951085"/>
              <a:gd name="connsiteY2-46" fmla="*/ 2681834 h 2681834"/>
              <a:gd name="connsiteX3-47" fmla="*/ 594804 w 2951085"/>
              <a:gd name="connsiteY3-48" fmla="*/ 2335605 h 2681834"/>
              <a:gd name="connsiteX4-49" fmla="*/ 0 w 2951085"/>
              <a:gd name="connsiteY4-50" fmla="*/ 656948 h 2681834"/>
              <a:gd name="connsiteX0-51" fmla="*/ 115409 w 3066494"/>
              <a:gd name="connsiteY0-52" fmla="*/ 656948 h 2681834"/>
              <a:gd name="connsiteX1-53" fmla="*/ 3066494 w 3066494"/>
              <a:gd name="connsiteY1-54" fmla="*/ 0 h 2681834"/>
              <a:gd name="connsiteX2-55" fmla="*/ 2906696 w 3066494"/>
              <a:gd name="connsiteY2-56" fmla="*/ 2681834 h 2681834"/>
              <a:gd name="connsiteX3-57" fmla="*/ 0 w 3066494"/>
              <a:gd name="connsiteY3-58" fmla="*/ 2557547 h 2681834"/>
              <a:gd name="connsiteX4-59" fmla="*/ 115409 w 3066494"/>
              <a:gd name="connsiteY4-60" fmla="*/ 656948 h 2681834"/>
              <a:gd name="connsiteX0-61" fmla="*/ 115409 w 2906696"/>
              <a:gd name="connsiteY0-62" fmla="*/ 292964 h 2317850"/>
              <a:gd name="connsiteX1-63" fmla="*/ 2853430 w 2906696"/>
              <a:gd name="connsiteY1-64" fmla="*/ 0 h 2317850"/>
              <a:gd name="connsiteX2-65" fmla="*/ 2906696 w 2906696"/>
              <a:gd name="connsiteY2-66" fmla="*/ 2317850 h 2317850"/>
              <a:gd name="connsiteX3-67" fmla="*/ 0 w 2906696"/>
              <a:gd name="connsiteY3-68" fmla="*/ 2193563 h 2317850"/>
              <a:gd name="connsiteX4-69" fmla="*/ 115409 w 2906696"/>
              <a:gd name="connsiteY4-70" fmla="*/ 292964 h 2317850"/>
              <a:gd name="connsiteX0-71" fmla="*/ 115409 w 3057617"/>
              <a:gd name="connsiteY0-72" fmla="*/ 648071 h 2672957"/>
              <a:gd name="connsiteX1-73" fmla="*/ 3057617 w 3057617"/>
              <a:gd name="connsiteY1-74" fmla="*/ 0 h 2672957"/>
              <a:gd name="connsiteX2-75" fmla="*/ 2906696 w 3057617"/>
              <a:gd name="connsiteY2-76" fmla="*/ 2672957 h 2672957"/>
              <a:gd name="connsiteX3-77" fmla="*/ 0 w 3057617"/>
              <a:gd name="connsiteY3-78" fmla="*/ 2548670 h 2672957"/>
              <a:gd name="connsiteX4-79" fmla="*/ 115409 w 3057617"/>
              <a:gd name="connsiteY4-80" fmla="*/ 648071 h 2672957"/>
              <a:gd name="connsiteX0-81" fmla="*/ 115409 w 2971257"/>
              <a:gd name="connsiteY0-82" fmla="*/ 510911 h 2535797"/>
              <a:gd name="connsiteX1-83" fmla="*/ 2971257 w 2971257"/>
              <a:gd name="connsiteY1-84" fmla="*/ 0 h 2535797"/>
              <a:gd name="connsiteX2-85" fmla="*/ 2906696 w 2971257"/>
              <a:gd name="connsiteY2-86" fmla="*/ 2535797 h 2535797"/>
              <a:gd name="connsiteX3-87" fmla="*/ 0 w 2971257"/>
              <a:gd name="connsiteY3-88" fmla="*/ 2411510 h 2535797"/>
              <a:gd name="connsiteX4-89" fmla="*/ 115409 w 2971257"/>
              <a:gd name="connsiteY4-90" fmla="*/ 510911 h 2535797"/>
              <a:gd name="connsiteX0-91" fmla="*/ 115409 w 3077937"/>
              <a:gd name="connsiteY0-92" fmla="*/ 668391 h 2693277"/>
              <a:gd name="connsiteX1-93" fmla="*/ 3077937 w 3077937"/>
              <a:gd name="connsiteY1-94" fmla="*/ 0 h 2693277"/>
              <a:gd name="connsiteX2-95" fmla="*/ 2906696 w 3077937"/>
              <a:gd name="connsiteY2-96" fmla="*/ 2693277 h 2693277"/>
              <a:gd name="connsiteX3-97" fmla="*/ 0 w 3077937"/>
              <a:gd name="connsiteY3-98" fmla="*/ 2568990 h 2693277"/>
              <a:gd name="connsiteX4-99" fmla="*/ 115409 w 3077937"/>
              <a:gd name="connsiteY4-100" fmla="*/ 668391 h 2693277"/>
              <a:gd name="connsiteX0-101" fmla="*/ 115409 w 3077937"/>
              <a:gd name="connsiteY0-102" fmla="*/ 668391 h 2568990"/>
              <a:gd name="connsiteX1-103" fmla="*/ 3077937 w 3077937"/>
              <a:gd name="connsiteY1-104" fmla="*/ 0 h 2568990"/>
              <a:gd name="connsiteX2-105" fmla="*/ 2769536 w 3077937"/>
              <a:gd name="connsiteY2-106" fmla="*/ 2535797 h 2568990"/>
              <a:gd name="connsiteX3-107" fmla="*/ 0 w 3077937"/>
              <a:gd name="connsiteY3-108" fmla="*/ 2568990 h 2568990"/>
              <a:gd name="connsiteX4-109" fmla="*/ 115409 w 3077937"/>
              <a:gd name="connsiteY4-110" fmla="*/ 668391 h 2568990"/>
              <a:gd name="connsiteX0-111" fmla="*/ 115409 w 3077937"/>
              <a:gd name="connsiteY0-112" fmla="*/ 668391 h 2693277"/>
              <a:gd name="connsiteX1-113" fmla="*/ 3077937 w 3077937"/>
              <a:gd name="connsiteY1-114" fmla="*/ 0 h 2693277"/>
              <a:gd name="connsiteX2-115" fmla="*/ 2916856 w 3077937"/>
              <a:gd name="connsiteY2-116" fmla="*/ 2693277 h 2693277"/>
              <a:gd name="connsiteX3-117" fmla="*/ 0 w 3077937"/>
              <a:gd name="connsiteY3-118" fmla="*/ 2568990 h 2693277"/>
              <a:gd name="connsiteX4-119" fmla="*/ 115409 w 3077937"/>
              <a:gd name="connsiteY4-120" fmla="*/ 668391 h 2693277"/>
              <a:gd name="connsiteX0-121" fmla="*/ 0 w 2962528"/>
              <a:gd name="connsiteY0-122" fmla="*/ 668391 h 2693277"/>
              <a:gd name="connsiteX1-123" fmla="*/ 2962528 w 2962528"/>
              <a:gd name="connsiteY1-124" fmla="*/ 0 h 2693277"/>
              <a:gd name="connsiteX2-125" fmla="*/ 2801447 w 2962528"/>
              <a:gd name="connsiteY2-126" fmla="*/ 2693277 h 2693277"/>
              <a:gd name="connsiteX3-127" fmla="*/ 331631 w 2962528"/>
              <a:gd name="connsiteY3-128" fmla="*/ 2289590 h 2693277"/>
              <a:gd name="connsiteX4-129" fmla="*/ 0 w 2962528"/>
              <a:gd name="connsiteY4-130" fmla="*/ 668391 h 2693277"/>
              <a:gd name="connsiteX0-131" fmla="*/ 120489 w 3083017"/>
              <a:gd name="connsiteY0-132" fmla="*/ 668391 h 2693277"/>
              <a:gd name="connsiteX1-133" fmla="*/ 3083017 w 3083017"/>
              <a:gd name="connsiteY1-134" fmla="*/ 0 h 2693277"/>
              <a:gd name="connsiteX2-135" fmla="*/ 2921936 w 3083017"/>
              <a:gd name="connsiteY2-136" fmla="*/ 2693277 h 2693277"/>
              <a:gd name="connsiteX3-137" fmla="*/ 0 w 3083017"/>
              <a:gd name="connsiteY3-138" fmla="*/ 2574070 h 2693277"/>
              <a:gd name="connsiteX4-139" fmla="*/ 120489 w 3083017"/>
              <a:gd name="connsiteY4-140" fmla="*/ 668391 h 2693277"/>
              <a:gd name="connsiteX0-141" fmla="*/ 262729 w 3083017"/>
              <a:gd name="connsiteY0-142" fmla="*/ 841111 h 2693277"/>
              <a:gd name="connsiteX1-143" fmla="*/ 3083017 w 3083017"/>
              <a:gd name="connsiteY1-144" fmla="*/ 0 h 2693277"/>
              <a:gd name="connsiteX2-145" fmla="*/ 2921936 w 3083017"/>
              <a:gd name="connsiteY2-146" fmla="*/ 2693277 h 2693277"/>
              <a:gd name="connsiteX3-147" fmla="*/ 0 w 3083017"/>
              <a:gd name="connsiteY3-148" fmla="*/ 2574070 h 2693277"/>
              <a:gd name="connsiteX4-149" fmla="*/ 262729 w 3083017"/>
              <a:gd name="connsiteY4-150" fmla="*/ 841111 h 2693277"/>
              <a:gd name="connsiteX0-151" fmla="*/ 105249 w 3083017"/>
              <a:gd name="connsiteY0-152" fmla="*/ 709031 h 2693277"/>
              <a:gd name="connsiteX1-153" fmla="*/ 3083017 w 3083017"/>
              <a:gd name="connsiteY1-154" fmla="*/ 0 h 2693277"/>
              <a:gd name="connsiteX2-155" fmla="*/ 2921936 w 3083017"/>
              <a:gd name="connsiteY2-156" fmla="*/ 2693277 h 2693277"/>
              <a:gd name="connsiteX3-157" fmla="*/ 0 w 3083017"/>
              <a:gd name="connsiteY3-158" fmla="*/ 2574070 h 2693277"/>
              <a:gd name="connsiteX4-159" fmla="*/ 105249 w 3083017"/>
              <a:gd name="connsiteY4-160" fmla="*/ 709031 h 26932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/>
          <p:cNvGrpSpPr/>
          <p:nvPr userDrawn="1"/>
        </p:nvGrpSpPr>
        <p:grpSpPr>
          <a:xfrm>
            <a:off x="850796" y="1991644"/>
            <a:ext cx="2126862" cy="3673670"/>
            <a:chOff x="1438761" y="2033015"/>
            <a:chExt cx="1980000" cy="3420000"/>
          </a:xfrm>
        </p:grpSpPr>
        <p:sp>
          <p:nvSpPr>
            <p:cNvPr id="3" name="Rounded Rectangle 58"/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Rectangle 59"/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60"/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6" name="Oval 6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ounded Rectangle 6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8" name="Group 51"/>
          <p:cNvGrpSpPr/>
          <p:nvPr userDrawn="1"/>
        </p:nvGrpSpPr>
        <p:grpSpPr>
          <a:xfrm>
            <a:off x="3428276" y="1957776"/>
            <a:ext cx="2126862" cy="3673670"/>
            <a:chOff x="1438761" y="2033015"/>
            <a:chExt cx="1980000" cy="3420000"/>
          </a:xfrm>
        </p:grpSpPr>
        <p:sp>
          <p:nvSpPr>
            <p:cNvPr id="9" name="Rounded Rectangle 52"/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53"/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54"/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2" name="Oval 55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ed Rectangle 56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356027" y="2241136"/>
            <a:ext cx="1060913" cy="2905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1002845" y="2290033"/>
            <a:ext cx="1087042" cy="290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6" name="Group 5"/>
          <p:cNvGrpSpPr/>
          <p:nvPr userDrawn="1"/>
        </p:nvGrpSpPr>
        <p:grpSpPr>
          <a:xfrm>
            <a:off x="2077784" y="1819949"/>
            <a:ext cx="2304289" cy="3980137"/>
            <a:chOff x="1438761" y="2033015"/>
            <a:chExt cx="1980000" cy="3420000"/>
          </a:xfrm>
        </p:grpSpPr>
        <p:sp>
          <p:nvSpPr>
            <p:cNvPr id="17" name="Rounded Rectangle 41"/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42"/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6"/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0" name="Oval 44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45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2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2217448" y="2151585"/>
            <a:ext cx="2023386" cy="3142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174448" y="261016"/>
            <a:ext cx="10410651" cy="5719948"/>
            <a:chOff x="-548507" y="477868"/>
            <a:chExt cx="11570449" cy="6357177"/>
          </a:xfrm>
        </p:grpSpPr>
        <p:sp>
          <p:nvSpPr>
            <p:cNvPr id="18" name="Freeform: Shape 17"/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27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/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5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/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: Shape 24"/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-1" fmla="*/ 2536444 w 3976489"/>
                <a:gd name="connsiteY0-2" fmla="*/ 0 h 4238316"/>
                <a:gd name="connsiteX1-3" fmla="*/ 3976489 w 3976489"/>
                <a:gd name="connsiteY1-4" fmla="*/ 241371 h 4238316"/>
                <a:gd name="connsiteX2-5" fmla="*/ 3968307 w 3976489"/>
                <a:gd name="connsiteY2-6" fmla="*/ 4238316 h 4238316"/>
                <a:gd name="connsiteX3-7" fmla="*/ 0 w 3976489"/>
                <a:gd name="connsiteY3-8" fmla="*/ 4238316 h 4238316"/>
                <a:gd name="connsiteX0-9" fmla="*/ 2536444 w 3976489"/>
                <a:gd name="connsiteY0-10" fmla="*/ 0 h 4238316"/>
                <a:gd name="connsiteX1-11" fmla="*/ 3976489 w 3976489"/>
                <a:gd name="connsiteY1-12" fmla="*/ 213683 h 4238316"/>
                <a:gd name="connsiteX2-13" fmla="*/ 3968307 w 3976489"/>
                <a:gd name="connsiteY2-14" fmla="*/ 4238316 h 4238316"/>
                <a:gd name="connsiteX3-15" fmla="*/ 0 w 3976489"/>
                <a:gd name="connsiteY3-16" fmla="*/ 4238316 h 4238316"/>
                <a:gd name="connsiteX0-17" fmla="*/ 2473335 w 3976489"/>
                <a:gd name="connsiteY0-18" fmla="*/ 0 h 4035268"/>
                <a:gd name="connsiteX1-19" fmla="*/ 3976489 w 3976489"/>
                <a:gd name="connsiteY1-20" fmla="*/ 10635 h 4035268"/>
                <a:gd name="connsiteX2-21" fmla="*/ 3968307 w 3976489"/>
                <a:gd name="connsiteY2-22" fmla="*/ 4035268 h 4035268"/>
                <a:gd name="connsiteX3-23" fmla="*/ 0 w 3976489"/>
                <a:gd name="connsiteY3-24" fmla="*/ 4035268 h 40352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301857" y="4848223"/>
            <a:ext cx="11611697" cy="1997448"/>
            <a:chOff x="3271130" y="4981887"/>
            <a:chExt cx="8577971" cy="1475586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10175667" y="4981887"/>
              <a:ext cx="1673434" cy="1352946"/>
              <a:chOff x="8851691" y="3742138"/>
              <a:chExt cx="2515051" cy="20333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Freeform: Shape 3"/>
              <p:cNvSpPr/>
              <p:nvPr/>
            </p:nvSpPr>
            <p:spPr>
              <a:xfrm>
                <a:off x="8851691" y="3742138"/>
                <a:ext cx="2501423" cy="2033381"/>
              </a:xfrm>
              <a:custGeom>
                <a:avLst/>
                <a:gdLst>
                  <a:gd name="connsiteX0" fmla="*/ 3817888 w 3831088"/>
                  <a:gd name="connsiteY0" fmla="*/ 722004 h 3114252"/>
                  <a:gd name="connsiteX1" fmla="*/ 3452269 w 3831088"/>
                  <a:gd name="connsiteY1" fmla="*/ 280008 h 3114252"/>
                  <a:gd name="connsiteX2" fmla="*/ 2264893 w 3831088"/>
                  <a:gd name="connsiteY2" fmla="*/ 2082 h 3114252"/>
                  <a:gd name="connsiteX3" fmla="*/ 1600132 w 3831088"/>
                  <a:gd name="connsiteY3" fmla="*/ 195852 h 3114252"/>
                  <a:gd name="connsiteX4" fmla="*/ 1027306 w 3831088"/>
                  <a:gd name="connsiteY4" fmla="*/ 642091 h 3114252"/>
                  <a:gd name="connsiteX5" fmla="*/ 513884 w 3831088"/>
                  <a:gd name="connsiteY5" fmla="*/ 1130054 h 3114252"/>
                  <a:gd name="connsiteX6" fmla="*/ 66231 w 3831088"/>
                  <a:gd name="connsiteY6" fmla="*/ 1725510 h 3114252"/>
                  <a:gd name="connsiteX7" fmla="*/ 25921 w 3831088"/>
                  <a:gd name="connsiteY7" fmla="*/ 2132146 h 3114252"/>
                  <a:gd name="connsiteX8" fmla="*/ 907790 w 3831088"/>
                  <a:gd name="connsiteY8" fmla="*/ 2922787 h 3114252"/>
                  <a:gd name="connsiteX9" fmla="*/ 1745106 w 3831088"/>
                  <a:gd name="connsiteY9" fmla="*/ 3109486 h 3114252"/>
                  <a:gd name="connsiteX10" fmla="*/ 2197710 w 3831088"/>
                  <a:gd name="connsiteY10" fmla="*/ 2873283 h 3114252"/>
                  <a:gd name="connsiteX11" fmla="*/ 2551306 w 3831088"/>
                  <a:gd name="connsiteY11" fmla="*/ 2477255 h 3114252"/>
                  <a:gd name="connsiteX12" fmla="*/ 3064728 w 3831088"/>
                  <a:gd name="connsiteY12" fmla="*/ 1989293 h 3114252"/>
                  <a:gd name="connsiteX13" fmla="*/ 3629068 w 3831088"/>
                  <a:gd name="connsiteY13" fmla="*/ 1458898 h 3114252"/>
                  <a:gd name="connsiteX14" fmla="*/ 3817888 w 3831088"/>
                  <a:gd name="connsiteY14" fmla="*/ 1005588 h 3114252"/>
                  <a:gd name="connsiteX15" fmla="*/ 3817888 w 3831088"/>
                  <a:gd name="connsiteY15" fmla="*/ 722004 h 311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31088" h="3114252">
                    <a:moveTo>
                      <a:pt x="3817888" y="722004"/>
                    </a:moveTo>
                    <a:cubicBezTo>
                      <a:pt x="3782528" y="565714"/>
                      <a:pt x="3521574" y="325976"/>
                      <a:pt x="3452269" y="280008"/>
                    </a:cubicBezTo>
                    <a:cubicBezTo>
                      <a:pt x="3124839" y="63607"/>
                      <a:pt x="2569693" y="-14184"/>
                      <a:pt x="2264893" y="2082"/>
                    </a:cubicBezTo>
                    <a:cubicBezTo>
                      <a:pt x="2037176" y="14104"/>
                      <a:pt x="1734498" y="94724"/>
                      <a:pt x="1600132" y="195852"/>
                    </a:cubicBezTo>
                    <a:cubicBezTo>
                      <a:pt x="1465765" y="296981"/>
                      <a:pt x="1179352" y="499238"/>
                      <a:pt x="1027306" y="642091"/>
                    </a:cubicBezTo>
                    <a:cubicBezTo>
                      <a:pt x="875259" y="784944"/>
                      <a:pt x="615719" y="1020439"/>
                      <a:pt x="513884" y="1130054"/>
                    </a:cubicBezTo>
                    <a:cubicBezTo>
                      <a:pt x="419827" y="1231182"/>
                      <a:pt x="105127" y="1612359"/>
                      <a:pt x="66231" y="1725510"/>
                    </a:cubicBezTo>
                    <a:cubicBezTo>
                      <a:pt x="20263" y="1859169"/>
                      <a:pt x="-32776" y="2005558"/>
                      <a:pt x="25921" y="2132146"/>
                    </a:cubicBezTo>
                    <a:cubicBezTo>
                      <a:pt x="168774" y="2511201"/>
                      <a:pt x="751501" y="2843581"/>
                      <a:pt x="907790" y="2922787"/>
                    </a:cubicBezTo>
                    <a:cubicBezTo>
                      <a:pt x="1086002" y="3012600"/>
                      <a:pt x="1487688" y="3140602"/>
                      <a:pt x="1745106" y="3109486"/>
                    </a:cubicBezTo>
                    <a:cubicBezTo>
                      <a:pt x="1995453" y="3079076"/>
                      <a:pt x="2046370" y="3016843"/>
                      <a:pt x="2197710" y="2873283"/>
                    </a:cubicBezTo>
                    <a:cubicBezTo>
                      <a:pt x="2349049" y="2729723"/>
                      <a:pt x="2399967" y="2662540"/>
                      <a:pt x="2551306" y="2477255"/>
                    </a:cubicBezTo>
                    <a:cubicBezTo>
                      <a:pt x="2702645" y="2291971"/>
                      <a:pt x="2904902" y="2089714"/>
                      <a:pt x="3064728" y="1989293"/>
                    </a:cubicBezTo>
                    <a:cubicBezTo>
                      <a:pt x="3224553" y="1888164"/>
                      <a:pt x="3471363" y="1666106"/>
                      <a:pt x="3629068" y="1458898"/>
                    </a:cubicBezTo>
                    <a:cubicBezTo>
                      <a:pt x="3755654" y="1293415"/>
                      <a:pt x="3817888" y="1005588"/>
                      <a:pt x="3817888" y="1005588"/>
                    </a:cubicBezTo>
                    <a:cubicBezTo>
                      <a:pt x="3817888" y="1005588"/>
                      <a:pt x="3847589" y="852127"/>
                      <a:pt x="3817888" y="72200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/>
              <p:cNvSpPr/>
              <p:nvPr/>
            </p:nvSpPr>
            <p:spPr>
              <a:xfrm>
                <a:off x="8851691" y="4222145"/>
                <a:ext cx="1229006" cy="1229348"/>
              </a:xfrm>
              <a:custGeom>
                <a:avLst/>
                <a:gdLst>
                  <a:gd name="connsiteX0" fmla="*/ 1040743 w 1882301"/>
                  <a:gd name="connsiteY0" fmla="*/ 1158660 h 1882825"/>
                  <a:gd name="connsiteX1" fmla="*/ 1544970 w 1882301"/>
                  <a:gd name="connsiteY1" fmla="*/ 517237 h 1882825"/>
                  <a:gd name="connsiteX2" fmla="*/ 1882302 w 1882301"/>
                  <a:gd name="connsiteY2" fmla="*/ 8765 h 1882825"/>
                  <a:gd name="connsiteX3" fmla="*/ 1492638 w 1882301"/>
                  <a:gd name="connsiteY3" fmla="*/ 143839 h 1882825"/>
                  <a:gd name="connsiteX4" fmla="*/ 1486981 w 1882301"/>
                  <a:gd name="connsiteY4" fmla="*/ 149497 h 1882825"/>
                  <a:gd name="connsiteX5" fmla="*/ 1482030 w 1882301"/>
                  <a:gd name="connsiteY5" fmla="*/ 143132 h 1882825"/>
                  <a:gd name="connsiteX6" fmla="*/ 915569 w 1882301"/>
                  <a:gd name="connsiteY6" fmla="*/ 12301 h 1882825"/>
                  <a:gd name="connsiteX7" fmla="*/ 513884 w 1882301"/>
                  <a:gd name="connsiteY7" fmla="*/ 395600 h 1882825"/>
                  <a:gd name="connsiteX8" fmla="*/ 66231 w 1882301"/>
                  <a:gd name="connsiteY8" fmla="*/ 991056 h 1882825"/>
                  <a:gd name="connsiteX9" fmla="*/ 25921 w 1882301"/>
                  <a:gd name="connsiteY9" fmla="*/ 1397692 h 1882825"/>
                  <a:gd name="connsiteX10" fmla="*/ 375274 w 1882301"/>
                  <a:gd name="connsiteY10" fmla="*/ 1727950 h 1882825"/>
                  <a:gd name="connsiteX11" fmla="*/ 673710 w 1882301"/>
                  <a:gd name="connsiteY11" fmla="*/ 1882826 h 1882825"/>
                  <a:gd name="connsiteX12" fmla="*/ 937492 w 1882301"/>
                  <a:gd name="connsiteY12" fmla="*/ 1276762 h 1882825"/>
                  <a:gd name="connsiteX13" fmla="*/ 1040743 w 1882301"/>
                  <a:gd name="connsiteY13" fmla="*/ 1158660 h 188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2301" h="1882825">
                    <a:moveTo>
                      <a:pt x="1040743" y="1158660"/>
                    </a:moveTo>
                    <a:cubicBezTo>
                      <a:pt x="1044986" y="1153710"/>
                      <a:pt x="1503246" y="603514"/>
                      <a:pt x="1544970" y="517237"/>
                    </a:cubicBezTo>
                    <a:cubicBezTo>
                      <a:pt x="1584573" y="435202"/>
                      <a:pt x="1839162" y="70998"/>
                      <a:pt x="1882302" y="8765"/>
                    </a:cubicBezTo>
                    <a:cubicBezTo>
                      <a:pt x="1718233" y="-28716"/>
                      <a:pt x="1580330" y="61098"/>
                      <a:pt x="1492638" y="143839"/>
                    </a:cubicBezTo>
                    <a:lnTo>
                      <a:pt x="1486981" y="149497"/>
                    </a:lnTo>
                    <a:lnTo>
                      <a:pt x="1482030" y="143132"/>
                    </a:lnTo>
                    <a:cubicBezTo>
                      <a:pt x="1443135" y="87971"/>
                      <a:pt x="1063373" y="29981"/>
                      <a:pt x="915569" y="12301"/>
                    </a:cubicBezTo>
                    <a:cubicBezTo>
                      <a:pt x="769888" y="147375"/>
                      <a:pt x="593796" y="310029"/>
                      <a:pt x="513884" y="395600"/>
                    </a:cubicBezTo>
                    <a:cubicBezTo>
                      <a:pt x="419827" y="496728"/>
                      <a:pt x="105127" y="877905"/>
                      <a:pt x="66231" y="991056"/>
                    </a:cubicBezTo>
                    <a:cubicBezTo>
                      <a:pt x="20263" y="1124715"/>
                      <a:pt x="-32776" y="1271104"/>
                      <a:pt x="25921" y="1397692"/>
                    </a:cubicBezTo>
                    <a:cubicBezTo>
                      <a:pt x="84618" y="1524279"/>
                      <a:pt x="257173" y="1655817"/>
                      <a:pt x="375274" y="1727950"/>
                    </a:cubicBezTo>
                    <a:cubicBezTo>
                      <a:pt x="455894" y="1777454"/>
                      <a:pt x="563388" y="1831908"/>
                      <a:pt x="673710" y="1882826"/>
                    </a:cubicBezTo>
                    <a:cubicBezTo>
                      <a:pt x="702704" y="1725122"/>
                      <a:pt x="896475" y="1331216"/>
                      <a:pt x="937492" y="1276762"/>
                    </a:cubicBezTo>
                    <a:cubicBezTo>
                      <a:pt x="979923" y="1220186"/>
                      <a:pt x="1040035" y="1159368"/>
                      <a:pt x="1040743" y="115866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/>
              <p:cNvSpPr/>
              <p:nvPr/>
            </p:nvSpPr>
            <p:spPr>
              <a:xfrm>
                <a:off x="9295730" y="4230177"/>
                <a:ext cx="1386621" cy="1393929"/>
              </a:xfrm>
              <a:custGeom>
                <a:avLst/>
                <a:gdLst>
                  <a:gd name="connsiteX0" fmla="*/ 1260924 w 2123698"/>
                  <a:gd name="connsiteY0" fmla="*/ 313286 h 2134891"/>
                  <a:gd name="connsiteX1" fmla="*/ 1253852 w 2123698"/>
                  <a:gd name="connsiteY1" fmla="*/ 310458 h 2134891"/>
                  <a:gd name="connsiteX2" fmla="*/ 1256681 w 2123698"/>
                  <a:gd name="connsiteY2" fmla="*/ 303386 h 2134891"/>
                  <a:gd name="connsiteX3" fmla="*/ 1261631 w 2123698"/>
                  <a:gd name="connsiteY3" fmla="*/ 292071 h 2134891"/>
                  <a:gd name="connsiteX4" fmla="*/ 1292041 w 2123698"/>
                  <a:gd name="connsiteY4" fmla="*/ 71426 h 2134891"/>
                  <a:gd name="connsiteX5" fmla="*/ 1216371 w 2123698"/>
                  <a:gd name="connsiteY5" fmla="*/ 0 h 2134891"/>
                  <a:gd name="connsiteX6" fmla="*/ 877626 w 2123698"/>
                  <a:gd name="connsiteY6" fmla="*/ 510593 h 2134891"/>
                  <a:gd name="connsiteX7" fmla="*/ 371276 w 2123698"/>
                  <a:gd name="connsiteY7" fmla="*/ 1155553 h 2134891"/>
                  <a:gd name="connsiteX8" fmla="*/ 268733 w 2123698"/>
                  <a:gd name="connsiteY8" fmla="*/ 1272239 h 2134891"/>
                  <a:gd name="connsiteX9" fmla="*/ 7072 w 2123698"/>
                  <a:gd name="connsiteY9" fmla="*/ 1874060 h 2134891"/>
                  <a:gd name="connsiteX10" fmla="*/ 0 w 2123698"/>
                  <a:gd name="connsiteY10" fmla="*/ 1872646 h 2134891"/>
                  <a:gd name="connsiteX11" fmla="*/ 438459 w 2123698"/>
                  <a:gd name="connsiteY11" fmla="*/ 2050151 h 2134891"/>
                  <a:gd name="connsiteX12" fmla="*/ 1079883 w 2123698"/>
                  <a:gd name="connsiteY12" fmla="*/ 2116627 h 2134891"/>
                  <a:gd name="connsiteX13" fmla="*/ 1440551 w 2123698"/>
                  <a:gd name="connsiteY13" fmla="*/ 1869110 h 2134891"/>
                  <a:gd name="connsiteX14" fmla="*/ 2023985 w 2123698"/>
                  <a:gd name="connsiteY14" fmla="*/ 988655 h 2134891"/>
                  <a:gd name="connsiteX15" fmla="*/ 2123699 w 2123698"/>
                  <a:gd name="connsiteY15" fmla="*/ 858532 h 2134891"/>
                  <a:gd name="connsiteX16" fmla="*/ 1260924 w 2123698"/>
                  <a:gd name="connsiteY16" fmla="*/ 313286 h 213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3698" h="2134891">
                    <a:moveTo>
                      <a:pt x="1260924" y="313286"/>
                    </a:moveTo>
                    <a:lnTo>
                      <a:pt x="1253852" y="310458"/>
                    </a:lnTo>
                    <a:lnTo>
                      <a:pt x="1256681" y="303386"/>
                    </a:lnTo>
                    <a:cubicBezTo>
                      <a:pt x="1258095" y="300557"/>
                      <a:pt x="1259510" y="297021"/>
                      <a:pt x="1261631" y="292071"/>
                    </a:cubicBezTo>
                    <a:cubicBezTo>
                      <a:pt x="1278604" y="253175"/>
                      <a:pt x="1324571" y="148510"/>
                      <a:pt x="1292041" y="71426"/>
                    </a:cubicBezTo>
                    <a:cubicBezTo>
                      <a:pt x="1278604" y="39603"/>
                      <a:pt x="1253145" y="15558"/>
                      <a:pt x="1216371" y="0"/>
                    </a:cubicBezTo>
                    <a:cubicBezTo>
                      <a:pt x="1183840" y="46675"/>
                      <a:pt x="916521" y="428559"/>
                      <a:pt x="877626" y="510593"/>
                    </a:cubicBezTo>
                    <a:cubicBezTo>
                      <a:pt x="835194" y="598992"/>
                      <a:pt x="389663" y="1132922"/>
                      <a:pt x="371276" y="1155553"/>
                    </a:cubicBezTo>
                    <a:cubicBezTo>
                      <a:pt x="370568" y="1156967"/>
                      <a:pt x="310457" y="1216371"/>
                      <a:pt x="268733" y="1272239"/>
                    </a:cubicBezTo>
                    <a:cubicBezTo>
                      <a:pt x="228423" y="1325986"/>
                      <a:pt x="35360" y="1718478"/>
                      <a:pt x="7072" y="1874060"/>
                    </a:cubicBezTo>
                    <a:lnTo>
                      <a:pt x="0" y="1872646"/>
                    </a:lnTo>
                    <a:cubicBezTo>
                      <a:pt x="169018" y="1950437"/>
                      <a:pt x="342988" y="2020449"/>
                      <a:pt x="438459" y="2050151"/>
                    </a:cubicBezTo>
                    <a:cubicBezTo>
                      <a:pt x="606771" y="2103191"/>
                      <a:pt x="894599" y="2166838"/>
                      <a:pt x="1079883" y="2116627"/>
                    </a:cubicBezTo>
                    <a:cubicBezTo>
                      <a:pt x="1168989" y="2092583"/>
                      <a:pt x="1310427" y="1991454"/>
                      <a:pt x="1440551" y="1869110"/>
                    </a:cubicBezTo>
                    <a:cubicBezTo>
                      <a:pt x="1695140" y="1628664"/>
                      <a:pt x="1879010" y="1207885"/>
                      <a:pt x="2023985" y="988655"/>
                    </a:cubicBezTo>
                    <a:cubicBezTo>
                      <a:pt x="2050859" y="947638"/>
                      <a:pt x="2084803" y="903792"/>
                      <a:pt x="2123699" y="858532"/>
                    </a:cubicBezTo>
                    <a:cubicBezTo>
                      <a:pt x="2034593" y="741138"/>
                      <a:pt x="1751716" y="490792"/>
                      <a:pt x="1260924" y="313286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/>
              <p:cNvSpPr/>
              <p:nvPr/>
            </p:nvSpPr>
            <p:spPr>
              <a:xfrm>
                <a:off x="9450699" y="4367989"/>
                <a:ext cx="532569" cy="691021"/>
              </a:xfrm>
              <a:custGeom>
                <a:avLst/>
                <a:gdLst>
                  <a:gd name="connsiteX0" fmla="*/ 123323 w 815663"/>
                  <a:gd name="connsiteY0" fmla="*/ 935292 h 1058343"/>
                  <a:gd name="connsiteX1" fmla="*/ 627551 w 815663"/>
                  <a:gd name="connsiteY1" fmla="*/ 293869 h 1058343"/>
                  <a:gd name="connsiteX2" fmla="*/ 815664 w 815663"/>
                  <a:gd name="connsiteY2" fmla="*/ 1798 h 1058343"/>
                  <a:gd name="connsiteX3" fmla="*/ 263346 w 815663"/>
                  <a:gd name="connsiteY3" fmla="*/ 411970 h 1058343"/>
                  <a:gd name="connsiteX4" fmla="*/ 16536 w 815663"/>
                  <a:gd name="connsiteY4" fmla="*/ 1058344 h 1058343"/>
                  <a:gd name="connsiteX5" fmla="*/ 20072 w 815663"/>
                  <a:gd name="connsiteY5" fmla="*/ 1053393 h 1058343"/>
                  <a:gd name="connsiteX6" fmla="*/ 123323 w 815663"/>
                  <a:gd name="connsiteY6" fmla="*/ 935292 h 1058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5663" h="1058343">
                    <a:moveTo>
                      <a:pt x="123323" y="935292"/>
                    </a:moveTo>
                    <a:cubicBezTo>
                      <a:pt x="127566" y="930342"/>
                      <a:pt x="585826" y="380146"/>
                      <a:pt x="627551" y="293869"/>
                    </a:cubicBezTo>
                    <a:cubicBezTo>
                      <a:pt x="648766" y="249316"/>
                      <a:pt x="735044" y="119899"/>
                      <a:pt x="815664" y="1798"/>
                    </a:cubicBezTo>
                    <a:cubicBezTo>
                      <a:pt x="696149" y="-19418"/>
                      <a:pt x="464189" y="148894"/>
                      <a:pt x="263346" y="411970"/>
                    </a:cubicBezTo>
                    <a:cubicBezTo>
                      <a:pt x="58968" y="679289"/>
                      <a:pt x="-42160" y="952972"/>
                      <a:pt x="16536" y="1058344"/>
                    </a:cubicBezTo>
                    <a:cubicBezTo>
                      <a:pt x="17951" y="1056222"/>
                      <a:pt x="19365" y="1054808"/>
                      <a:pt x="20072" y="1053393"/>
                    </a:cubicBezTo>
                    <a:cubicBezTo>
                      <a:pt x="62504" y="996111"/>
                      <a:pt x="122615" y="935999"/>
                      <a:pt x="123323" y="93529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/>
              <p:cNvSpPr/>
              <p:nvPr/>
            </p:nvSpPr>
            <p:spPr>
              <a:xfrm>
                <a:off x="9467038" y="4371471"/>
                <a:ext cx="566871" cy="716446"/>
              </a:xfrm>
              <a:custGeom>
                <a:avLst/>
                <a:gdLst>
                  <a:gd name="connsiteX0" fmla="*/ 14144 w 868199"/>
                  <a:gd name="connsiteY0" fmla="*/ 1079176 h 1097283"/>
                  <a:gd name="connsiteX1" fmla="*/ 604650 w 868199"/>
                  <a:gd name="connsiteY1" fmla="*/ 685270 h 1097283"/>
                  <a:gd name="connsiteX2" fmla="*/ 828829 w 868199"/>
                  <a:gd name="connsiteY2" fmla="*/ 12022 h 1097283"/>
                  <a:gd name="connsiteX3" fmla="*/ 805493 w 868199"/>
                  <a:gd name="connsiteY3" fmla="*/ 0 h 1097283"/>
                  <a:gd name="connsiteX4" fmla="*/ 615258 w 868199"/>
                  <a:gd name="connsiteY4" fmla="*/ 294899 h 1097283"/>
                  <a:gd name="connsiteX5" fmla="*/ 108908 w 868199"/>
                  <a:gd name="connsiteY5" fmla="*/ 939859 h 1097283"/>
                  <a:gd name="connsiteX6" fmla="*/ 6365 w 868199"/>
                  <a:gd name="connsiteY6" fmla="*/ 1056546 h 1097283"/>
                  <a:gd name="connsiteX7" fmla="*/ 0 w 868199"/>
                  <a:gd name="connsiteY7" fmla="*/ 1065739 h 1097283"/>
                  <a:gd name="connsiteX8" fmla="*/ 14144 w 868199"/>
                  <a:gd name="connsiteY8" fmla="*/ 1079176 h 109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8199" h="1097283">
                    <a:moveTo>
                      <a:pt x="14144" y="1079176"/>
                    </a:moveTo>
                    <a:cubicBezTo>
                      <a:pt x="115272" y="1156260"/>
                      <a:pt x="379762" y="980169"/>
                      <a:pt x="604650" y="685270"/>
                    </a:cubicBezTo>
                    <a:cubicBezTo>
                      <a:pt x="829536" y="390370"/>
                      <a:pt x="929958" y="89106"/>
                      <a:pt x="828829" y="12022"/>
                    </a:cubicBezTo>
                    <a:cubicBezTo>
                      <a:pt x="821757" y="6365"/>
                      <a:pt x="813979" y="2829"/>
                      <a:pt x="805493" y="0"/>
                    </a:cubicBezTo>
                    <a:cubicBezTo>
                      <a:pt x="724165" y="118808"/>
                      <a:pt x="636473" y="250346"/>
                      <a:pt x="615258" y="294899"/>
                    </a:cubicBezTo>
                    <a:cubicBezTo>
                      <a:pt x="572826" y="383298"/>
                      <a:pt x="127295" y="917229"/>
                      <a:pt x="108908" y="939859"/>
                    </a:cubicBezTo>
                    <a:cubicBezTo>
                      <a:pt x="108200" y="941273"/>
                      <a:pt x="48089" y="1000677"/>
                      <a:pt x="6365" y="1056546"/>
                    </a:cubicBezTo>
                    <a:cubicBezTo>
                      <a:pt x="4243" y="1058667"/>
                      <a:pt x="2121" y="1062203"/>
                      <a:pt x="0" y="1065739"/>
                    </a:cubicBezTo>
                    <a:cubicBezTo>
                      <a:pt x="4243" y="1070690"/>
                      <a:pt x="8486" y="1075640"/>
                      <a:pt x="14144" y="107917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9458264" y="3742138"/>
                <a:ext cx="1908478" cy="1041671"/>
              </a:xfrm>
              <a:custGeom>
                <a:avLst/>
                <a:gdLst>
                  <a:gd name="connsiteX0" fmla="*/ 2888882 w 2922955"/>
                  <a:gd name="connsiteY0" fmla="*/ 722004 h 1595386"/>
                  <a:gd name="connsiteX1" fmla="*/ 2523264 w 2922955"/>
                  <a:gd name="connsiteY1" fmla="*/ 280008 h 1595386"/>
                  <a:gd name="connsiteX2" fmla="*/ 1335887 w 2922955"/>
                  <a:gd name="connsiteY2" fmla="*/ 2082 h 1595386"/>
                  <a:gd name="connsiteX3" fmla="*/ 671126 w 2922955"/>
                  <a:gd name="connsiteY3" fmla="*/ 195852 h 1595386"/>
                  <a:gd name="connsiteX4" fmla="*/ 98300 w 2922955"/>
                  <a:gd name="connsiteY4" fmla="*/ 642091 h 1595386"/>
                  <a:gd name="connsiteX5" fmla="*/ 0 w 2922955"/>
                  <a:gd name="connsiteY5" fmla="*/ 734026 h 1595386"/>
                  <a:gd name="connsiteX6" fmla="*/ 559389 w 2922955"/>
                  <a:gd name="connsiteY6" fmla="*/ 863442 h 1595386"/>
                  <a:gd name="connsiteX7" fmla="*/ 967440 w 2922955"/>
                  <a:gd name="connsiteY7" fmla="*/ 732612 h 1595386"/>
                  <a:gd name="connsiteX8" fmla="*/ 968147 w 2922955"/>
                  <a:gd name="connsiteY8" fmla="*/ 732612 h 1595386"/>
                  <a:gd name="connsiteX9" fmla="*/ 1057253 w 2922955"/>
                  <a:gd name="connsiteY9" fmla="*/ 813939 h 1595386"/>
                  <a:gd name="connsiteX10" fmla="*/ 1026136 w 2922955"/>
                  <a:gd name="connsiteY10" fmla="*/ 1045898 h 1595386"/>
                  <a:gd name="connsiteX11" fmla="*/ 1024722 w 2922955"/>
                  <a:gd name="connsiteY11" fmla="*/ 1050141 h 1595386"/>
                  <a:gd name="connsiteX12" fmla="*/ 1884668 w 2922955"/>
                  <a:gd name="connsiteY12" fmla="*/ 1595386 h 1595386"/>
                  <a:gd name="connsiteX13" fmla="*/ 2581960 w 2922955"/>
                  <a:gd name="connsiteY13" fmla="*/ 1103888 h 1595386"/>
                  <a:gd name="connsiteX14" fmla="*/ 2888882 w 2922955"/>
                  <a:gd name="connsiteY14" fmla="*/ 722004 h 159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22955" h="1595386">
                    <a:moveTo>
                      <a:pt x="2888882" y="722004"/>
                    </a:moveTo>
                    <a:cubicBezTo>
                      <a:pt x="2853522" y="565714"/>
                      <a:pt x="2592568" y="325976"/>
                      <a:pt x="2523264" y="280008"/>
                    </a:cubicBezTo>
                    <a:cubicBezTo>
                      <a:pt x="2195833" y="63607"/>
                      <a:pt x="1640687" y="-14184"/>
                      <a:pt x="1335887" y="2082"/>
                    </a:cubicBezTo>
                    <a:cubicBezTo>
                      <a:pt x="1108170" y="14104"/>
                      <a:pt x="805493" y="94724"/>
                      <a:pt x="671126" y="195852"/>
                    </a:cubicBezTo>
                    <a:cubicBezTo>
                      <a:pt x="536759" y="296981"/>
                      <a:pt x="250346" y="499238"/>
                      <a:pt x="98300" y="642091"/>
                    </a:cubicBezTo>
                    <a:cubicBezTo>
                      <a:pt x="68597" y="669671"/>
                      <a:pt x="35360" y="701495"/>
                      <a:pt x="0" y="734026"/>
                    </a:cubicBezTo>
                    <a:cubicBezTo>
                      <a:pt x="85570" y="744634"/>
                      <a:pt x="492206" y="799795"/>
                      <a:pt x="559389" y="863442"/>
                    </a:cubicBezTo>
                    <a:cubicBezTo>
                      <a:pt x="652031" y="777872"/>
                      <a:pt x="796299" y="688058"/>
                      <a:pt x="967440" y="732612"/>
                    </a:cubicBezTo>
                    <a:lnTo>
                      <a:pt x="968147" y="732612"/>
                    </a:lnTo>
                    <a:cubicBezTo>
                      <a:pt x="1011992" y="749584"/>
                      <a:pt x="1041695" y="777165"/>
                      <a:pt x="1057253" y="813939"/>
                    </a:cubicBezTo>
                    <a:cubicBezTo>
                      <a:pt x="1091906" y="896680"/>
                      <a:pt x="1044523" y="1004881"/>
                      <a:pt x="1026136" y="1045898"/>
                    </a:cubicBezTo>
                    <a:cubicBezTo>
                      <a:pt x="1025429" y="1047312"/>
                      <a:pt x="1024722" y="1048727"/>
                      <a:pt x="1024722" y="1050141"/>
                    </a:cubicBezTo>
                    <a:cubicBezTo>
                      <a:pt x="1510563" y="1226939"/>
                      <a:pt x="1792733" y="1476578"/>
                      <a:pt x="1884668" y="1595386"/>
                    </a:cubicBezTo>
                    <a:cubicBezTo>
                      <a:pt x="2068538" y="1384643"/>
                      <a:pt x="2355658" y="1155513"/>
                      <a:pt x="2581960" y="1103888"/>
                    </a:cubicBezTo>
                    <a:cubicBezTo>
                      <a:pt x="3009105" y="1004881"/>
                      <a:pt x="2930606" y="906581"/>
                      <a:pt x="2888882" y="722004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/>
              <p:cNvSpPr/>
              <p:nvPr/>
            </p:nvSpPr>
            <p:spPr>
              <a:xfrm>
                <a:off x="9291574" y="5451032"/>
                <a:ext cx="4617" cy="1846"/>
              </a:xfrm>
              <a:custGeom>
                <a:avLst/>
                <a:gdLst>
                  <a:gd name="connsiteX0" fmla="*/ 0 w 7071"/>
                  <a:gd name="connsiteY0" fmla="*/ 1414 h 2828"/>
                  <a:gd name="connsiteX1" fmla="*/ 7072 w 7071"/>
                  <a:gd name="connsiteY1" fmla="*/ 2829 h 2828"/>
                  <a:gd name="connsiteX2" fmla="*/ 707 w 7071"/>
                  <a:gd name="connsiteY2" fmla="*/ 0 h 2828"/>
                  <a:gd name="connsiteX3" fmla="*/ 0 w 7071"/>
                  <a:gd name="connsiteY3" fmla="*/ 1414 h 2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71" h="2828">
                    <a:moveTo>
                      <a:pt x="0" y="1414"/>
                    </a:moveTo>
                    <a:lnTo>
                      <a:pt x="7072" y="2829"/>
                    </a:lnTo>
                    <a:cubicBezTo>
                      <a:pt x="4950" y="2121"/>
                      <a:pt x="2829" y="707"/>
                      <a:pt x="707" y="0"/>
                    </a:cubicBezTo>
                    <a:cubicBezTo>
                      <a:pt x="0" y="707"/>
                      <a:pt x="0" y="1414"/>
                      <a:pt x="0" y="1414"/>
                    </a:cubicBezTo>
                    <a:close/>
                  </a:path>
                </a:pathLst>
              </a:custGeom>
              <a:solidFill>
                <a:srgbClr val="ED1C2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9435995" y="4483345"/>
                <a:ext cx="533731" cy="580716"/>
              </a:xfrm>
              <a:custGeom>
                <a:avLst/>
                <a:gdLst>
                  <a:gd name="connsiteX0" fmla="*/ 676189 w 817443"/>
                  <a:gd name="connsiteY0" fmla="*/ 114374 h 889403"/>
                  <a:gd name="connsiteX1" fmla="*/ 549977 w 817443"/>
                  <a:gd name="connsiteY1" fmla="*/ 559076 h 889403"/>
                  <a:gd name="connsiteX2" fmla="*/ 141255 w 817443"/>
                  <a:gd name="connsiteY2" fmla="*/ 775029 h 889403"/>
                  <a:gd name="connsiteX3" fmla="*/ 267467 w 817443"/>
                  <a:gd name="connsiteY3" fmla="*/ 330328 h 889403"/>
                  <a:gd name="connsiteX4" fmla="*/ 676189 w 817443"/>
                  <a:gd name="connsiteY4" fmla="*/ 114374 h 8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443" h="889403">
                    <a:moveTo>
                      <a:pt x="676189" y="114374"/>
                    </a:moveTo>
                    <a:cubicBezTo>
                      <a:pt x="754202" y="177542"/>
                      <a:pt x="697694" y="376641"/>
                      <a:pt x="549977" y="559076"/>
                    </a:cubicBezTo>
                    <a:cubicBezTo>
                      <a:pt x="402259" y="741511"/>
                      <a:pt x="219268" y="838196"/>
                      <a:pt x="141255" y="775029"/>
                    </a:cubicBezTo>
                    <a:cubicBezTo>
                      <a:pt x="63242" y="711862"/>
                      <a:pt x="119749" y="512762"/>
                      <a:pt x="267467" y="330328"/>
                    </a:cubicBezTo>
                    <a:cubicBezTo>
                      <a:pt x="415185" y="147893"/>
                      <a:pt x="598176" y="51207"/>
                      <a:pt x="676189" y="11437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/>
            <p:cNvSpPr/>
            <p:nvPr userDrawn="1"/>
          </p:nvSpPr>
          <p:spPr>
            <a:xfrm>
              <a:off x="3271130" y="5777272"/>
              <a:ext cx="7170701" cy="680201"/>
            </a:xfrm>
            <a:custGeom>
              <a:avLst/>
              <a:gdLst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887927 w 8250226"/>
                <a:gd name="connsiteY8" fmla="*/ 724940 h 1520066"/>
                <a:gd name="connsiteX9" fmla="*/ 7211471 w 8250226"/>
                <a:gd name="connsiteY9" fmla="*/ 959045 h 1520066"/>
                <a:gd name="connsiteX10" fmla="*/ 7023079 w 8250226"/>
                <a:gd name="connsiteY10" fmla="*/ 599807 h 1520066"/>
                <a:gd name="connsiteX11" fmla="*/ 6625054 w 8250226"/>
                <a:gd name="connsiteY11" fmla="*/ 60489 h 1520066"/>
                <a:gd name="connsiteX12" fmla="*/ 6613972 w 8250226"/>
                <a:gd name="connsiteY12" fmla="*/ 60489 h 1520066"/>
                <a:gd name="connsiteX13" fmla="*/ 5725111 w 8250226"/>
                <a:gd name="connsiteY13" fmla="*/ 640903 h 1520066"/>
                <a:gd name="connsiteX14" fmla="*/ 5596746 w 8250226"/>
                <a:gd name="connsiteY14" fmla="*/ 772500 h 1520066"/>
                <a:gd name="connsiteX15" fmla="*/ 5426824 w 8250226"/>
                <a:gd name="connsiteY15" fmla="*/ 951657 h 1520066"/>
                <a:gd name="connsiteX16" fmla="*/ 5037572 w 8250226"/>
                <a:gd name="connsiteY16" fmla="*/ 1342294 h 1520066"/>
                <a:gd name="connsiteX17" fmla="*/ 4680181 w 8250226"/>
                <a:gd name="connsiteY17" fmla="*/ 1520066 h 1520066"/>
                <a:gd name="connsiteX18" fmla="*/ 4637239 w 8250226"/>
                <a:gd name="connsiteY18" fmla="*/ 1515910 h 1520066"/>
                <a:gd name="connsiteX19" fmla="*/ 4405443 w 8250226"/>
                <a:gd name="connsiteY19" fmla="*/ 1172372 h 1520066"/>
                <a:gd name="connsiteX20" fmla="*/ 4179650 w 8250226"/>
                <a:gd name="connsiteY20" fmla="*/ 762803 h 1520066"/>
                <a:gd name="connsiteX21" fmla="*/ 3311567 w 8250226"/>
                <a:gd name="connsiteY21" fmla="*/ 767883 h 1520066"/>
                <a:gd name="connsiteX22" fmla="*/ 2360834 w 8250226"/>
                <a:gd name="connsiteY22" fmla="*/ 995061 h 1520066"/>
                <a:gd name="connsiteX23" fmla="*/ 2342497 w 8250226"/>
                <a:gd name="connsiteY23" fmla="*/ 992833 h 1520066"/>
                <a:gd name="connsiteX24" fmla="*/ 2126238 w 8250226"/>
                <a:gd name="connsiteY24" fmla="*/ 1040931 h 1520066"/>
                <a:gd name="connsiteX25" fmla="*/ 1317343 w 8250226"/>
                <a:gd name="connsiteY25" fmla="*/ 1114064 h 1520066"/>
                <a:gd name="connsiteX26" fmla="*/ 1009685 w 8250226"/>
                <a:gd name="connsiteY26" fmla="*/ 1102634 h 1520066"/>
                <a:gd name="connsiteX27" fmla="*/ 90523 w 8250226"/>
                <a:gd name="connsiteY27" fmla="*/ 742589 h 1520066"/>
                <a:gd name="connsiteX28" fmla="*/ 22895 w 8250226"/>
                <a:gd name="connsiteY28" fmla="*/ 281579 h 1520066"/>
                <a:gd name="connsiteX29" fmla="*/ 33026 w 8250226"/>
                <a:gd name="connsiteY29" fmla="*/ 257679 h 1520066"/>
                <a:gd name="connsiteX30" fmla="*/ 94142 w 8250226"/>
                <a:gd name="connsiteY30" fmla="*/ 257679 h 1520066"/>
                <a:gd name="connsiteX31" fmla="*/ 76235 w 8250226"/>
                <a:gd name="connsiteY31" fmla="*/ 299677 h 1520066"/>
                <a:gd name="connsiteX32" fmla="*/ 140053 w 8250226"/>
                <a:gd name="connsiteY32" fmla="*/ 715919 h 1520066"/>
                <a:gd name="connsiteX33" fmla="*/ 2361283 w 8250226"/>
                <a:gd name="connsiteY33" fmla="*/ 930232 h 1520066"/>
                <a:gd name="connsiteX34" fmla="*/ 2361890 w 8250226"/>
                <a:gd name="connsiteY34" fmla="*/ 932577 h 1520066"/>
                <a:gd name="connsiteX35" fmla="*/ 2418393 w 8250226"/>
                <a:gd name="connsiteY35" fmla="*/ 916935 h 1520066"/>
                <a:gd name="connsiteX36" fmla="*/ 3300486 w 8250226"/>
                <a:gd name="connsiteY36" fmla="*/ 708780 h 1520066"/>
                <a:gd name="connsiteX37" fmla="*/ 4213357 w 8250226"/>
                <a:gd name="connsiteY37" fmla="*/ 712935 h 1520066"/>
                <a:gd name="connsiteX38" fmla="*/ 4462699 w 8250226"/>
                <a:gd name="connsiteY38" fmla="*/ 1154825 h 1520066"/>
                <a:gd name="connsiteX39" fmla="*/ 4648321 w 8250226"/>
                <a:gd name="connsiteY39" fmla="*/ 1456806 h 1520066"/>
                <a:gd name="connsiteX40" fmla="*/ 5382034 w 8250226"/>
                <a:gd name="connsiteY40" fmla="*/ 911024 h 1520066"/>
                <a:gd name="connsiteX41" fmla="*/ 5554727 w 8250226"/>
                <a:gd name="connsiteY41" fmla="*/ 728634 h 1520066"/>
                <a:gd name="connsiteX42" fmla="*/ 5681246 w 8250226"/>
                <a:gd name="connsiteY42" fmla="*/ 599346 h 1520066"/>
                <a:gd name="connsiteX43" fmla="*/ 6613510 w 8250226"/>
                <a:gd name="connsiteY43" fmla="*/ 0 h 1520066"/>
                <a:gd name="connsiteX0-1" fmla="*/ 6613510 w 8250226"/>
                <a:gd name="connsiteY0-2" fmla="*/ 0 h 1520066"/>
                <a:gd name="connsiteX1-3" fmla="*/ 6625977 w 8250226"/>
                <a:gd name="connsiteY1-4" fmla="*/ 0 h 1520066"/>
                <a:gd name="connsiteX2-5" fmla="*/ 6964437 w 8250226"/>
                <a:gd name="connsiteY2-6" fmla="*/ 205015 h 1520066"/>
                <a:gd name="connsiteX3-7" fmla="*/ 7081720 w 8250226"/>
                <a:gd name="connsiteY3-8" fmla="*/ 587340 h 1520066"/>
                <a:gd name="connsiteX4-9" fmla="*/ 7221629 w 8250226"/>
                <a:gd name="connsiteY4-10" fmla="*/ 899480 h 1520066"/>
                <a:gd name="connsiteX5-11" fmla="*/ 8199143 w 8250226"/>
                <a:gd name="connsiteY5-12" fmla="*/ 396639 h 1520066"/>
                <a:gd name="connsiteX6-13" fmla="*/ 8241625 w 8250226"/>
                <a:gd name="connsiteY6-14" fmla="*/ 397101 h 1520066"/>
                <a:gd name="connsiteX7-15" fmla="*/ 8241163 w 8250226"/>
                <a:gd name="connsiteY7-16" fmla="*/ 439582 h 1520066"/>
                <a:gd name="connsiteX8-17" fmla="*/ 7211471 w 8250226"/>
                <a:gd name="connsiteY8-18" fmla="*/ 959045 h 1520066"/>
                <a:gd name="connsiteX9-19" fmla="*/ 7023079 w 8250226"/>
                <a:gd name="connsiteY9-20" fmla="*/ 599807 h 1520066"/>
                <a:gd name="connsiteX10-21" fmla="*/ 6625054 w 8250226"/>
                <a:gd name="connsiteY10-22" fmla="*/ 60489 h 1520066"/>
                <a:gd name="connsiteX11-23" fmla="*/ 6613972 w 8250226"/>
                <a:gd name="connsiteY11-24" fmla="*/ 60489 h 1520066"/>
                <a:gd name="connsiteX12-25" fmla="*/ 5725111 w 8250226"/>
                <a:gd name="connsiteY12-26" fmla="*/ 640903 h 1520066"/>
                <a:gd name="connsiteX13-27" fmla="*/ 5596746 w 8250226"/>
                <a:gd name="connsiteY13-28" fmla="*/ 772500 h 1520066"/>
                <a:gd name="connsiteX14-29" fmla="*/ 5426824 w 8250226"/>
                <a:gd name="connsiteY14-30" fmla="*/ 951657 h 1520066"/>
                <a:gd name="connsiteX15-31" fmla="*/ 5037572 w 8250226"/>
                <a:gd name="connsiteY15-32" fmla="*/ 1342294 h 1520066"/>
                <a:gd name="connsiteX16-33" fmla="*/ 4680181 w 8250226"/>
                <a:gd name="connsiteY16-34" fmla="*/ 1520066 h 1520066"/>
                <a:gd name="connsiteX17-35" fmla="*/ 4637239 w 8250226"/>
                <a:gd name="connsiteY17-36" fmla="*/ 1515910 h 1520066"/>
                <a:gd name="connsiteX18-37" fmla="*/ 4405443 w 8250226"/>
                <a:gd name="connsiteY18-38" fmla="*/ 1172372 h 1520066"/>
                <a:gd name="connsiteX19-39" fmla="*/ 4179650 w 8250226"/>
                <a:gd name="connsiteY19-40" fmla="*/ 762803 h 1520066"/>
                <a:gd name="connsiteX20-41" fmla="*/ 3311567 w 8250226"/>
                <a:gd name="connsiteY20-42" fmla="*/ 767883 h 1520066"/>
                <a:gd name="connsiteX21-43" fmla="*/ 2360834 w 8250226"/>
                <a:gd name="connsiteY21-44" fmla="*/ 995061 h 1520066"/>
                <a:gd name="connsiteX22-45" fmla="*/ 2342497 w 8250226"/>
                <a:gd name="connsiteY22-46" fmla="*/ 992833 h 1520066"/>
                <a:gd name="connsiteX23-47" fmla="*/ 2126238 w 8250226"/>
                <a:gd name="connsiteY23-48" fmla="*/ 1040931 h 1520066"/>
                <a:gd name="connsiteX24-49" fmla="*/ 1317343 w 8250226"/>
                <a:gd name="connsiteY24-50" fmla="*/ 1114064 h 1520066"/>
                <a:gd name="connsiteX25-51" fmla="*/ 1009685 w 8250226"/>
                <a:gd name="connsiteY25-52" fmla="*/ 1102634 h 1520066"/>
                <a:gd name="connsiteX26-53" fmla="*/ 90523 w 8250226"/>
                <a:gd name="connsiteY26-54" fmla="*/ 742589 h 1520066"/>
                <a:gd name="connsiteX27-55" fmla="*/ 22895 w 8250226"/>
                <a:gd name="connsiteY27-56" fmla="*/ 281579 h 1520066"/>
                <a:gd name="connsiteX28-57" fmla="*/ 33026 w 8250226"/>
                <a:gd name="connsiteY28-58" fmla="*/ 257679 h 1520066"/>
                <a:gd name="connsiteX29-59" fmla="*/ 94142 w 8250226"/>
                <a:gd name="connsiteY29-60" fmla="*/ 257679 h 1520066"/>
                <a:gd name="connsiteX30-61" fmla="*/ 76235 w 8250226"/>
                <a:gd name="connsiteY30-62" fmla="*/ 299677 h 1520066"/>
                <a:gd name="connsiteX31-63" fmla="*/ 140053 w 8250226"/>
                <a:gd name="connsiteY31-64" fmla="*/ 715919 h 1520066"/>
                <a:gd name="connsiteX32-65" fmla="*/ 2361283 w 8250226"/>
                <a:gd name="connsiteY32-66" fmla="*/ 930232 h 1520066"/>
                <a:gd name="connsiteX33-67" fmla="*/ 2361890 w 8250226"/>
                <a:gd name="connsiteY33-68" fmla="*/ 932577 h 1520066"/>
                <a:gd name="connsiteX34-69" fmla="*/ 2418393 w 8250226"/>
                <a:gd name="connsiteY34-70" fmla="*/ 916935 h 1520066"/>
                <a:gd name="connsiteX35-71" fmla="*/ 3300486 w 8250226"/>
                <a:gd name="connsiteY35-72" fmla="*/ 708780 h 1520066"/>
                <a:gd name="connsiteX36-73" fmla="*/ 4213357 w 8250226"/>
                <a:gd name="connsiteY36-74" fmla="*/ 712935 h 1520066"/>
                <a:gd name="connsiteX37-75" fmla="*/ 4462699 w 8250226"/>
                <a:gd name="connsiteY37-76" fmla="*/ 1154825 h 1520066"/>
                <a:gd name="connsiteX38-77" fmla="*/ 4648321 w 8250226"/>
                <a:gd name="connsiteY38-78" fmla="*/ 1456806 h 1520066"/>
                <a:gd name="connsiteX39-79" fmla="*/ 5382034 w 8250226"/>
                <a:gd name="connsiteY39-80" fmla="*/ 911024 h 1520066"/>
                <a:gd name="connsiteX40-81" fmla="*/ 5554727 w 8250226"/>
                <a:gd name="connsiteY40-82" fmla="*/ 728634 h 1520066"/>
                <a:gd name="connsiteX41-83" fmla="*/ 5681246 w 8250226"/>
                <a:gd name="connsiteY41-84" fmla="*/ 599346 h 1520066"/>
                <a:gd name="connsiteX42-85" fmla="*/ 6613510 w 8250226"/>
                <a:gd name="connsiteY42-86" fmla="*/ 0 h 1520066"/>
                <a:gd name="connsiteX0-87" fmla="*/ 6613510 w 8416533"/>
                <a:gd name="connsiteY0-88" fmla="*/ 0 h 1520066"/>
                <a:gd name="connsiteX1-89" fmla="*/ 6625977 w 8416533"/>
                <a:gd name="connsiteY1-90" fmla="*/ 0 h 1520066"/>
                <a:gd name="connsiteX2-91" fmla="*/ 6964437 w 8416533"/>
                <a:gd name="connsiteY2-92" fmla="*/ 205015 h 1520066"/>
                <a:gd name="connsiteX3-93" fmla="*/ 7081720 w 8416533"/>
                <a:gd name="connsiteY3-94" fmla="*/ 587340 h 1520066"/>
                <a:gd name="connsiteX4-95" fmla="*/ 7221629 w 8416533"/>
                <a:gd name="connsiteY4-96" fmla="*/ 899480 h 1520066"/>
                <a:gd name="connsiteX5-97" fmla="*/ 8199143 w 8416533"/>
                <a:gd name="connsiteY5-98" fmla="*/ 396639 h 1520066"/>
                <a:gd name="connsiteX6-99" fmla="*/ 8241625 w 8416533"/>
                <a:gd name="connsiteY6-100" fmla="*/ 397101 h 1520066"/>
                <a:gd name="connsiteX7-101" fmla="*/ 8415852 w 8416533"/>
                <a:gd name="connsiteY7-102" fmla="*/ 762602 h 1520066"/>
                <a:gd name="connsiteX8-103" fmla="*/ 7211471 w 8416533"/>
                <a:gd name="connsiteY8-104" fmla="*/ 959045 h 1520066"/>
                <a:gd name="connsiteX9-105" fmla="*/ 7023079 w 8416533"/>
                <a:gd name="connsiteY9-106" fmla="*/ 599807 h 1520066"/>
                <a:gd name="connsiteX10-107" fmla="*/ 6625054 w 8416533"/>
                <a:gd name="connsiteY10-108" fmla="*/ 60489 h 1520066"/>
                <a:gd name="connsiteX11-109" fmla="*/ 6613972 w 8416533"/>
                <a:gd name="connsiteY11-110" fmla="*/ 60489 h 1520066"/>
                <a:gd name="connsiteX12-111" fmla="*/ 5725111 w 8416533"/>
                <a:gd name="connsiteY12-112" fmla="*/ 640903 h 1520066"/>
                <a:gd name="connsiteX13-113" fmla="*/ 5596746 w 8416533"/>
                <a:gd name="connsiteY13-114" fmla="*/ 772500 h 1520066"/>
                <a:gd name="connsiteX14-115" fmla="*/ 5426824 w 8416533"/>
                <a:gd name="connsiteY14-116" fmla="*/ 951657 h 1520066"/>
                <a:gd name="connsiteX15-117" fmla="*/ 5037572 w 8416533"/>
                <a:gd name="connsiteY15-118" fmla="*/ 1342294 h 1520066"/>
                <a:gd name="connsiteX16-119" fmla="*/ 4680181 w 8416533"/>
                <a:gd name="connsiteY16-120" fmla="*/ 1520066 h 1520066"/>
                <a:gd name="connsiteX17-121" fmla="*/ 4637239 w 8416533"/>
                <a:gd name="connsiteY17-122" fmla="*/ 1515910 h 1520066"/>
                <a:gd name="connsiteX18-123" fmla="*/ 4405443 w 8416533"/>
                <a:gd name="connsiteY18-124" fmla="*/ 1172372 h 1520066"/>
                <a:gd name="connsiteX19-125" fmla="*/ 4179650 w 8416533"/>
                <a:gd name="connsiteY19-126" fmla="*/ 762803 h 1520066"/>
                <a:gd name="connsiteX20-127" fmla="*/ 3311567 w 8416533"/>
                <a:gd name="connsiteY20-128" fmla="*/ 767883 h 1520066"/>
                <a:gd name="connsiteX21-129" fmla="*/ 2360834 w 8416533"/>
                <a:gd name="connsiteY21-130" fmla="*/ 995061 h 1520066"/>
                <a:gd name="connsiteX22-131" fmla="*/ 2342497 w 8416533"/>
                <a:gd name="connsiteY22-132" fmla="*/ 992833 h 1520066"/>
                <a:gd name="connsiteX23-133" fmla="*/ 2126238 w 8416533"/>
                <a:gd name="connsiteY23-134" fmla="*/ 1040931 h 1520066"/>
                <a:gd name="connsiteX24-135" fmla="*/ 1317343 w 8416533"/>
                <a:gd name="connsiteY24-136" fmla="*/ 1114064 h 1520066"/>
                <a:gd name="connsiteX25-137" fmla="*/ 1009685 w 8416533"/>
                <a:gd name="connsiteY25-138" fmla="*/ 1102634 h 1520066"/>
                <a:gd name="connsiteX26-139" fmla="*/ 90523 w 8416533"/>
                <a:gd name="connsiteY26-140" fmla="*/ 742589 h 1520066"/>
                <a:gd name="connsiteX27-141" fmla="*/ 22895 w 8416533"/>
                <a:gd name="connsiteY27-142" fmla="*/ 281579 h 1520066"/>
                <a:gd name="connsiteX28-143" fmla="*/ 33026 w 8416533"/>
                <a:gd name="connsiteY28-144" fmla="*/ 257679 h 1520066"/>
                <a:gd name="connsiteX29-145" fmla="*/ 94142 w 8416533"/>
                <a:gd name="connsiteY29-146" fmla="*/ 257679 h 1520066"/>
                <a:gd name="connsiteX30-147" fmla="*/ 76235 w 8416533"/>
                <a:gd name="connsiteY30-148" fmla="*/ 299677 h 1520066"/>
                <a:gd name="connsiteX31-149" fmla="*/ 140053 w 8416533"/>
                <a:gd name="connsiteY31-150" fmla="*/ 715919 h 1520066"/>
                <a:gd name="connsiteX32-151" fmla="*/ 2361283 w 8416533"/>
                <a:gd name="connsiteY32-152" fmla="*/ 930232 h 1520066"/>
                <a:gd name="connsiteX33-153" fmla="*/ 2361890 w 8416533"/>
                <a:gd name="connsiteY33-154" fmla="*/ 932577 h 1520066"/>
                <a:gd name="connsiteX34-155" fmla="*/ 2418393 w 8416533"/>
                <a:gd name="connsiteY34-156" fmla="*/ 916935 h 1520066"/>
                <a:gd name="connsiteX35-157" fmla="*/ 3300486 w 8416533"/>
                <a:gd name="connsiteY35-158" fmla="*/ 708780 h 1520066"/>
                <a:gd name="connsiteX36-159" fmla="*/ 4213357 w 8416533"/>
                <a:gd name="connsiteY36-160" fmla="*/ 712935 h 1520066"/>
                <a:gd name="connsiteX37-161" fmla="*/ 4462699 w 8416533"/>
                <a:gd name="connsiteY37-162" fmla="*/ 1154825 h 1520066"/>
                <a:gd name="connsiteX38-163" fmla="*/ 4648321 w 8416533"/>
                <a:gd name="connsiteY38-164" fmla="*/ 1456806 h 1520066"/>
                <a:gd name="connsiteX39-165" fmla="*/ 5382034 w 8416533"/>
                <a:gd name="connsiteY39-166" fmla="*/ 911024 h 1520066"/>
                <a:gd name="connsiteX40-167" fmla="*/ 5554727 w 8416533"/>
                <a:gd name="connsiteY40-168" fmla="*/ 728634 h 1520066"/>
                <a:gd name="connsiteX41-169" fmla="*/ 5681246 w 8416533"/>
                <a:gd name="connsiteY41-170" fmla="*/ 599346 h 1520066"/>
                <a:gd name="connsiteX42-171" fmla="*/ 6613510 w 8416533"/>
                <a:gd name="connsiteY42-172" fmla="*/ 0 h 1520066"/>
                <a:gd name="connsiteX0-173" fmla="*/ 6613510 w 8416442"/>
                <a:gd name="connsiteY0-174" fmla="*/ 0 h 1520066"/>
                <a:gd name="connsiteX1-175" fmla="*/ 6625977 w 8416442"/>
                <a:gd name="connsiteY1-176" fmla="*/ 0 h 1520066"/>
                <a:gd name="connsiteX2-177" fmla="*/ 6964437 w 8416442"/>
                <a:gd name="connsiteY2-178" fmla="*/ 205015 h 1520066"/>
                <a:gd name="connsiteX3-179" fmla="*/ 7081720 w 8416442"/>
                <a:gd name="connsiteY3-180" fmla="*/ 587340 h 1520066"/>
                <a:gd name="connsiteX4-181" fmla="*/ 7221629 w 8416442"/>
                <a:gd name="connsiteY4-182" fmla="*/ 899480 h 1520066"/>
                <a:gd name="connsiteX5-183" fmla="*/ 8348876 w 8416442"/>
                <a:gd name="connsiteY5-184" fmla="*/ 665822 h 1520066"/>
                <a:gd name="connsiteX6-185" fmla="*/ 8241625 w 8416442"/>
                <a:gd name="connsiteY6-186" fmla="*/ 397101 h 1520066"/>
                <a:gd name="connsiteX7-187" fmla="*/ 8415852 w 8416442"/>
                <a:gd name="connsiteY7-188" fmla="*/ 762602 h 1520066"/>
                <a:gd name="connsiteX8-189" fmla="*/ 7211471 w 8416442"/>
                <a:gd name="connsiteY8-190" fmla="*/ 959045 h 1520066"/>
                <a:gd name="connsiteX9-191" fmla="*/ 7023079 w 8416442"/>
                <a:gd name="connsiteY9-192" fmla="*/ 599807 h 1520066"/>
                <a:gd name="connsiteX10-193" fmla="*/ 6625054 w 8416442"/>
                <a:gd name="connsiteY10-194" fmla="*/ 60489 h 1520066"/>
                <a:gd name="connsiteX11-195" fmla="*/ 6613972 w 8416442"/>
                <a:gd name="connsiteY11-196" fmla="*/ 60489 h 1520066"/>
                <a:gd name="connsiteX12-197" fmla="*/ 5725111 w 8416442"/>
                <a:gd name="connsiteY12-198" fmla="*/ 640903 h 1520066"/>
                <a:gd name="connsiteX13-199" fmla="*/ 5596746 w 8416442"/>
                <a:gd name="connsiteY13-200" fmla="*/ 772500 h 1520066"/>
                <a:gd name="connsiteX14-201" fmla="*/ 5426824 w 8416442"/>
                <a:gd name="connsiteY14-202" fmla="*/ 951657 h 1520066"/>
                <a:gd name="connsiteX15-203" fmla="*/ 5037572 w 8416442"/>
                <a:gd name="connsiteY15-204" fmla="*/ 1342294 h 1520066"/>
                <a:gd name="connsiteX16-205" fmla="*/ 4680181 w 8416442"/>
                <a:gd name="connsiteY16-206" fmla="*/ 1520066 h 1520066"/>
                <a:gd name="connsiteX17-207" fmla="*/ 4637239 w 8416442"/>
                <a:gd name="connsiteY17-208" fmla="*/ 1515910 h 1520066"/>
                <a:gd name="connsiteX18-209" fmla="*/ 4405443 w 8416442"/>
                <a:gd name="connsiteY18-210" fmla="*/ 1172372 h 1520066"/>
                <a:gd name="connsiteX19-211" fmla="*/ 4179650 w 8416442"/>
                <a:gd name="connsiteY19-212" fmla="*/ 762803 h 1520066"/>
                <a:gd name="connsiteX20-213" fmla="*/ 3311567 w 8416442"/>
                <a:gd name="connsiteY20-214" fmla="*/ 767883 h 1520066"/>
                <a:gd name="connsiteX21-215" fmla="*/ 2360834 w 8416442"/>
                <a:gd name="connsiteY21-216" fmla="*/ 995061 h 1520066"/>
                <a:gd name="connsiteX22-217" fmla="*/ 2342497 w 8416442"/>
                <a:gd name="connsiteY22-218" fmla="*/ 992833 h 1520066"/>
                <a:gd name="connsiteX23-219" fmla="*/ 2126238 w 8416442"/>
                <a:gd name="connsiteY23-220" fmla="*/ 1040931 h 1520066"/>
                <a:gd name="connsiteX24-221" fmla="*/ 1317343 w 8416442"/>
                <a:gd name="connsiteY24-222" fmla="*/ 1114064 h 1520066"/>
                <a:gd name="connsiteX25-223" fmla="*/ 1009685 w 8416442"/>
                <a:gd name="connsiteY25-224" fmla="*/ 1102634 h 1520066"/>
                <a:gd name="connsiteX26-225" fmla="*/ 90523 w 8416442"/>
                <a:gd name="connsiteY26-226" fmla="*/ 742589 h 1520066"/>
                <a:gd name="connsiteX27-227" fmla="*/ 22895 w 8416442"/>
                <a:gd name="connsiteY27-228" fmla="*/ 281579 h 1520066"/>
                <a:gd name="connsiteX28-229" fmla="*/ 33026 w 8416442"/>
                <a:gd name="connsiteY28-230" fmla="*/ 257679 h 1520066"/>
                <a:gd name="connsiteX29-231" fmla="*/ 94142 w 8416442"/>
                <a:gd name="connsiteY29-232" fmla="*/ 257679 h 1520066"/>
                <a:gd name="connsiteX30-233" fmla="*/ 76235 w 8416442"/>
                <a:gd name="connsiteY30-234" fmla="*/ 299677 h 1520066"/>
                <a:gd name="connsiteX31-235" fmla="*/ 140053 w 8416442"/>
                <a:gd name="connsiteY31-236" fmla="*/ 715919 h 1520066"/>
                <a:gd name="connsiteX32-237" fmla="*/ 2361283 w 8416442"/>
                <a:gd name="connsiteY32-238" fmla="*/ 930232 h 1520066"/>
                <a:gd name="connsiteX33-239" fmla="*/ 2361890 w 8416442"/>
                <a:gd name="connsiteY33-240" fmla="*/ 932577 h 1520066"/>
                <a:gd name="connsiteX34-241" fmla="*/ 2418393 w 8416442"/>
                <a:gd name="connsiteY34-242" fmla="*/ 916935 h 1520066"/>
                <a:gd name="connsiteX35-243" fmla="*/ 3300486 w 8416442"/>
                <a:gd name="connsiteY35-244" fmla="*/ 708780 h 1520066"/>
                <a:gd name="connsiteX36-245" fmla="*/ 4213357 w 8416442"/>
                <a:gd name="connsiteY36-246" fmla="*/ 712935 h 1520066"/>
                <a:gd name="connsiteX37-247" fmla="*/ 4462699 w 8416442"/>
                <a:gd name="connsiteY37-248" fmla="*/ 1154825 h 1520066"/>
                <a:gd name="connsiteX38-249" fmla="*/ 4648321 w 8416442"/>
                <a:gd name="connsiteY38-250" fmla="*/ 1456806 h 1520066"/>
                <a:gd name="connsiteX39-251" fmla="*/ 5382034 w 8416442"/>
                <a:gd name="connsiteY39-252" fmla="*/ 911024 h 1520066"/>
                <a:gd name="connsiteX40-253" fmla="*/ 5554727 w 8416442"/>
                <a:gd name="connsiteY40-254" fmla="*/ 728634 h 1520066"/>
                <a:gd name="connsiteX41-255" fmla="*/ 5681246 w 8416442"/>
                <a:gd name="connsiteY41-256" fmla="*/ 599346 h 1520066"/>
                <a:gd name="connsiteX42-257" fmla="*/ 6613510 w 8416442"/>
                <a:gd name="connsiteY42-258" fmla="*/ 0 h 1520066"/>
                <a:gd name="connsiteX0-259" fmla="*/ 6613510 w 8531776"/>
                <a:gd name="connsiteY0-260" fmla="*/ 0 h 1520066"/>
                <a:gd name="connsiteX1-261" fmla="*/ 6625977 w 8531776"/>
                <a:gd name="connsiteY1-262" fmla="*/ 0 h 1520066"/>
                <a:gd name="connsiteX2-263" fmla="*/ 6964437 w 8531776"/>
                <a:gd name="connsiteY2-264" fmla="*/ 205015 h 1520066"/>
                <a:gd name="connsiteX3-265" fmla="*/ 7081720 w 8531776"/>
                <a:gd name="connsiteY3-266" fmla="*/ 587340 h 1520066"/>
                <a:gd name="connsiteX4-267" fmla="*/ 7221629 w 8531776"/>
                <a:gd name="connsiteY4-268" fmla="*/ 899480 h 1520066"/>
                <a:gd name="connsiteX5-269" fmla="*/ 8348876 w 8531776"/>
                <a:gd name="connsiteY5-270" fmla="*/ 665822 h 1520066"/>
                <a:gd name="connsiteX6-271" fmla="*/ 8415852 w 8531776"/>
                <a:gd name="connsiteY6-272" fmla="*/ 762602 h 1520066"/>
                <a:gd name="connsiteX7-273" fmla="*/ 7211471 w 8531776"/>
                <a:gd name="connsiteY7-274" fmla="*/ 959045 h 1520066"/>
                <a:gd name="connsiteX8-275" fmla="*/ 7023079 w 8531776"/>
                <a:gd name="connsiteY8-276" fmla="*/ 599807 h 1520066"/>
                <a:gd name="connsiteX9-277" fmla="*/ 6625054 w 8531776"/>
                <a:gd name="connsiteY9-278" fmla="*/ 60489 h 1520066"/>
                <a:gd name="connsiteX10-279" fmla="*/ 6613972 w 8531776"/>
                <a:gd name="connsiteY10-280" fmla="*/ 60489 h 1520066"/>
                <a:gd name="connsiteX11-281" fmla="*/ 5725111 w 8531776"/>
                <a:gd name="connsiteY11-282" fmla="*/ 640903 h 1520066"/>
                <a:gd name="connsiteX12-283" fmla="*/ 5596746 w 8531776"/>
                <a:gd name="connsiteY12-284" fmla="*/ 772500 h 1520066"/>
                <a:gd name="connsiteX13-285" fmla="*/ 5426824 w 8531776"/>
                <a:gd name="connsiteY13-286" fmla="*/ 951657 h 1520066"/>
                <a:gd name="connsiteX14-287" fmla="*/ 5037572 w 8531776"/>
                <a:gd name="connsiteY14-288" fmla="*/ 1342294 h 1520066"/>
                <a:gd name="connsiteX15-289" fmla="*/ 4680181 w 8531776"/>
                <a:gd name="connsiteY15-290" fmla="*/ 1520066 h 1520066"/>
                <a:gd name="connsiteX16-291" fmla="*/ 4637239 w 8531776"/>
                <a:gd name="connsiteY16-292" fmla="*/ 1515910 h 1520066"/>
                <a:gd name="connsiteX17-293" fmla="*/ 4405443 w 8531776"/>
                <a:gd name="connsiteY17-294" fmla="*/ 1172372 h 1520066"/>
                <a:gd name="connsiteX18-295" fmla="*/ 4179650 w 8531776"/>
                <a:gd name="connsiteY18-296" fmla="*/ 762803 h 1520066"/>
                <a:gd name="connsiteX19-297" fmla="*/ 3311567 w 8531776"/>
                <a:gd name="connsiteY19-298" fmla="*/ 767883 h 1520066"/>
                <a:gd name="connsiteX20-299" fmla="*/ 2360834 w 8531776"/>
                <a:gd name="connsiteY20-300" fmla="*/ 995061 h 1520066"/>
                <a:gd name="connsiteX21-301" fmla="*/ 2342497 w 8531776"/>
                <a:gd name="connsiteY21-302" fmla="*/ 992833 h 1520066"/>
                <a:gd name="connsiteX22-303" fmla="*/ 2126238 w 8531776"/>
                <a:gd name="connsiteY22-304" fmla="*/ 1040931 h 1520066"/>
                <a:gd name="connsiteX23-305" fmla="*/ 1317343 w 8531776"/>
                <a:gd name="connsiteY23-306" fmla="*/ 1114064 h 1520066"/>
                <a:gd name="connsiteX24-307" fmla="*/ 1009685 w 8531776"/>
                <a:gd name="connsiteY24-308" fmla="*/ 1102634 h 1520066"/>
                <a:gd name="connsiteX25-309" fmla="*/ 90523 w 8531776"/>
                <a:gd name="connsiteY25-310" fmla="*/ 742589 h 1520066"/>
                <a:gd name="connsiteX26-311" fmla="*/ 22895 w 8531776"/>
                <a:gd name="connsiteY26-312" fmla="*/ 281579 h 1520066"/>
                <a:gd name="connsiteX27-313" fmla="*/ 33026 w 8531776"/>
                <a:gd name="connsiteY27-314" fmla="*/ 257679 h 1520066"/>
                <a:gd name="connsiteX28-315" fmla="*/ 94142 w 8531776"/>
                <a:gd name="connsiteY28-316" fmla="*/ 257679 h 1520066"/>
                <a:gd name="connsiteX29-317" fmla="*/ 76235 w 8531776"/>
                <a:gd name="connsiteY29-318" fmla="*/ 299677 h 1520066"/>
                <a:gd name="connsiteX30-319" fmla="*/ 140053 w 8531776"/>
                <a:gd name="connsiteY30-320" fmla="*/ 715919 h 1520066"/>
                <a:gd name="connsiteX31-321" fmla="*/ 2361283 w 8531776"/>
                <a:gd name="connsiteY31-322" fmla="*/ 930232 h 1520066"/>
                <a:gd name="connsiteX32-323" fmla="*/ 2361890 w 8531776"/>
                <a:gd name="connsiteY32-324" fmla="*/ 932577 h 1520066"/>
                <a:gd name="connsiteX33-325" fmla="*/ 2418393 w 8531776"/>
                <a:gd name="connsiteY33-326" fmla="*/ 916935 h 1520066"/>
                <a:gd name="connsiteX34-327" fmla="*/ 3300486 w 8531776"/>
                <a:gd name="connsiteY34-328" fmla="*/ 708780 h 1520066"/>
                <a:gd name="connsiteX35-329" fmla="*/ 4213357 w 8531776"/>
                <a:gd name="connsiteY35-330" fmla="*/ 712935 h 1520066"/>
                <a:gd name="connsiteX36-331" fmla="*/ 4462699 w 8531776"/>
                <a:gd name="connsiteY36-332" fmla="*/ 1154825 h 1520066"/>
                <a:gd name="connsiteX37-333" fmla="*/ 4648321 w 8531776"/>
                <a:gd name="connsiteY37-334" fmla="*/ 1456806 h 1520066"/>
                <a:gd name="connsiteX38-335" fmla="*/ 5382034 w 8531776"/>
                <a:gd name="connsiteY38-336" fmla="*/ 911024 h 1520066"/>
                <a:gd name="connsiteX39-337" fmla="*/ 5554727 w 8531776"/>
                <a:gd name="connsiteY39-338" fmla="*/ 728634 h 1520066"/>
                <a:gd name="connsiteX40-339" fmla="*/ 5681246 w 8531776"/>
                <a:gd name="connsiteY40-340" fmla="*/ 599346 h 1520066"/>
                <a:gd name="connsiteX41-341" fmla="*/ 6613510 w 8531776"/>
                <a:gd name="connsiteY41-342" fmla="*/ 0 h 1520066"/>
                <a:gd name="connsiteX0-343" fmla="*/ 6613510 w 8531776"/>
                <a:gd name="connsiteY0-344" fmla="*/ 0 h 1520066"/>
                <a:gd name="connsiteX1-345" fmla="*/ 6625977 w 8531776"/>
                <a:gd name="connsiteY1-346" fmla="*/ 0 h 1520066"/>
                <a:gd name="connsiteX2-347" fmla="*/ 6964437 w 8531776"/>
                <a:gd name="connsiteY2-348" fmla="*/ 205015 h 1520066"/>
                <a:gd name="connsiteX3-349" fmla="*/ 7081720 w 8531776"/>
                <a:gd name="connsiteY3-350" fmla="*/ 587340 h 1520066"/>
                <a:gd name="connsiteX4-351" fmla="*/ 7221629 w 8531776"/>
                <a:gd name="connsiteY4-352" fmla="*/ 899480 h 1520066"/>
                <a:gd name="connsiteX5-353" fmla="*/ 8348876 w 8531776"/>
                <a:gd name="connsiteY5-354" fmla="*/ 665822 h 1520066"/>
                <a:gd name="connsiteX6-355" fmla="*/ 8415852 w 8531776"/>
                <a:gd name="connsiteY6-356" fmla="*/ 774648 h 1520066"/>
                <a:gd name="connsiteX7-357" fmla="*/ 7211471 w 8531776"/>
                <a:gd name="connsiteY7-358" fmla="*/ 959045 h 1520066"/>
                <a:gd name="connsiteX8-359" fmla="*/ 7023079 w 8531776"/>
                <a:gd name="connsiteY8-360" fmla="*/ 599807 h 1520066"/>
                <a:gd name="connsiteX9-361" fmla="*/ 6625054 w 8531776"/>
                <a:gd name="connsiteY9-362" fmla="*/ 60489 h 1520066"/>
                <a:gd name="connsiteX10-363" fmla="*/ 6613972 w 8531776"/>
                <a:gd name="connsiteY10-364" fmla="*/ 60489 h 1520066"/>
                <a:gd name="connsiteX11-365" fmla="*/ 5725111 w 8531776"/>
                <a:gd name="connsiteY11-366" fmla="*/ 640903 h 1520066"/>
                <a:gd name="connsiteX12-367" fmla="*/ 5596746 w 8531776"/>
                <a:gd name="connsiteY12-368" fmla="*/ 772500 h 1520066"/>
                <a:gd name="connsiteX13-369" fmla="*/ 5426824 w 8531776"/>
                <a:gd name="connsiteY13-370" fmla="*/ 951657 h 1520066"/>
                <a:gd name="connsiteX14-371" fmla="*/ 5037572 w 8531776"/>
                <a:gd name="connsiteY14-372" fmla="*/ 1342294 h 1520066"/>
                <a:gd name="connsiteX15-373" fmla="*/ 4680181 w 8531776"/>
                <a:gd name="connsiteY15-374" fmla="*/ 1520066 h 1520066"/>
                <a:gd name="connsiteX16-375" fmla="*/ 4637239 w 8531776"/>
                <a:gd name="connsiteY16-376" fmla="*/ 1515910 h 1520066"/>
                <a:gd name="connsiteX17-377" fmla="*/ 4405443 w 8531776"/>
                <a:gd name="connsiteY17-378" fmla="*/ 1172372 h 1520066"/>
                <a:gd name="connsiteX18-379" fmla="*/ 4179650 w 8531776"/>
                <a:gd name="connsiteY18-380" fmla="*/ 762803 h 1520066"/>
                <a:gd name="connsiteX19-381" fmla="*/ 3311567 w 8531776"/>
                <a:gd name="connsiteY19-382" fmla="*/ 767883 h 1520066"/>
                <a:gd name="connsiteX20-383" fmla="*/ 2360834 w 8531776"/>
                <a:gd name="connsiteY20-384" fmla="*/ 995061 h 1520066"/>
                <a:gd name="connsiteX21-385" fmla="*/ 2342497 w 8531776"/>
                <a:gd name="connsiteY21-386" fmla="*/ 992833 h 1520066"/>
                <a:gd name="connsiteX22-387" fmla="*/ 2126238 w 8531776"/>
                <a:gd name="connsiteY22-388" fmla="*/ 1040931 h 1520066"/>
                <a:gd name="connsiteX23-389" fmla="*/ 1317343 w 8531776"/>
                <a:gd name="connsiteY23-390" fmla="*/ 1114064 h 1520066"/>
                <a:gd name="connsiteX24-391" fmla="*/ 1009685 w 8531776"/>
                <a:gd name="connsiteY24-392" fmla="*/ 1102634 h 1520066"/>
                <a:gd name="connsiteX25-393" fmla="*/ 90523 w 8531776"/>
                <a:gd name="connsiteY25-394" fmla="*/ 742589 h 1520066"/>
                <a:gd name="connsiteX26-395" fmla="*/ 22895 w 8531776"/>
                <a:gd name="connsiteY26-396" fmla="*/ 281579 h 1520066"/>
                <a:gd name="connsiteX27-397" fmla="*/ 33026 w 8531776"/>
                <a:gd name="connsiteY27-398" fmla="*/ 257679 h 1520066"/>
                <a:gd name="connsiteX28-399" fmla="*/ 94142 w 8531776"/>
                <a:gd name="connsiteY28-400" fmla="*/ 257679 h 1520066"/>
                <a:gd name="connsiteX29-401" fmla="*/ 76235 w 8531776"/>
                <a:gd name="connsiteY29-402" fmla="*/ 299677 h 1520066"/>
                <a:gd name="connsiteX30-403" fmla="*/ 140053 w 8531776"/>
                <a:gd name="connsiteY30-404" fmla="*/ 715919 h 1520066"/>
                <a:gd name="connsiteX31-405" fmla="*/ 2361283 w 8531776"/>
                <a:gd name="connsiteY31-406" fmla="*/ 930232 h 1520066"/>
                <a:gd name="connsiteX32-407" fmla="*/ 2361890 w 8531776"/>
                <a:gd name="connsiteY32-408" fmla="*/ 932577 h 1520066"/>
                <a:gd name="connsiteX33-409" fmla="*/ 2418393 w 8531776"/>
                <a:gd name="connsiteY33-410" fmla="*/ 916935 h 1520066"/>
                <a:gd name="connsiteX34-411" fmla="*/ 3300486 w 8531776"/>
                <a:gd name="connsiteY34-412" fmla="*/ 708780 h 1520066"/>
                <a:gd name="connsiteX35-413" fmla="*/ 4213357 w 8531776"/>
                <a:gd name="connsiteY35-414" fmla="*/ 712935 h 1520066"/>
                <a:gd name="connsiteX36-415" fmla="*/ 4462699 w 8531776"/>
                <a:gd name="connsiteY36-416" fmla="*/ 1154825 h 1520066"/>
                <a:gd name="connsiteX37-417" fmla="*/ 4648321 w 8531776"/>
                <a:gd name="connsiteY37-418" fmla="*/ 1456806 h 1520066"/>
                <a:gd name="connsiteX38-419" fmla="*/ 5382034 w 8531776"/>
                <a:gd name="connsiteY38-420" fmla="*/ 911024 h 1520066"/>
                <a:gd name="connsiteX39-421" fmla="*/ 5554727 w 8531776"/>
                <a:gd name="connsiteY39-422" fmla="*/ 728634 h 1520066"/>
                <a:gd name="connsiteX40-423" fmla="*/ 5681246 w 8531776"/>
                <a:gd name="connsiteY40-424" fmla="*/ 599346 h 1520066"/>
                <a:gd name="connsiteX41-425" fmla="*/ 6613510 w 8531776"/>
                <a:gd name="connsiteY41-426" fmla="*/ 0 h 1520066"/>
                <a:gd name="connsiteX0-427" fmla="*/ 6613510 w 8454400"/>
                <a:gd name="connsiteY0-428" fmla="*/ 0 h 1520066"/>
                <a:gd name="connsiteX1-429" fmla="*/ 6625977 w 8454400"/>
                <a:gd name="connsiteY1-430" fmla="*/ 0 h 1520066"/>
                <a:gd name="connsiteX2-431" fmla="*/ 6964437 w 8454400"/>
                <a:gd name="connsiteY2-432" fmla="*/ 205015 h 1520066"/>
                <a:gd name="connsiteX3-433" fmla="*/ 7081720 w 8454400"/>
                <a:gd name="connsiteY3-434" fmla="*/ 587340 h 1520066"/>
                <a:gd name="connsiteX4-435" fmla="*/ 7221629 w 8454400"/>
                <a:gd name="connsiteY4-436" fmla="*/ 899480 h 1520066"/>
                <a:gd name="connsiteX5-437" fmla="*/ 8348876 w 8454400"/>
                <a:gd name="connsiteY5-438" fmla="*/ 665822 h 1520066"/>
                <a:gd name="connsiteX6-439" fmla="*/ 8415852 w 8454400"/>
                <a:gd name="connsiteY6-440" fmla="*/ 774648 h 1520066"/>
                <a:gd name="connsiteX7-441" fmla="*/ 7211471 w 8454400"/>
                <a:gd name="connsiteY7-442" fmla="*/ 959045 h 1520066"/>
                <a:gd name="connsiteX8-443" fmla="*/ 7023079 w 8454400"/>
                <a:gd name="connsiteY8-444" fmla="*/ 599807 h 1520066"/>
                <a:gd name="connsiteX9-445" fmla="*/ 6625054 w 8454400"/>
                <a:gd name="connsiteY9-446" fmla="*/ 60489 h 1520066"/>
                <a:gd name="connsiteX10-447" fmla="*/ 6613972 w 8454400"/>
                <a:gd name="connsiteY10-448" fmla="*/ 60489 h 1520066"/>
                <a:gd name="connsiteX11-449" fmla="*/ 5725111 w 8454400"/>
                <a:gd name="connsiteY11-450" fmla="*/ 640903 h 1520066"/>
                <a:gd name="connsiteX12-451" fmla="*/ 5596746 w 8454400"/>
                <a:gd name="connsiteY12-452" fmla="*/ 772500 h 1520066"/>
                <a:gd name="connsiteX13-453" fmla="*/ 5426824 w 8454400"/>
                <a:gd name="connsiteY13-454" fmla="*/ 951657 h 1520066"/>
                <a:gd name="connsiteX14-455" fmla="*/ 5037572 w 8454400"/>
                <a:gd name="connsiteY14-456" fmla="*/ 1342294 h 1520066"/>
                <a:gd name="connsiteX15-457" fmla="*/ 4680181 w 8454400"/>
                <a:gd name="connsiteY15-458" fmla="*/ 1520066 h 1520066"/>
                <a:gd name="connsiteX16-459" fmla="*/ 4637239 w 8454400"/>
                <a:gd name="connsiteY16-460" fmla="*/ 1515910 h 1520066"/>
                <a:gd name="connsiteX17-461" fmla="*/ 4405443 w 8454400"/>
                <a:gd name="connsiteY17-462" fmla="*/ 1172372 h 1520066"/>
                <a:gd name="connsiteX18-463" fmla="*/ 4179650 w 8454400"/>
                <a:gd name="connsiteY18-464" fmla="*/ 762803 h 1520066"/>
                <a:gd name="connsiteX19-465" fmla="*/ 3311567 w 8454400"/>
                <a:gd name="connsiteY19-466" fmla="*/ 767883 h 1520066"/>
                <a:gd name="connsiteX20-467" fmla="*/ 2360834 w 8454400"/>
                <a:gd name="connsiteY20-468" fmla="*/ 995061 h 1520066"/>
                <a:gd name="connsiteX21-469" fmla="*/ 2342497 w 8454400"/>
                <a:gd name="connsiteY21-470" fmla="*/ 992833 h 1520066"/>
                <a:gd name="connsiteX22-471" fmla="*/ 2126238 w 8454400"/>
                <a:gd name="connsiteY22-472" fmla="*/ 1040931 h 1520066"/>
                <a:gd name="connsiteX23-473" fmla="*/ 1317343 w 8454400"/>
                <a:gd name="connsiteY23-474" fmla="*/ 1114064 h 1520066"/>
                <a:gd name="connsiteX24-475" fmla="*/ 1009685 w 8454400"/>
                <a:gd name="connsiteY24-476" fmla="*/ 1102634 h 1520066"/>
                <a:gd name="connsiteX25-477" fmla="*/ 90523 w 8454400"/>
                <a:gd name="connsiteY25-478" fmla="*/ 742589 h 1520066"/>
                <a:gd name="connsiteX26-479" fmla="*/ 22895 w 8454400"/>
                <a:gd name="connsiteY26-480" fmla="*/ 281579 h 1520066"/>
                <a:gd name="connsiteX27-481" fmla="*/ 33026 w 8454400"/>
                <a:gd name="connsiteY27-482" fmla="*/ 257679 h 1520066"/>
                <a:gd name="connsiteX28-483" fmla="*/ 94142 w 8454400"/>
                <a:gd name="connsiteY28-484" fmla="*/ 257679 h 1520066"/>
                <a:gd name="connsiteX29-485" fmla="*/ 76235 w 8454400"/>
                <a:gd name="connsiteY29-486" fmla="*/ 299677 h 1520066"/>
                <a:gd name="connsiteX30-487" fmla="*/ 140053 w 8454400"/>
                <a:gd name="connsiteY30-488" fmla="*/ 715919 h 1520066"/>
                <a:gd name="connsiteX31-489" fmla="*/ 2361283 w 8454400"/>
                <a:gd name="connsiteY31-490" fmla="*/ 930232 h 1520066"/>
                <a:gd name="connsiteX32-491" fmla="*/ 2361890 w 8454400"/>
                <a:gd name="connsiteY32-492" fmla="*/ 932577 h 1520066"/>
                <a:gd name="connsiteX33-493" fmla="*/ 2418393 w 8454400"/>
                <a:gd name="connsiteY33-494" fmla="*/ 916935 h 1520066"/>
                <a:gd name="connsiteX34-495" fmla="*/ 3300486 w 8454400"/>
                <a:gd name="connsiteY34-496" fmla="*/ 708780 h 1520066"/>
                <a:gd name="connsiteX35-497" fmla="*/ 4213357 w 8454400"/>
                <a:gd name="connsiteY35-498" fmla="*/ 712935 h 1520066"/>
                <a:gd name="connsiteX36-499" fmla="*/ 4462699 w 8454400"/>
                <a:gd name="connsiteY36-500" fmla="*/ 1154825 h 1520066"/>
                <a:gd name="connsiteX37-501" fmla="*/ 4648321 w 8454400"/>
                <a:gd name="connsiteY37-502" fmla="*/ 1456806 h 1520066"/>
                <a:gd name="connsiteX38-503" fmla="*/ 5382034 w 8454400"/>
                <a:gd name="connsiteY38-504" fmla="*/ 911024 h 1520066"/>
                <a:gd name="connsiteX39-505" fmla="*/ 5554727 w 8454400"/>
                <a:gd name="connsiteY39-506" fmla="*/ 728634 h 1520066"/>
                <a:gd name="connsiteX40-507" fmla="*/ 5681246 w 8454400"/>
                <a:gd name="connsiteY40-508" fmla="*/ 599346 h 1520066"/>
                <a:gd name="connsiteX41-509" fmla="*/ 6613510 w 8454400"/>
                <a:gd name="connsiteY41-510" fmla="*/ 0 h 1520066"/>
                <a:gd name="connsiteX0-511" fmla="*/ 6613510 w 8415852"/>
                <a:gd name="connsiteY0-512" fmla="*/ 0 h 1520066"/>
                <a:gd name="connsiteX1-513" fmla="*/ 6625977 w 8415852"/>
                <a:gd name="connsiteY1-514" fmla="*/ 0 h 1520066"/>
                <a:gd name="connsiteX2-515" fmla="*/ 6964437 w 8415852"/>
                <a:gd name="connsiteY2-516" fmla="*/ 205015 h 1520066"/>
                <a:gd name="connsiteX3-517" fmla="*/ 7081720 w 8415852"/>
                <a:gd name="connsiteY3-518" fmla="*/ 587340 h 1520066"/>
                <a:gd name="connsiteX4-519" fmla="*/ 7221629 w 8415852"/>
                <a:gd name="connsiteY4-520" fmla="*/ 899480 h 1520066"/>
                <a:gd name="connsiteX5-521" fmla="*/ 8348876 w 8415852"/>
                <a:gd name="connsiteY5-522" fmla="*/ 665822 h 1520066"/>
                <a:gd name="connsiteX6-523" fmla="*/ 8415852 w 8415852"/>
                <a:gd name="connsiteY6-524" fmla="*/ 774648 h 1520066"/>
                <a:gd name="connsiteX7-525" fmla="*/ 7211471 w 8415852"/>
                <a:gd name="connsiteY7-526" fmla="*/ 959045 h 1520066"/>
                <a:gd name="connsiteX8-527" fmla="*/ 7023079 w 8415852"/>
                <a:gd name="connsiteY8-528" fmla="*/ 599807 h 1520066"/>
                <a:gd name="connsiteX9-529" fmla="*/ 6625054 w 8415852"/>
                <a:gd name="connsiteY9-530" fmla="*/ 60489 h 1520066"/>
                <a:gd name="connsiteX10-531" fmla="*/ 6613972 w 8415852"/>
                <a:gd name="connsiteY10-532" fmla="*/ 60489 h 1520066"/>
                <a:gd name="connsiteX11-533" fmla="*/ 5725111 w 8415852"/>
                <a:gd name="connsiteY11-534" fmla="*/ 640903 h 1520066"/>
                <a:gd name="connsiteX12-535" fmla="*/ 5596746 w 8415852"/>
                <a:gd name="connsiteY12-536" fmla="*/ 772500 h 1520066"/>
                <a:gd name="connsiteX13-537" fmla="*/ 5426824 w 8415852"/>
                <a:gd name="connsiteY13-538" fmla="*/ 951657 h 1520066"/>
                <a:gd name="connsiteX14-539" fmla="*/ 5037572 w 8415852"/>
                <a:gd name="connsiteY14-540" fmla="*/ 1342294 h 1520066"/>
                <a:gd name="connsiteX15-541" fmla="*/ 4680181 w 8415852"/>
                <a:gd name="connsiteY15-542" fmla="*/ 1520066 h 1520066"/>
                <a:gd name="connsiteX16-543" fmla="*/ 4637239 w 8415852"/>
                <a:gd name="connsiteY16-544" fmla="*/ 1515910 h 1520066"/>
                <a:gd name="connsiteX17-545" fmla="*/ 4405443 w 8415852"/>
                <a:gd name="connsiteY17-546" fmla="*/ 1172372 h 1520066"/>
                <a:gd name="connsiteX18-547" fmla="*/ 4179650 w 8415852"/>
                <a:gd name="connsiteY18-548" fmla="*/ 762803 h 1520066"/>
                <a:gd name="connsiteX19-549" fmla="*/ 3311567 w 8415852"/>
                <a:gd name="connsiteY19-550" fmla="*/ 767883 h 1520066"/>
                <a:gd name="connsiteX20-551" fmla="*/ 2360834 w 8415852"/>
                <a:gd name="connsiteY20-552" fmla="*/ 995061 h 1520066"/>
                <a:gd name="connsiteX21-553" fmla="*/ 2342497 w 8415852"/>
                <a:gd name="connsiteY21-554" fmla="*/ 992833 h 1520066"/>
                <a:gd name="connsiteX22-555" fmla="*/ 2126238 w 8415852"/>
                <a:gd name="connsiteY22-556" fmla="*/ 1040931 h 1520066"/>
                <a:gd name="connsiteX23-557" fmla="*/ 1317343 w 8415852"/>
                <a:gd name="connsiteY23-558" fmla="*/ 1114064 h 1520066"/>
                <a:gd name="connsiteX24-559" fmla="*/ 1009685 w 8415852"/>
                <a:gd name="connsiteY24-560" fmla="*/ 1102634 h 1520066"/>
                <a:gd name="connsiteX25-561" fmla="*/ 90523 w 8415852"/>
                <a:gd name="connsiteY25-562" fmla="*/ 742589 h 1520066"/>
                <a:gd name="connsiteX26-563" fmla="*/ 22895 w 8415852"/>
                <a:gd name="connsiteY26-564" fmla="*/ 281579 h 1520066"/>
                <a:gd name="connsiteX27-565" fmla="*/ 33026 w 8415852"/>
                <a:gd name="connsiteY27-566" fmla="*/ 257679 h 1520066"/>
                <a:gd name="connsiteX28-567" fmla="*/ 94142 w 8415852"/>
                <a:gd name="connsiteY28-568" fmla="*/ 257679 h 1520066"/>
                <a:gd name="connsiteX29-569" fmla="*/ 76235 w 8415852"/>
                <a:gd name="connsiteY29-570" fmla="*/ 299677 h 1520066"/>
                <a:gd name="connsiteX30-571" fmla="*/ 140053 w 8415852"/>
                <a:gd name="connsiteY30-572" fmla="*/ 715919 h 1520066"/>
                <a:gd name="connsiteX31-573" fmla="*/ 2361283 w 8415852"/>
                <a:gd name="connsiteY31-574" fmla="*/ 930232 h 1520066"/>
                <a:gd name="connsiteX32-575" fmla="*/ 2361890 w 8415852"/>
                <a:gd name="connsiteY32-576" fmla="*/ 932577 h 1520066"/>
                <a:gd name="connsiteX33-577" fmla="*/ 2418393 w 8415852"/>
                <a:gd name="connsiteY33-578" fmla="*/ 916935 h 1520066"/>
                <a:gd name="connsiteX34-579" fmla="*/ 3300486 w 8415852"/>
                <a:gd name="connsiteY34-580" fmla="*/ 708780 h 1520066"/>
                <a:gd name="connsiteX35-581" fmla="*/ 4213357 w 8415852"/>
                <a:gd name="connsiteY35-582" fmla="*/ 712935 h 1520066"/>
                <a:gd name="connsiteX36-583" fmla="*/ 4462699 w 8415852"/>
                <a:gd name="connsiteY36-584" fmla="*/ 1154825 h 1520066"/>
                <a:gd name="connsiteX37-585" fmla="*/ 4648321 w 8415852"/>
                <a:gd name="connsiteY37-586" fmla="*/ 1456806 h 1520066"/>
                <a:gd name="connsiteX38-587" fmla="*/ 5382034 w 8415852"/>
                <a:gd name="connsiteY38-588" fmla="*/ 911024 h 1520066"/>
                <a:gd name="connsiteX39-589" fmla="*/ 5554727 w 8415852"/>
                <a:gd name="connsiteY39-590" fmla="*/ 728634 h 1520066"/>
                <a:gd name="connsiteX40-591" fmla="*/ 5681246 w 8415852"/>
                <a:gd name="connsiteY40-592" fmla="*/ 599346 h 1520066"/>
                <a:gd name="connsiteX41-593" fmla="*/ 6613510 w 8415852"/>
                <a:gd name="connsiteY41-594" fmla="*/ 0 h 1520066"/>
                <a:gd name="connsiteX0-595" fmla="*/ 6613510 w 8399098"/>
                <a:gd name="connsiteY0-596" fmla="*/ 0 h 1520066"/>
                <a:gd name="connsiteX1-597" fmla="*/ 6625977 w 8399098"/>
                <a:gd name="connsiteY1-598" fmla="*/ 0 h 1520066"/>
                <a:gd name="connsiteX2-599" fmla="*/ 6964437 w 8399098"/>
                <a:gd name="connsiteY2-600" fmla="*/ 205015 h 1520066"/>
                <a:gd name="connsiteX3-601" fmla="*/ 7081720 w 8399098"/>
                <a:gd name="connsiteY3-602" fmla="*/ 587340 h 1520066"/>
                <a:gd name="connsiteX4-603" fmla="*/ 7221629 w 8399098"/>
                <a:gd name="connsiteY4-604" fmla="*/ 899480 h 1520066"/>
                <a:gd name="connsiteX5-605" fmla="*/ 8348876 w 8399098"/>
                <a:gd name="connsiteY5-606" fmla="*/ 665822 h 1520066"/>
                <a:gd name="connsiteX6-607" fmla="*/ 8399098 w 8399098"/>
                <a:gd name="connsiteY6-608" fmla="*/ 726460 h 1520066"/>
                <a:gd name="connsiteX7-609" fmla="*/ 7211471 w 8399098"/>
                <a:gd name="connsiteY7-610" fmla="*/ 959045 h 1520066"/>
                <a:gd name="connsiteX8-611" fmla="*/ 7023079 w 8399098"/>
                <a:gd name="connsiteY8-612" fmla="*/ 599807 h 1520066"/>
                <a:gd name="connsiteX9-613" fmla="*/ 6625054 w 8399098"/>
                <a:gd name="connsiteY9-614" fmla="*/ 60489 h 1520066"/>
                <a:gd name="connsiteX10-615" fmla="*/ 6613972 w 8399098"/>
                <a:gd name="connsiteY10-616" fmla="*/ 60489 h 1520066"/>
                <a:gd name="connsiteX11-617" fmla="*/ 5725111 w 8399098"/>
                <a:gd name="connsiteY11-618" fmla="*/ 640903 h 1520066"/>
                <a:gd name="connsiteX12-619" fmla="*/ 5596746 w 8399098"/>
                <a:gd name="connsiteY12-620" fmla="*/ 772500 h 1520066"/>
                <a:gd name="connsiteX13-621" fmla="*/ 5426824 w 8399098"/>
                <a:gd name="connsiteY13-622" fmla="*/ 951657 h 1520066"/>
                <a:gd name="connsiteX14-623" fmla="*/ 5037572 w 8399098"/>
                <a:gd name="connsiteY14-624" fmla="*/ 1342294 h 1520066"/>
                <a:gd name="connsiteX15-625" fmla="*/ 4680181 w 8399098"/>
                <a:gd name="connsiteY15-626" fmla="*/ 1520066 h 1520066"/>
                <a:gd name="connsiteX16-627" fmla="*/ 4637239 w 8399098"/>
                <a:gd name="connsiteY16-628" fmla="*/ 1515910 h 1520066"/>
                <a:gd name="connsiteX17-629" fmla="*/ 4405443 w 8399098"/>
                <a:gd name="connsiteY17-630" fmla="*/ 1172372 h 1520066"/>
                <a:gd name="connsiteX18-631" fmla="*/ 4179650 w 8399098"/>
                <a:gd name="connsiteY18-632" fmla="*/ 762803 h 1520066"/>
                <a:gd name="connsiteX19-633" fmla="*/ 3311567 w 8399098"/>
                <a:gd name="connsiteY19-634" fmla="*/ 767883 h 1520066"/>
                <a:gd name="connsiteX20-635" fmla="*/ 2360834 w 8399098"/>
                <a:gd name="connsiteY20-636" fmla="*/ 995061 h 1520066"/>
                <a:gd name="connsiteX21-637" fmla="*/ 2342497 w 8399098"/>
                <a:gd name="connsiteY21-638" fmla="*/ 992833 h 1520066"/>
                <a:gd name="connsiteX22-639" fmla="*/ 2126238 w 8399098"/>
                <a:gd name="connsiteY22-640" fmla="*/ 1040931 h 1520066"/>
                <a:gd name="connsiteX23-641" fmla="*/ 1317343 w 8399098"/>
                <a:gd name="connsiteY23-642" fmla="*/ 1114064 h 1520066"/>
                <a:gd name="connsiteX24-643" fmla="*/ 1009685 w 8399098"/>
                <a:gd name="connsiteY24-644" fmla="*/ 1102634 h 1520066"/>
                <a:gd name="connsiteX25-645" fmla="*/ 90523 w 8399098"/>
                <a:gd name="connsiteY25-646" fmla="*/ 742589 h 1520066"/>
                <a:gd name="connsiteX26-647" fmla="*/ 22895 w 8399098"/>
                <a:gd name="connsiteY26-648" fmla="*/ 281579 h 1520066"/>
                <a:gd name="connsiteX27-649" fmla="*/ 33026 w 8399098"/>
                <a:gd name="connsiteY27-650" fmla="*/ 257679 h 1520066"/>
                <a:gd name="connsiteX28-651" fmla="*/ 94142 w 8399098"/>
                <a:gd name="connsiteY28-652" fmla="*/ 257679 h 1520066"/>
                <a:gd name="connsiteX29-653" fmla="*/ 76235 w 8399098"/>
                <a:gd name="connsiteY29-654" fmla="*/ 299677 h 1520066"/>
                <a:gd name="connsiteX30-655" fmla="*/ 140053 w 8399098"/>
                <a:gd name="connsiteY30-656" fmla="*/ 715919 h 1520066"/>
                <a:gd name="connsiteX31-657" fmla="*/ 2361283 w 8399098"/>
                <a:gd name="connsiteY31-658" fmla="*/ 930232 h 1520066"/>
                <a:gd name="connsiteX32-659" fmla="*/ 2361890 w 8399098"/>
                <a:gd name="connsiteY32-660" fmla="*/ 932577 h 1520066"/>
                <a:gd name="connsiteX33-661" fmla="*/ 2418393 w 8399098"/>
                <a:gd name="connsiteY33-662" fmla="*/ 916935 h 1520066"/>
                <a:gd name="connsiteX34-663" fmla="*/ 3300486 w 8399098"/>
                <a:gd name="connsiteY34-664" fmla="*/ 708780 h 1520066"/>
                <a:gd name="connsiteX35-665" fmla="*/ 4213357 w 8399098"/>
                <a:gd name="connsiteY35-666" fmla="*/ 712935 h 1520066"/>
                <a:gd name="connsiteX36-667" fmla="*/ 4462699 w 8399098"/>
                <a:gd name="connsiteY36-668" fmla="*/ 1154825 h 1520066"/>
                <a:gd name="connsiteX37-669" fmla="*/ 4648321 w 8399098"/>
                <a:gd name="connsiteY37-670" fmla="*/ 1456806 h 1520066"/>
                <a:gd name="connsiteX38-671" fmla="*/ 5382034 w 8399098"/>
                <a:gd name="connsiteY38-672" fmla="*/ 911024 h 1520066"/>
                <a:gd name="connsiteX39-673" fmla="*/ 5554727 w 8399098"/>
                <a:gd name="connsiteY39-674" fmla="*/ 728634 h 1520066"/>
                <a:gd name="connsiteX40-675" fmla="*/ 5681246 w 8399098"/>
                <a:gd name="connsiteY40-676" fmla="*/ 599346 h 1520066"/>
                <a:gd name="connsiteX41-677" fmla="*/ 6613510 w 8399098"/>
                <a:gd name="connsiteY41-678" fmla="*/ 0 h 1520066"/>
                <a:gd name="connsiteX0-679" fmla="*/ 6613510 w 8399098"/>
                <a:gd name="connsiteY0-680" fmla="*/ 0 h 1520066"/>
                <a:gd name="connsiteX1-681" fmla="*/ 6625977 w 8399098"/>
                <a:gd name="connsiteY1-682" fmla="*/ 0 h 1520066"/>
                <a:gd name="connsiteX2-683" fmla="*/ 6964437 w 8399098"/>
                <a:gd name="connsiteY2-684" fmla="*/ 205015 h 1520066"/>
                <a:gd name="connsiteX3-685" fmla="*/ 7081720 w 8399098"/>
                <a:gd name="connsiteY3-686" fmla="*/ 587340 h 1520066"/>
                <a:gd name="connsiteX4-687" fmla="*/ 7221629 w 8399098"/>
                <a:gd name="connsiteY4-688" fmla="*/ 899480 h 1520066"/>
                <a:gd name="connsiteX5-689" fmla="*/ 8348876 w 8399098"/>
                <a:gd name="connsiteY5-690" fmla="*/ 665822 h 1520066"/>
                <a:gd name="connsiteX6-691" fmla="*/ 8399098 w 8399098"/>
                <a:gd name="connsiteY6-692" fmla="*/ 726460 h 1520066"/>
                <a:gd name="connsiteX7-693" fmla="*/ 7211471 w 8399098"/>
                <a:gd name="connsiteY7-694" fmla="*/ 959045 h 1520066"/>
                <a:gd name="connsiteX8-695" fmla="*/ 7023079 w 8399098"/>
                <a:gd name="connsiteY8-696" fmla="*/ 599807 h 1520066"/>
                <a:gd name="connsiteX9-697" fmla="*/ 6625054 w 8399098"/>
                <a:gd name="connsiteY9-698" fmla="*/ 60489 h 1520066"/>
                <a:gd name="connsiteX10-699" fmla="*/ 6613972 w 8399098"/>
                <a:gd name="connsiteY10-700" fmla="*/ 60489 h 1520066"/>
                <a:gd name="connsiteX11-701" fmla="*/ 5725111 w 8399098"/>
                <a:gd name="connsiteY11-702" fmla="*/ 640903 h 1520066"/>
                <a:gd name="connsiteX12-703" fmla="*/ 5596746 w 8399098"/>
                <a:gd name="connsiteY12-704" fmla="*/ 772500 h 1520066"/>
                <a:gd name="connsiteX13-705" fmla="*/ 5426824 w 8399098"/>
                <a:gd name="connsiteY13-706" fmla="*/ 951657 h 1520066"/>
                <a:gd name="connsiteX14-707" fmla="*/ 5037572 w 8399098"/>
                <a:gd name="connsiteY14-708" fmla="*/ 1342294 h 1520066"/>
                <a:gd name="connsiteX15-709" fmla="*/ 4680181 w 8399098"/>
                <a:gd name="connsiteY15-710" fmla="*/ 1520066 h 1520066"/>
                <a:gd name="connsiteX16-711" fmla="*/ 4637239 w 8399098"/>
                <a:gd name="connsiteY16-712" fmla="*/ 1515910 h 1520066"/>
                <a:gd name="connsiteX17-713" fmla="*/ 4405443 w 8399098"/>
                <a:gd name="connsiteY17-714" fmla="*/ 1172372 h 1520066"/>
                <a:gd name="connsiteX18-715" fmla="*/ 4179650 w 8399098"/>
                <a:gd name="connsiteY18-716" fmla="*/ 762803 h 1520066"/>
                <a:gd name="connsiteX19-717" fmla="*/ 3311567 w 8399098"/>
                <a:gd name="connsiteY19-718" fmla="*/ 767883 h 1520066"/>
                <a:gd name="connsiteX20-719" fmla="*/ 2360834 w 8399098"/>
                <a:gd name="connsiteY20-720" fmla="*/ 995061 h 1520066"/>
                <a:gd name="connsiteX21-721" fmla="*/ 2342497 w 8399098"/>
                <a:gd name="connsiteY21-722" fmla="*/ 992833 h 1520066"/>
                <a:gd name="connsiteX22-723" fmla="*/ 2126238 w 8399098"/>
                <a:gd name="connsiteY22-724" fmla="*/ 1040931 h 1520066"/>
                <a:gd name="connsiteX23-725" fmla="*/ 1317343 w 8399098"/>
                <a:gd name="connsiteY23-726" fmla="*/ 1114064 h 1520066"/>
                <a:gd name="connsiteX24-727" fmla="*/ 1009685 w 8399098"/>
                <a:gd name="connsiteY24-728" fmla="*/ 1102634 h 1520066"/>
                <a:gd name="connsiteX25-729" fmla="*/ 90523 w 8399098"/>
                <a:gd name="connsiteY25-730" fmla="*/ 742589 h 1520066"/>
                <a:gd name="connsiteX26-731" fmla="*/ 22895 w 8399098"/>
                <a:gd name="connsiteY26-732" fmla="*/ 281579 h 1520066"/>
                <a:gd name="connsiteX27-733" fmla="*/ 33026 w 8399098"/>
                <a:gd name="connsiteY27-734" fmla="*/ 257679 h 1520066"/>
                <a:gd name="connsiteX28-735" fmla="*/ 94142 w 8399098"/>
                <a:gd name="connsiteY28-736" fmla="*/ 257679 h 1520066"/>
                <a:gd name="connsiteX29-737" fmla="*/ 76235 w 8399098"/>
                <a:gd name="connsiteY29-738" fmla="*/ 299677 h 1520066"/>
                <a:gd name="connsiteX30-739" fmla="*/ 140053 w 8399098"/>
                <a:gd name="connsiteY30-740" fmla="*/ 715919 h 1520066"/>
                <a:gd name="connsiteX31-741" fmla="*/ 2361283 w 8399098"/>
                <a:gd name="connsiteY31-742" fmla="*/ 930232 h 1520066"/>
                <a:gd name="connsiteX32-743" fmla="*/ 2361890 w 8399098"/>
                <a:gd name="connsiteY32-744" fmla="*/ 932577 h 1520066"/>
                <a:gd name="connsiteX33-745" fmla="*/ 2418393 w 8399098"/>
                <a:gd name="connsiteY33-746" fmla="*/ 916935 h 1520066"/>
                <a:gd name="connsiteX34-747" fmla="*/ 3300486 w 8399098"/>
                <a:gd name="connsiteY34-748" fmla="*/ 708780 h 1520066"/>
                <a:gd name="connsiteX35-749" fmla="*/ 4213357 w 8399098"/>
                <a:gd name="connsiteY35-750" fmla="*/ 712935 h 1520066"/>
                <a:gd name="connsiteX36-751" fmla="*/ 4462699 w 8399098"/>
                <a:gd name="connsiteY36-752" fmla="*/ 1154825 h 1520066"/>
                <a:gd name="connsiteX37-753" fmla="*/ 4648321 w 8399098"/>
                <a:gd name="connsiteY37-754" fmla="*/ 1456806 h 1520066"/>
                <a:gd name="connsiteX38-755" fmla="*/ 5382034 w 8399098"/>
                <a:gd name="connsiteY38-756" fmla="*/ 911024 h 1520066"/>
                <a:gd name="connsiteX39-757" fmla="*/ 5554727 w 8399098"/>
                <a:gd name="connsiteY39-758" fmla="*/ 728634 h 1520066"/>
                <a:gd name="connsiteX40-759" fmla="*/ 5681246 w 8399098"/>
                <a:gd name="connsiteY40-760" fmla="*/ 599346 h 1520066"/>
                <a:gd name="connsiteX41-761" fmla="*/ 6613510 w 8399098"/>
                <a:gd name="connsiteY41-762" fmla="*/ 0 h 1520066"/>
                <a:gd name="connsiteX0-763" fmla="*/ 6613510 w 8393514"/>
                <a:gd name="connsiteY0-764" fmla="*/ 0 h 1520066"/>
                <a:gd name="connsiteX1-765" fmla="*/ 6625977 w 8393514"/>
                <a:gd name="connsiteY1-766" fmla="*/ 0 h 1520066"/>
                <a:gd name="connsiteX2-767" fmla="*/ 6964437 w 8393514"/>
                <a:gd name="connsiteY2-768" fmla="*/ 205015 h 1520066"/>
                <a:gd name="connsiteX3-769" fmla="*/ 7081720 w 8393514"/>
                <a:gd name="connsiteY3-770" fmla="*/ 587340 h 1520066"/>
                <a:gd name="connsiteX4-771" fmla="*/ 7221629 w 8393514"/>
                <a:gd name="connsiteY4-772" fmla="*/ 899480 h 1520066"/>
                <a:gd name="connsiteX5-773" fmla="*/ 8348876 w 8393514"/>
                <a:gd name="connsiteY5-774" fmla="*/ 665822 h 1520066"/>
                <a:gd name="connsiteX6-775" fmla="*/ 8393514 w 8393514"/>
                <a:gd name="connsiteY6-776" fmla="*/ 714412 h 1520066"/>
                <a:gd name="connsiteX7-777" fmla="*/ 7211471 w 8393514"/>
                <a:gd name="connsiteY7-778" fmla="*/ 959045 h 1520066"/>
                <a:gd name="connsiteX8-779" fmla="*/ 7023079 w 8393514"/>
                <a:gd name="connsiteY8-780" fmla="*/ 599807 h 1520066"/>
                <a:gd name="connsiteX9-781" fmla="*/ 6625054 w 8393514"/>
                <a:gd name="connsiteY9-782" fmla="*/ 60489 h 1520066"/>
                <a:gd name="connsiteX10-783" fmla="*/ 6613972 w 8393514"/>
                <a:gd name="connsiteY10-784" fmla="*/ 60489 h 1520066"/>
                <a:gd name="connsiteX11-785" fmla="*/ 5725111 w 8393514"/>
                <a:gd name="connsiteY11-786" fmla="*/ 640903 h 1520066"/>
                <a:gd name="connsiteX12-787" fmla="*/ 5596746 w 8393514"/>
                <a:gd name="connsiteY12-788" fmla="*/ 772500 h 1520066"/>
                <a:gd name="connsiteX13-789" fmla="*/ 5426824 w 8393514"/>
                <a:gd name="connsiteY13-790" fmla="*/ 951657 h 1520066"/>
                <a:gd name="connsiteX14-791" fmla="*/ 5037572 w 8393514"/>
                <a:gd name="connsiteY14-792" fmla="*/ 1342294 h 1520066"/>
                <a:gd name="connsiteX15-793" fmla="*/ 4680181 w 8393514"/>
                <a:gd name="connsiteY15-794" fmla="*/ 1520066 h 1520066"/>
                <a:gd name="connsiteX16-795" fmla="*/ 4637239 w 8393514"/>
                <a:gd name="connsiteY16-796" fmla="*/ 1515910 h 1520066"/>
                <a:gd name="connsiteX17-797" fmla="*/ 4405443 w 8393514"/>
                <a:gd name="connsiteY17-798" fmla="*/ 1172372 h 1520066"/>
                <a:gd name="connsiteX18-799" fmla="*/ 4179650 w 8393514"/>
                <a:gd name="connsiteY18-800" fmla="*/ 762803 h 1520066"/>
                <a:gd name="connsiteX19-801" fmla="*/ 3311567 w 8393514"/>
                <a:gd name="connsiteY19-802" fmla="*/ 767883 h 1520066"/>
                <a:gd name="connsiteX20-803" fmla="*/ 2360834 w 8393514"/>
                <a:gd name="connsiteY20-804" fmla="*/ 995061 h 1520066"/>
                <a:gd name="connsiteX21-805" fmla="*/ 2342497 w 8393514"/>
                <a:gd name="connsiteY21-806" fmla="*/ 992833 h 1520066"/>
                <a:gd name="connsiteX22-807" fmla="*/ 2126238 w 8393514"/>
                <a:gd name="connsiteY22-808" fmla="*/ 1040931 h 1520066"/>
                <a:gd name="connsiteX23-809" fmla="*/ 1317343 w 8393514"/>
                <a:gd name="connsiteY23-810" fmla="*/ 1114064 h 1520066"/>
                <a:gd name="connsiteX24-811" fmla="*/ 1009685 w 8393514"/>
                <a:gd name="connsiteY24-812" fmla="*/ 1102634 h 1520066"/>
                <a:gd name="connsiteX25-813" fmla="*/ 90523 w 8393514"/>
                <a:gd name="connsiteY25-814" fmla="*/ 742589 h 1520066"/>
                <a:gd name="connsiteX26-815" fmla="*/ 22895 w 8393514"/>
                <a:gd name="connsiteY26-816" fmla="*/ 281579 h 1520066"/>
                <a:gd name="connsiteX27-817" fmla="*/ 33026 w 8393514"/>
                <a:gd name="connsiteY27-818" fmla="*/ 257679 h 1520066"/>
                <a:gd name="connsiteX28-819" fmla="*/ 94142 w 8393514"/>
                <a:gd name="connsiteY28-820" fmla="*/ 257679 h 1520066"/>
                <a:gd name="connsiteX29-821" fmla="*/ 76235 w 8393514"/>
                <a:gd name="connsiteY29-822" fmla="*/ 299677 h 1520066"/>
                <a:gd name="connsiteX30-823" fmla="*/ 140053 w 8393514"/>
                <a:gd name="connsiteY30-824" fmla="*/ 715919 h 1520066"/>
                <a:gd name="connsiteX31-825" fmla="*/ 2361283 w 8393514"/>
                <a:gd name="connsiteY31-826" fmla="*/ 930232 h 1520066"/>
                <a:gd name="connsiteX32-827" fmla="*/ 2361890 w 8393514"/>
                <a:gd name="connsiteY32-828" fmla="*/ 932577 h 1520066"/>
                <a:gd name="connsiteX33-829" fmla="*/ 2418393 w 8393514"/>
                <a:gd name="connsiteY33-830" fmla="*/ 916935 h 1520066"/>
                <a:gd name="connsiteX34-831" fmla="*/ 3300486 w 8393514"/>
                <a:gd name="connsiteY34-832" fmla="*/ 708780 h 1520066"/>
                <a:gd name="connsiteX35-833" fmla="*/ 4213357 w 8393514"/>
                <a:gd name="connsiteY35-834" fmla="*/ 712935 h 1520066"/>
                <a:gd name="connsiteX36-835" fmla="*/ 4462699 w 8393514"/>
                <a:gd name="connsiteY36-836" fmla="*/ 1154825 h 1520066"/>
                <a:gd name="connsiteX37-837" fmla="*/ 4648321 w 8393514"/>
                <a:gd name="connsiteY37-838" fmla="*/ 1456806 h 1520066"/>
                <a:gd name="connsiteX38-839" fmla="*/ 5382034 w 8393514"/>
                <a:gd name="connsiteY38-840" fmla="*/ 911024 h 1520066"/>
                <a:gd name="connsiteX39-841" fmla="*/ 5554727 w 8393514"/>
                <a:gd name="connsiteY39-842" fmla="*/ 728634 h 1520066"/>
                <a:gd name="connsiteX40-843" fmla="*/ 5681246 w 8393514"/>
                <a:gd name="connsiteY40-844" fmla="*/ 599346 h 1520066"/>
                <a:gd name="connsiteX41-845" fmla="*/ 6613510 w 8393514"/>
                <a:gd name="connsiteY41-846" fmla="*/ 0 h 1520066"/>
                <a:gd name="connsiteX0-847" fmla="*/ 6613510 w 8393514"/>
                <a:gd name="connsiteY0-848" fmla="*/ 0 h 1520066"/>
                <a:gd name="connsiteX1-849" fmla="*/ 6625977 w 8393514"/>
                <a:gd name="connsiteY1-850" fmla="*/ 0 h 1520066"/>
                <a:gd name="connsiteX2-851" fmla="*/ 6964437 w 8393514"/>
                <a:gd name="connsiteY2-852" fmla="*/ 205015 h 1520066"/>
                <a:gd name="connsiteX3-853" fmla="*/ 7062175 w 8393514"/>
                <a:gd name="connsiteY3-854" fmla="*/ 575294 h 1520066"/>
                <a:gd name="connsiteX4-855" fmla="*/ 7221629 w 8393514"/>
                <a:gd name="connsiteY4-856" fmla="*/ 899480 h 1520066"/>
                <a:gd name="connsiteX5-857" fmla="*/ 8348876 w 8393514"/>
                <a:gd name="connsiteY5-858" fmla="*/ 665822 h 1520066"/>
                <a:gd name="connsiteX6-859" fmla="*/ 8393514 w 8393514"/>
                <a:gd name="connsiteY6-860" fmla="*/ 714412 h 1520066"/>
                <a:gd name="connsiteX7-861" fmla="*/ 7211471 w 8393514"/>
                <a:gd name="connsiteY7-862" fmla="*/ 959045 h 1520066"/>
                <a:gd name="connsiteX8-863" fmla="*/ 7023079 w 8393514"/>
                <a:gd name="connsiteY8-864" fmla="*/ 599807 h 1520066"/>
                <a:gd name="connsiteX9-865" fmla="*/ 6625054 w 8393514"/>
                <a:gd name="connsiteY9-866" fmla="*/ 60489 h 1520066"/>
                <a:gd name="connsiteX10-867" fmla="*/ 6613972 w 8393514"/>
                <a:gd name="connsiteY10-868" fmla="*/ 60489 h 1520066"/>
                <a:gd name="connsiteX11-869" fmla="*/ 5725111 w 8393514"/>
                <a:gd name="connsiteY11-870" fmla="*/ 640903 h 1520066"/>
                <a:gd name="connsiteX12-871" fmla="*/ 5596746 w 8393514"/>
                <a:gd name="connsiteY12-872" fmla="*/ 772500 h 1520066"/>
                <a:gd name="connsiteX13-873" fmla="*/ 5426824 w 8393514"/>
                <a:gd name="connsiteY13-874" fmla="*/ 951657 h 1520066"/>
                <a:gd name="connsiteX14-875" fmla="*/ 5037572 w 8393514"/>
                <a:gd name="connsiteY14-876" fmla="*/ 1342294 h 1520066"/>
                <a:gd name="connsiteX15-877" fmla="*/ 4680181 w 8393514"/>
                <a:gd name="connsiteY15-878" fmla="*/ 1520066 h 1520066"/>
                <a:gd name="connsiteX16-879" fmla="*/ 4637239 w 8393514"/>
                <a:gd name="connsiteY16-880" fmla="*/ 1515910 h 1520066"/>
                <a:gd name="connsiteX17-881" fmla="*/ 4405443 w 8393514"/>
                <a:gd name="connsiteY17-882" fmla="*/ 1172372 h 1520066"/>
                <a:gd name="connsiteX18-883" fmla="*/ 4179650 w 8393514"/>
                <a:gd name="connsiteY18-884" fmla="*/ 762803 h 1520066"/>
                <a:gd name="connsiteX19-885" fmla="*/ 3311567 w 8393514"/>
                <a:gd name="connsiteY19-886" fmla="*/ 767883 h 1520066"/>
                <a:gd name="connsiteX20-887" fmla="*/ 2360834 w 8393514"/>
                <a:gd name="connsiteY20-888" fmla="*/ 995061 h 1520066"/>
                <a:gd name="connsiteX21-889" fmla="*/ 2342497 w 8393514"/>
                <a:gd name="connsiteY21-890" fmla="*/ 992833 h 1520066"/>
                <a:gd name="connsiteX22-891" fmla="*/ 2126238 w 8393514"/>
                <a:gd name="connsiteY22-892" fmla="*/ 1040931 h 1520066"/>
                <a:gd name="connsiteX23-893" fmla="*/ 1317343 w 8393514"/>
                <a:gd name="connsiteY23-894" fmla="*/ 1114064 h 1520066"/>
                <a:gd name="connsiteX24-895" fmla="*/ 1009685 w 8393514"/>
                <a:gd name="connsiteY24-896" fmla="*/ 1102634 h 1520066"/>
                <a:gd name="connsiteX25-897" fmla="*/ 90523 w 8393514"/>
                <a:gd name="connsiteY25-898" fmla="*/ 742589 h 1520066"/>
                <a:gd name="connsiteX26-899" fmla="*/ 22895 w 8393514"/>
                <a:gd name="connsiteY26-900" fmla="*/ 281579 h 1520066"/>
                <a:gd name="connsiteX27-901" fmla="*/ 33026 w 8393514"/>
                <a:gd name="connsiteY27-902" fmla="*/ 257679 h 1520066"/>
                <a:gd name="connsiteX28-903" fmla="*/ 94142 w 8393514"/>
                <a:gd name="connsiteY28-904" fmla="*/ 257679 h 1520066"/>
                <a:gd name="connsiteX29-905" fmla="*/ 76235 w 8393514"/>
                <a:gd name="connsiteY29-906" fmla="*/ 299677 h 1520066"/>
                <a:gd name="connsiteX30-907" fmla="*/ 140053 w 8393514"/>
                <a:gd name="connsiteY30-908" fmla="*/ 715919 h 1520066"/>
                <a:gd name="connsiteX31-909" fmla="*/ 2361283 w 8393514"/>
                <a:gd name="connsiteY31-910" fmla="*/ 930232 h 1520066"/>
                <a:gd name="connsiteX32-911" fmla="*/ 2361890 w 8393514"/>
                <a:gd name="connsiteY32-912" fmla="*/ 932577 h 1520066"/>
                <a:gd name="connsiteX33-913" fmla="*/ 2418393 w 8393514"/>
                <a:gd name="connsiteY33-914" fmla="*/ 916935 h 1520066"/>
                <a:gd name="connsiteX34-915" fmla="*/ 3300486 w 8393514"/>
                <a:gd name="connsiteY34-916" fmla="*/ 708780 h 1520066"/>
                <a:gd name="connsiteX35-917" fmla="*/ 4213357 w 8393514"/>
                <a:gd name="connsiteY35-918" fmla="*/ 712935 h 1520066"/>
                <a:gd name="connsiteX36-919" fmla="*/ 4462699 w 8393514"/>
                <a:gd name="connsiteY36-920" fmla="*/ 1154825 h 1520066"/>
                <a:gd name="connsiteX37-921" fmla="*/ 4648321 w 8393514"/>
                <a:gd name="connsiteY37-922" fmla="*/ 1456806 h 1520066"/>
                <a:gd name="connsiteX38-923" fmla="*/ 5382034 w 8393514"/>
                <a:gd name="connsiteY38-924" fmla="*/ 911024 h 1520066"/>
                <a:gd name="connsiteX39-925" fmla="*/ 5554727 w 8393514"/>
                <a:gd name="connsiteY39-926" fmla="*/ 728634 h 1520066"/>
                <a:gd name="connsiteX40-927" fmla="*/ 5681246 w 8393514"/>
                <a:gd name="connsiteY40-928" fmla="*/ 599346 h 1520066"/>
                <a:gd name="connsiteX41-929" fmla="*/ 6613510 w 8393514"/>
                <a:gd name="connsiteY41-930" fmla="*/ 0 h 1520066"/>
                <a:gd name="connsiteX0-931" fmla="*/ 6613510 w 8393514"/>
                <a:gd name="connsiteY0-932" fmla="*/ 13848 h 1533914"/>
                <a:gd name="connsiteX1-933" fmla="*/ 6625977 w 8393514"/>
                <a:gd name="connsiteY1-934" fmla="*/ 13848 h 1533914"/>
                <a:gd name="connsiteX2-935" fmla="*/ 6972814 w 8393514"/>
                <a:gd name="connsiteY2-936" fmla="*/ 200793 h 1533914"/>
                <a:gd name="connsiteX3-937" fmla="*/ 7062175 w 8393514"/>
                <a:gd name="connsiteY3-938" fmla="*/ 589142 h 1533914"/>
                <a:gd name="connsiteX4-939" fmla="*/ 7221629 w 8393514"/>
                <a:gd name="connsiteY4-940" fmla="*/ 913328 h 1533914"/>
                <a:gd name="connsiteX5-941" fmla="*/ 8348876 w 8393514"/>
                <a:gd name="connsiteY5-942" fmla="*/ 679670 h 1533914"/>
                <a:gd name="connsiteX6-943" fmla="*/ 8393514 w 8393514"/>
                <a:gd name="connsiteY6-944" fmla="*/ 728260 h 1533914"/>
                <a:gd name="connsiteX7-945" fmla="*/ 7211471 w 8393514"/>
                <a:gd name="connsiteY7-946" fmla="*/ 972893 h 1533914"/>
                <a:gd name="connsiteX8-947" fmla="*/ 7023079 w 8393514"/>
                <a:gd name="connsiteY8-948" fmla="*/ 613655 h 1533914"/>
                <a:gd name="connsiteX9-949" fmla="*/ 6625054 w 8393514"/>
                <a:gd name="connsiteY9-950" fmla="*/ 74337 h 1533914"/>
                <a:gd name="connsiteX10-951" fmla="*/ 6613972 w 8393514"/>
                <a:gd name="connsiteY10-952" fmla="*/ 74337 h 1533914"/>
                <a:gd name="connsiteX11-953" fmla="*/ 5725111 w 8393514"/>
                <a:gd name="connsiteY11-954" fmla="*/ 654751 h 1533914"/>
                <a:gd name="connsiteX12-955" fmla="*/ 5596746 w 8393514"/>
                <a:gd name="connsiteY12-956" fmla="*/ 786348 h 1533914"/>
                <a:gd name="connsiteX13-957" fmla="*/ 5426824 w 8393514"/>
                <a:gd name="connsiteY13-958" fmla="*/ 965505 h 1533914"/>
                <a:gd name="connsiteX14-959" fmla="*/ 5037572 w 8393514"/>
                <a:gd name="connsiteY14-960" fmla="*/ 1356142 h 1533914"/>
                <a:gd name="connsiteX15-961" fmla="*/ 4680181 w 8393514"/>
                <a:gd name="connsiteY15-962" fmla="*/ 1533914 h 1533914"/>
                <a:gd name="connsiteX16-963" fmla="*/ 4637239 w 8393514"/>
                <a:gd name="connsiteY16-964" fmla="*/ 1529758 h 1533914"/>
                <a:gd name="connsiteX17-965" fmla="*/ 4405443 w 8393514"/>
                <a:gd name="connsiteY17-966" fmla="*/ 1186220 h 1533914"/>
                <a:gd name="connsiteX18-967" fmla="*/ 4179650 w 8393514"/>
                <a:gd name="connsiteY18-968" fmla="*/ 776651 h 1533914"/>
                <a:gd name="connsiteX19-969" fmla="*/ 3311567 w 8393514"/>
                <a:gd name="connsiteY19-970" fmla="*/ 781731 h 1533914"/>
                <a:gd name="connsiteX20-971" fmla="*/ 2360834 w 8393514"/>
                <a:gd name="connsiteY20-972" fmla="*/ 1008909 h 1533914"/>
                <a:gd name="connsiteX21-973" fmla="*/ 2342497 w 8393514"/>
                <a:gd name="connsiteY21-974" fmla="*/ 1006681 h 1533914"/>
                <a:gd name="connsiteX22-975" fmla="*/ 2126238 w 8393514"/>
                <a:gd name="connsiteY22-976" fmla="*/ 1054779 h 1533914"/>
                <a:gd name="connsiteX23-977" fmla="*/ 1317343 w 8393514"/>
                <a:gd name="connsiteY23-978" fmla="*/ 1127912 h 1533914"/>
                <a:gd name="connsiteX24-979" fmla="*/ 1009685 w 8393514"/>
                <a:gd name="connsiteY24-980" fmla="*/ 1116482 h 1533914"/>
                <a:gd name="connsiteX25-981" fmla="*/ 90523 w 8393514"/>
                <a:gd name="connsiteY25-982" fmla="*/ 756437 h 1533914"/>
                <a:gd name="connsiteX26-983" fmla="*/ 22895 w 8393514"/>
                <a:gd name="connsiteY26-984" fmla="*/ 295427 h 1533914"/>
                <a:gd name="connsiteX27-985" fmla="*/ 33026 w 8393514"/>
                <a:gd name="connsiteY27-986" fmla="*/ 271527 h 1533914"/>
                <a:gd name="connsiteX28-987" fmla="*/ 94142 w 8393514"/>
                <a:gd name="connsiteY28-988" fmla="*/ 271527 h 1533914"/>
                <a:gd name="connsiteX29-989" fmla="*/ 76235 w 8393514"/>
                <a:gd name="connsiteY29-990" fmla="*/ 313525 h 1533914"/>
                <a:gd name="connsiteX30-991" fmla="*/ 140053 w 8393514"/>
                <a:gd name="connsiteY30-992" fmla="*/ 729767 h 1533914"/>
                <a:gd name="connsiteX31-993" fmla="*/ 2361283 w 8393514"/>
                <a:gd name="connsiteY31-994" fmla="*/ 944080 h 1533914"/>
                <a:gd name="connsiteX32-995" fmla="*/ 2361890 w 8393514"/>
                <a:gd name="connsiteY32-996" fmla="*/ 946425 h 1533914"/>
                <a:gd name="connsiteX33-997" fmla="*/ 2418393 w 8393514"/>
                <a:gd name="connsiteY33-998" fmla="*/ 930783 h 1533914"/>
                <a:gd name="connsiteX34-999" fmla="*/ 3300486 w 8393514"/>
                <a:gd name="connsiteY34-1000" fmla="*/ 722628 h 1533914"/>
                <a:gd name="connsiteX35-1001" fmla="*/ 4213357 w 8393514"/>
                <a:gd name="connsiteY35-1002" fmla="*/ 726783 h 1533914"/>
                <a:gd name="connsiteX36-1003" fmla="*/ 4462699 w 8393514"/>
                <a:gd name="connsiteY36-1004" fmla="*/ 1168673 h 1533914"/>
                <a:gd name="connsiteX37-1005" fmla="*/ 4648321 w 8393514"/>
                <a:gd name="connsiteY37-1006" fmla="*/ 1470654 h 1533914"/>
                <a:gd name="connsiteX38-1007" fmla="*/ 5382034 w 8393514"/>
                <a:gd name="connsiteY38-1008" fmla="*/ 924872 h 1533914"/>
                <a:gd name="connsiteX39-1009" fmla="*/ 5554727 w 8393514"/>
                <a:gd name="connsiteY39-1010" fmla="*/ 742482 h 1533914"/>
                <a:gd name="connsiteX40-1011" fmla="*/ 5681246 w 8393514"/>
                <a:gd name="connsiteY40-1012" fmla="*/ 613194 h 1533914"/>
                <a:gd name="connsiteX41-1013" fmla="*/ 6613510 w 8393514"/>
                <a:gd name="connsiteY41-1014" fmla="*/ 13848 h 1533914"/>
                <a:gd name="connsiteX0-1015" fmla="*/ 6613510 w 8393514"/>
                <a:gd name="connsiteY0-1016" fmla="*/ 12957 h 1533023"/>
                <a:gd name="connsiteX1-1017" fmla="*/ 6625977 w 8393514"/>
                <a:gd name="connsiteY1-1018" fmla="*/ 12957 h 1533023"/>
                <a:gd name="connsiteX2-1019" fmla="*/ 6944892 w 8393514"/>
                <a:gd name="connsiteY2-1020" fmla="*/ 187853 h 1533023"/>
                <a:gd name="connsiteX3-1021" fmla="*/ 7062175 w 8393514"/>
                <a:gd name="connsiteY3-1022" fmla="*/ 588251 h 1533023"/>
                <a:gd name="connsiteX4-1023" fmla="*/ 7221629 w 8393514"/>
                <a:gd name="connsiteY4-1024" fmla="*/ 912437 h 1533023"/>
                <a:gd name="connsiteX5-1025" fmla="*/ 8348876 w 8393514"/>
                <a:gd name="connsiteY5-1026" fmla="*/ 678779 h 1533023"/>
                <a:gd name="connsiteX6-1027" fmla="*/ 8393514 w 8393514"/>
                <a:gd name="connsiteY6-1028" fmla="*/ 727369 h 1533023"/>
                <a:gd name="connsiteX7-1029" fmla="*/ 7211471 w 8393514"/>
                <a:gd name="connsiteY7-1030" fmla="*/ 972002 h 1533023"/>
                <a:gd name="connsiteX8-1031" fmla="*/ 7023079 w 8393514"/>
                <a:gd name="connsiteY8-1032" fmla="*/ 612764 h 1533023"/>
                <a:gd name="connsiteX9-1033" fmla="*/ 6625054 w 8393514"/>
                <a:gd name="connsiteY9-1034" fmla="*/ 73446 h 1533023"/>
                <a:gd name="connsiteX10-1035" fmla="*/ 6613972 w 8393514"/>
                <a:gd name="connsiteY10-1036" fmla="*/ 73446 h 1533023"/>
                <a:gd name="connsiteX11-1037" fmla="*/ 5725111 w 8393514"/>
                <a:gd name="connsiteY11-1038" fmla="*/ 653860 h 1533023"/>
                <a:gd name="connsiteX12-1039" fmla="*/ 5596746 w 8393514"/>
                <a:gd name="connsiteY12-1040" fmla="*/ 785457 h 1533023"/>
                <a:gd name="connsiteX13-1041" fmla="*/ 5426824 w 8393514"/>
                <a:gd name="connsiteY13-1042" fmla="*/ 964614 h 1533023"/>
                <a:gd name="connsiteX14-1043" fmla="*/ 5037572 w 8393514"/>
                <a:gd name="connsiteY14-1044" fmla="*/ 1355251 h 1533023"/>
                <a:gd name="connsiteX15-1045" fmla="*/ 4680181 w 8393514"/>
                <a:gd name="connsiteY15-1046" fmla="*/ 1533023 h 1533023"/>
                <a:gd name="connsiteX16-1047" fmla="*/ 4637239 w 8393514"/>
                <a:gd name="connsiteY16-1048" fmla="*/ 1528867 h 1533023"/>
                <a:gd name="connsiteX17-1049" fmla="*/ 4405443 w 8393514"/>
                <a:gd name="connsiteY17-1050" fmla="*/ 1185329 h 1533023"/>
                <a:gd name="connsiteX18-1051" fmla="*/ 4179650 w 8393514"/>
                <a:gd name="connsiteY18-1052" fmla="*/ 775760 h 1533023"/>
                <a:gd name="connsiteX19-1053" fmla="*/ 3311567 w 8393514"/>
                <a:gd name="connsiteY19-1054" fmla="*/ 780840 h 1533023"/>
                <a:gd name="connsiteX20-1055" fmla="*/ 2360834 w 8393514"/>
                <a:gd name="connsiteY20-1056" fmla="*/ 1008018 h 1533023"/>
                <a:gd name="connsiteX21-1057" fmla="*/ 2342497 w 8393514"/>
                <a:gd name="connsiteY21-1058" fmla="*/ 1005790 h 1533023"/>
                <a:gd name="connsiteX22-1059" fmla="*/ 2126238 w 8393514"/>
                <a:gd name="connsiteY22-1060" fmla="*/ 1053888 h 1533023"/>
                <a:gd name="connsiteX23-1061" fmla="*/ 1317343 w 8393514"/>
                <a:gd name="connsiteY23-1062" fmla="*/ 1127021 h 1533023"/>
                <a:gd name="connsiteX24-1063" fmla="*/ 1009685 w 8393514"/>
                <a:gd name="connsiteY24-1064" fmla="*/ 1115591 h 1533023"/>
                <a:gd name="connsiteX25-1065" fmla="*/ 90523 w 8393514"/>
                <a:gd name="connsiteY25-1066" fmla="*/ 755546 h 1533023"/>
                <a:gd name="connsiteX26-1067" fmla="*/ 22895 w 8393514"/>
                <a:gd name="connsiteY26-1068" fmla="*/ 294536 h 1533023"/>
                <a:gd name="connsiteX27-1069" fmla="*/ 33026 w 8393514"/>
                <a:gd name="connsiteY27-1070" fmla="*/ 270636 h 1533023"/>
                <a:gd name="connsiteX28-1071" fmla="*/ 94142 w 8393514"/>
                <a:gd name="connsiteY28-1072" fmla="*/ 270636 h 1533023"/>
                <a:gd name="connsiteX29-1073" fmla="*/ 76235 w 8393514"/>
                <a:gd name="connsiteY29-1074" fmla="*/ 312634 h 1533023"/>
                <a:gd name="connsiteX30-1075" fmla="*/ 140053 w 8393514"/>
                <a:gd name="connsiteY30-1076" fmla="*/ 728876 h 1533023"/>
                <a:gd name="connsiteX31-1077" fmla="*/ 2361283 w 8393514"/>
                <a:gd name="connsiteY31-1078" fmla="*/ 943189 h 1533023"/>
                <a:gd name="connsiteX32-1079" fmla="*/ 2361890 w 8393514"/>
                <a:gd name="connsiteY32-1080" fmla="*/ 945534 h 1533023"/>
                <a:gd name="connsiteX33-1081" fmla="*/ 2418393 w 8393514"/>
                <a:gd name="connsiteY33-1082" fmla="*/ 929892 h 1533023"/>
                <a:gd name="connsiteX34-1083" fmla="*/ 3300486 w 8393514"/>
                <a:gd name="connsiteY34-1084" fmla="*/ 721737 h 1533023"/>
                <a:gd name="connsiteX35-1085" fmla="*/ 4213357 w 8393514"/>
                <a:gd name="connsiteY35-1086" fmla="*/ 725892 h 1533023"/>
                <a:gd name="connsiteX36-1087" fmla="*/ 4462699 w 8393514"/>
                <a:gd name="connsiteY36-1088" fmla="*/ 1167782 h 1533023"/>
                <a:gd name="connsiteX37-1089" fmla="*/ 4648321 w 8393514"/>
                <a:gd name="connsiteY37-1090" fmla="*/ 1469763 h 1533023"/>
                <a:gd name="connsiteX38-1091" fmla="*/ 5382034 w 8393514"/>
                <a:gd name="connsiteY38-1092" fmla="*/ 923981 h 1533023"/>
                <a:gd name="connsiteX39-1093" fmla="*/ 5554727 w 8393514"/>
                <a:gd name="connsiteY39-1094" fmla="*/ 741591 h 1533023"/>
                <a:gd name="connsiteX40-1095" fmla="*/ 5681246 w 8393514"/>
                <a:gd name="connsiteY40-1096" fmla="*/ 612303 h 1533023"/>
                <a:gd name="connsiteX41-1097" fmla="*/ 6613510 w 8393514"/>
                <a:gd name="connsiteY41-1098" fmla="*/ 12957 h 1533023"/>
                <a:gd name="connsiteX0-1099" fmla="*/ 6613510 w 8393514"/>
                <a:gd name="connsiteY0-1100" fmla="*/ 12955 h 1533021"/>
                <a:gd name="connsiteX1-1101" fmla="*/ 6625977 w 8393514"/>
                <a:gd name="connsiteY1-1102" fmla="*/ 12955 h 1533021"/>
                <a:gd name="connsiteX2-1103" fmla="*/ 6944892 w 8393514"/>
                <a:gd name="connsiteY2-1104" fmla="*/ 187851 h 1533021"/>
                <a:gd name="connsiteX3-1105" fmla="*/ 7062175 w 8393514"/>
                <a:gd name="connsiteY3-1106" fmla="*/ 588249 h 1533021"/>
                <a:gd name="connsiteX4-1107" fmla="*/ 7221629 w 8393514"/>
                <a:gd name="connsiteY4-1108" fmla="*/ 912435 h 1533021"/>
                <a:gd name="connsiteX5-1109" fmla="*/ 8348876 w 8393514"/>
                <a:gd name="connsiteY5-1110" fmla="*/ 678777 h 1533021"/>
                <a:gd name="connsiteX6-1111" fmla="*/ 8393514 w 8393514"/>
                <a:gd name="connsiteY6-1112" fmla="*/ 727367 h 1533021"/>
                <a:gd name="connsiteX7-1113" fmla="*/ 7211471 w 8393514"/>
                <a:gd name="connsiteY7-1114" fmla="*/ 972000 h 1533021"/>
                <a:gd name="connsiteX8-1115" fmla="*/ 7023079 w 8393514"/>
                <a:gd name="connsiteY8-1116" fmla="*/ 612762 h 1533021"/>
                <a:gd name="connsiteX9-1117" fmla="*/ 6625054 w 8393514"/>
                <a:gd name="connsiteY9-1118" fmla="*/ 73444 h 1533021"/>
                <a:gd name="connsiteX10-1119" fmla="*/ 6613972 w 8393514"/>
                <a:gd name="connsiteY10-1120" fmla="*/ 73444 h 1533021"/>
                <a:gd name="connsiteX11-1121" fmla="*/ 5725111 w 8393514"/>
                <a:gd name="connsiteY11-1122" fmla="*/ 653858 h 1533021"/>
                <a:gd name="connsiteX12-1123" fmla="*/ 5596746 w 8393514"/>
                <a:gd name="connsiteY12-1124" fmla="*/ 785455 h 1533021"/>
                <a:gd name="connsiteX13-1125" fmla="*/ 5426824 w 8393514"/>
                <a:gd name="connsiteY13-1126" fmla="*/ 964612 h 1533021"/>
                <a:gd name="connsiteX14-1127" fmla="*/ 5037572 w 8393514"/>
                <a:gd name="connsiteY14-1128" fmla="*/ 1355249 h 1533021"/>
                <a:gd name="connsiteX15-1129" fmla="*/ 4680181 w 8393514"/>
                <a:gd name="connsiteY15-1130" fmla="*/ 1533021 h 1533021"/>
                <a:gd name="connsiteX16-1131" fmla="*/ 4637239 w 8393514"/>
                <a:gd name="connsiteY16-1132" fmla="*/ 1528865 h 1533021"/>
                <a:gd name="connsiteX17-1133" fmla="*/ 4405443 w 8393514"/>
                <a:gd name="connsiteY17-1134" fmla="*/ 1185327 h 1533021"/>
                <a:gd name="connsiteX18-1135" fmla="*/ 4179650 w 8393514"/>
                <a:gd name="connsiteY18-1136" fmla="*/ 775758 h 1533021"/>
                <a:gd name="connsiteX19-1137" fmla="*/ 3311567 w 8393514"/>
                <a:gd name="connsiteY19-1138" fmla="*/ 780838 h 1533021"/>
                <a:gd name="connsiteX20-1139" fmla="*/ 2360834 w 8393514"/>
                <a:gd name="connsiteY20-1140" fmla="*/ 1008016 h 1533021"/>
                <a:gd name="connsiteX21-1141" fmla="*/ 2342497 w 8393514"/>
                <a:gd name="connsiteY21-1142" fmla="*/ 1005788 h 1533021"/>
                <a:gd name="connsiteX22-1143" fmla="*/ 2126238 w 8393514"/>
                <a:gd name="connsiteY22-1144" fmla="*/ 1053886 h 1533021"/>
                <a:gd name="connsiteX23-1145" fmla="*/ 1317343 w 8393514"/>
                <a:gd name="connsiteY23-1146" fmla="*/ 1127019 h 1533021"/>
                <a:gd name="connsiteX24-1147" fmla="*/ 1009685 w 8393514"/>
                <a:gd name="connsiteY24-1148" fmla="*/ 1115589 h 1533021"/>
                <a:gd name="connsiteX25-1149" fmla="*/ 90523 w 8393514"/>
                <a:gd name="connsiteY25-1150" fmla="*/ 755544 h 1533021"/>
                <a:gd name="connsiteX26-1151" fmla="*/ 22895 w 8393514"/>
                <a:gd name="connsiteY26-1152" fmla="*/ 294534 h 1533021"/>
                <a:gd name="connsiteX27-1153" fmla="*/ 33026 w 8393514"/>
                <a:gd name="connsiteY27-1154" fmla="*/ 270634 h 1533021"/>
                <a:gd name="connsiteX28-1155" fmla="*/ 94142 w 8393514"/>
                <a:gd name="connsiteY28-1156" fmla="*/ 270634 h 1533021"/>
                <a:gd name="connsiteX29-1157" fmla="*/ 76235 w 8393514"/>
                <a:gd name="connsiteY29-1158" fmla="*/ 312632 h 1533021"/>
                <a:gd name="connsiteX30-1159" fmla="*/ 140053 w 8393514"/>
                <a:gd name="connsiteY30-1160" fmla="*/ 728874 h 1533021"/>
                <a:gd name="connsiteX31-1161" fmla="*/ 2361283 w 8393514"/>
                <a:gd name="connsiteY31-1162" fmla="*/ 943187 h 1533021"/>
                <a:gd name="connsiteX32-1163" fmla="*/ 2361890 w 8393514"/>
                <a:gd name="connsiteY32-1164" fmla="*/ 945532 h 1533021"/>
                <a:gd name="connsiteX33-1165" fmla="*/ 2418393 w 8393514"/>
                <a:gd name="connsiteY33-1166" fmla="*/ 929890 h 1533021"/>
                <a:gd name="connsiteX34-1167" fmla="*/ 3300486 w 8393514"/>
                <a:gd name="connsiteY34-1168" fmla="*/ 721735 h 1533021"/>
                <a:gd name="connsiteX35-1169" fmla="*/ 4213357 w 8393514"/>
                <a:gd name="connsiteY35-1170" fmla="*/ 725890 h 1533021"/>
                <a:gd name="connsiteX36-1171" fmla="*/ 4462699 w 8393514"/>
                <a:gd name="connsiteY36-1172" fmla="*/ 1167780 h 1533021"/>
                <a:gd name="connsiteX37-1173" fmla="*/ 4648321 w 8393514"/>
                <a:gd name="connsiteY37-1174" fmla="*/ 1469761 h 1533021"/>
                <a:gd name="connsiteX38-1175" fmla="*/ 5382034 w 8393514"/>
                <a:gd name="connsiteY38-1176" fmla="*/ 923979 h 1533021"/>
                <a:gd name="connsiteX39-1177" fmla="*/ 5554727 w 8393514"/>
                <a:gd name="connsiteY39-1178" fmla="*/ 741589 h 1533021"/>
                <a:gd name="connsiteX40-1179" fmla="*/ 5681246 w 8393514"/>
                <a:gd name="connsiteY40-1180" fmla="*/ 612301 h 1533021"/>
                <a:gd name="connsiteX41-1181" fmla="*/ 6613510 w 8393514"/>
                <a:gd name="connsiteY41-1182" fmla="*/ 12955 h 1533021"/>
                <a:gd name="connsiteX0-1183" fmla="*/ 6613510 w 8393514"/>
                <a:gd name="connsiteY0-1184" fmla="*/ 12955 h 1533021"/>
                <a:gd name="connsiteX1-1185" fmla="*/ 6625977 w 8393514"/>
                <a:gd name="connsiteY1-1186" fmla="*/ 12955 h 1533021"/>
                <a:gd name="connsiteX2-1187" fmla="*/ 6944892 w 8393514"/>
                <a:gd name="connsiteY2-1188" fmla="*/ 187851 h 1533021"/>
                <a:gd name="connsiteX3-1189" fmla="*/ 7062175 w 8393514"/>
                <a:gd name="connsiteY3-1190" fmla="*/ 588249 h 1533021"/>
                <a:gd name="connsiteX4-1191" fmla="*/ 7221629 w 8393514"/>
                <a:gd name="connsiteY4-1192" fmla="*/ 912435 h 1533021"/>
                <a:gd name="connsiteX5-1193" fmla="*/ 8348876 w 8393514"/>
                <a:gd name="connsiteY5-1194" fmla="*/ 678777 h 1533021"/>
                <a:gd name="connsiteX6-1195" fmla="*/ 8393514 w 8393514"/>
                <a:gd name="connsiteY6-1196" fmla="*/ 727367 h 1533021"/>
                <a:gd name="connsiteX7-1197" fmla="*/ 7211471 w 8393514"/>
                <a:gd name="connsiteY7-1198" fmla="*/ 972000 h 1533021"/>
                <a:gd name="connsiteX8-1199" fmla="*/ 7023079 w 8393514"/>
                <a:gd name="connsiteY8-1200" fmla="*/ 612762 h 1533021"/>
                <a:gd name="connsiteX9-1201" fmla="*/ 6625054 w 8393514"/>
                <a:gd name="connsiteY9-1202" fmla="*/ 73444 h 1533021"/>
                <a:gd name="connsiteX10-1203" fmla="*/ 6613972 w 8393514"/>
                <a:gd name="connsiteY10-1204" fmla="*/ 73444 h 1533021"/>
                <a:gd name="connsiteX11-1205" fmla="*/ 5725111 w 8393514"/>
                <a:gd name="connsiteY11-1206" fmla="*/ 653858 h 1533021"/>
                <a:gd name="connsiteX12-1207" fmla="*/ 5596746 w 8393514"/>
                <a:gd name="connsiteY12-1208" fmla="*/ 785455 h 1533021"/>
                <a:gd name="connsiteX13-1209" fmla="*/ 5426824 w 8393514"/>
                <a:gd name="connsiteY13-1210" fmla="*/ 964612 h 1533021"/>
                <a:gd name="connsiteX14-1211" fmla="*/ 5037572 w 8393514"/>
                <a:gd name="connsiteY14-1212" fmla="*/ 1355249 h 1533021"/>
                <a:gd name="connsiteX15-1213" fmla="*/ 4680181 w 8393514"/>
                <a:gd name="connsiteY15-1214" fmla="*/ 1533021 h 1533021"/>
                <a:gd name="connsiteX16-1215" fmla="*/ 4637239 w 8393514"/>
                <a:gd name="connsiteY16-1216" fmla="*/ 1528865 h 1533021"/>
                <a:gd name="connsiteX17-1217" fmla="*/ 4405443 w 8393514"/>
                <a:gd name="connsiteY17-1218" fmla="*/ 1185327 h 1533021"/>
                <a:gd name="connsiteX18-1219" fmla="*/ 4179650 w 8393514"/>
                <a:gd name="connsiteY18-1220" fmla="*/ 775758 h 1533021"/>
                <a:gd name="connsiteX19-1221" fmla="*/ 3311567 w 8393514"/>
                <a:gd name="connsiteY19-1222" fmla="*/ 780838 h 1533021"/>
                <a:gd name="connsiteX20-1223" fmla="*/ 2360834 w 8393514"/>
                <a:gd name="connsiteY20-1224" fmla="*/ 1008016 h 1533021"/>
                <a:gd name="connsiteX21-1225" fmla="*/ 2342497 w 8393514"/>
                <a:gd name="connsiteY21-1226" fmla="*/ 1005788 h 1533021"/>
                <a:gd name="connsiteX22-1227" fmla="*/ 2126238 w 8393514"/>
                <a:gd name="connsiteY22-1228" fmla="*/ 1053886 h 1533021"/>
                <a:gd name="connsiteX23-1229" fmla="*/ 1317343 w 8393514"/>
                <a:gd name="connsiteY23-1230" fmla="*/ 1127019 h 1533021"/>
                <a:gd name="connsiteX24-1231" fmla="*/ 1009685 w 8393514"/>
                <a:gd name="connsiteY24-1232" fmla="*/ 1115589 h 1533021"/>
                <a:gd name="connsiteX25-1233" fmla="*/ 90523 w 8393514"/>
                <a:gd name="connsiteY25-1234" fmla="*/ 755544 h 1533021"/>
                <a:gd name="connsiteX26-1235" fmla="*/ 22895 w 8393514"/>
                <a:gd name="connsiteY26-1236" fmla="*/ 294534 h 1533021"/>
                <a:gd name="connsiteX27-1237" fmla="*/ 33026 w 8393514"/>
                <a:gd name="connsiteY27-1238" fmla="*/ 270634 h 1533021"/>
                <a:gd name="connsiteX28-1239" fmla="*/ 94142 w 8393514"/>
                <a:gd name="connsiteY28-1240" fmla="*/ 270634 h 1533021"/>
                <a:gd name="connsiteX29-1241" fmla="*/ 76235 w 8393514"/>
                <a:gd name="connsiteY29-1242" fmla="*/ 312632 h 1533021"/>
                <a:gd name="connsiteX30-1243" fmla="*/ 140053 w 8393514"/>
                <a:gd name="connsiteY30-1244" fmla="*/ 728874 h 1533021"/>
                <a:gd name="connsiteX31-1245" fmla="*/ 2361283 w 8393514"/>
                <a:gd name="connsiteY31-1246" fmla="*/ 943187 h 1533021"/>
                <a:gd name="connsiteX32-1247" fmla="*/ 2361890 w 8393514"/>
                <a:gd name="connsiteY32-1248" fmla="*/ 945532 h 1533021"/>
                <a:gd name="connsiteX33-1249" fmla="*/ 2418393 w 8393514"/>
                <a:gd name="connsiteY33-1250" fmla="*/ 929890 h 1533021"/>
                <a:gd name="connsiteX34-1251" fmla="*/ 3300486 w 8393514"/>
                <a:gd name="connsiteY34-1252" fmla="*/ 721735 h 1533021"/>
                <a:gd name="connsiteX35-1253" fmla="*/ 4213357 w 8393514"/>
                <a:gd name="connsiteY35-1254" fmla="*/ 725890 h 1533021"/>
                <a:gd name="connsiteX36-1255" fmla="*/ 4462699 w 8393514"/>
                <a:gd name="connsiteY36-1256" fmla="*/ 1167780 h 1533021"/>
                <a:gd name="connsiteX37-1257" fmla="*/ 4648321 w 8393514"/>
                <a:gd name="connsiteY37-1258" fmla="*/ 1469761 h 1533021"/>
                <a:gd name="connsiteX38-1259" fmla="*/ 5382034 w 8393514"/>
                <a:gd name="connsiteY38-1260" fmla="*/ 923979 h 1533021"/>
                <a:gd name="connsiteX39-1261" fmla="*/ 5554727 w 8393514"/>
                <a:gd name="connsiteY39-1262" fmla="*/ 741589 h 1533021"/>
                <a:gd name="connsiteX40-1263" fmla="*/ 5681246 w 8393514"/>
                <a:gd name="connsiteY40-1264" fmla="*/ 612301 h 1533021"/>
                <a:gd name="connsiteX41-1265" fmla="*/ 6613510 w 8393514"/>
                <a:gd name="connsiteY41-1266" fmla="*/ 12955 h 1533021"/>
                <a:gd name="connsiteX0-1267" fmla="*/ 6613510 w 8393514"/>
                <a:gd name="connsiteY0-1268" fmla="*/ 4976 h 1525042"/>
                <a:gd name="connsiteX1-1269" fmla="*/ 6625977 w 8393514"/>
                <a:gd name="connsiteY1-1270" fmla="*/ 4976 h 1525042"/>
                <a:gd name="connsiteX2-1271" fmla="*/ 6944892 w 8393514"/>
                <a:gd name="connsiteY2-1272" fmla="*/ 179872 h 1525042"/>
                <a:gd name="connsiteX3-1273" fmla="*/ 7062175 w 8393514"/>
                <a:gd name="connsiteY3-1274" fmla="*/ 580270 h 1525042"/>
                <a:gd name="connsiteX4-1275" fmla="*/ 7221629 w 8393514"/>
                <a:gd name="connsiteY4-1276" fmla="*/ 904456 h 1525042"/>
                <a:gd name="connsiteX5-1277" fmla="*/ 8348876 w 8393514"/>
                <a:gd name="connsiteY5-1278" fmla="*/ 670798 h 1525042"/>
                <a:gd name="connsiteX6-1279" fmla="*/ 8393514 w 8393514"/>
                <a:gd name="connsiteY6-1280" fmla="*/ 719388 h 1525042"/>
                <a:gd name="connsiteX7-1281" fmla="*/ 7211471 w 8393514"/>
                <a:gd name="connsiteY7-1282" fmla="*/ 964021 h 1525042"/>
                <a:gd name="connsiteX8-1283" fmla="*/ 7023079 w 8393514"/>
                <a:gd name="connsiteY8-1284" fmla="*/ 604783 h 1525042"/>
                <a:gd name="connsiteX9-1285" fmla="*/ 6625054 w 8393514"/>
                <a:gd name="connsiteY9-1286" fmla="*/ 65465 h 1525042"/>
                <a:gd name="connsiteX10-1287" fmla="*/ 6613972 w 8393514"/>
                <a:gd name="connsiteY10-1288" fmla="*/ 65465 h 1525042"/>
                <a:gd name="connsiteX11-1289" fmla="*/ 5725111 w 8393514"/>
                <a:gd name="connsiteY11-1290" fmla="*/ 645879 h 1525042"/>
                <a:gd name="connsiteX12-1291" fmla="*/ 5596746 w 8393514"/>
                <a:gd name="connsiteY12-1292" fmla="*/ 777476 h 1525042"/>
                <a:gd name="connsiteX13-1293" fmla="*/ 5426824 w 8393514"/>
                <a:gd name="connsiteY13-1294" fmla="*/ 956633 h 1525042"/>
                <a:gd name="connsiteX14-1295" fmla="*/ 5037572 w 8393514"/>
                <a:gd name="connsiteY14-1296" fmla="*/ 1347270 h 1525042"/>
                <a:gd name="connsiteX15-1297" fmla="*/ 4680181 w 8393514"/>
                <a:gd name="connsiteY15-1298" fmla="*/ 1525042 h 1525042"/>
                <a:gd name="connsiteX16-1299" fmla="*/ 4637239 w 8393514"/>
                <a:gd name="connsiteY16-1300" fmla="*/ 1520886 h 1525042"/>
                <a:gd name="connsiteX17-1301" fmla="*/ 4405443 w 8393514"/>
                <a:gd name="connsiteY17-1302" fmla="*/ 1177348 h 1525042"/>
                <a:gd name="connsiteX18-1303" fmla="*/ 4179650 w 8393514"/>
                <a:gd name="connsiteY18-1304" fmla="*/ 767779 h 1525042"/>
                <a:gd name="connsiteX19-1305" fmla="*/ 3311567 w 8393514"/>
                <a:gd name="connsiteY19-1306" fmla="*/ 772859 h 1525042"/>
                <a:gd name="connsiteX20-1307" fmla="*/ 2360834 w 8393514"/>
                <a:gd name="connsiteY20-1308" fmla="*/ 1000037 h 1525042"/>
                <a:gd name="connsiteX21-1309" fmla="*/ 2342497 w 8393514"/>
                <a:gd name="connsiteY21-1310" fmla="*/ 997809 h 1525042"/>
                <a:gd name="connsiteX22-1311" fmla="*/ 2126238 w 8393514"/>
                <a:gd name="connsiteY22-1312" fmla="*/ 1045907 h 1525042"/>
                <a:gd name="connsiteX23-1313" fmla="*/ 1317343 w 8393514"/>
                <a:gd name="connsiteY23-1314" fmla="*/ 1119040 h 1525042"/>
                <a:gd name="connsiteX24-1315" fmla="*/ 1009685 w 8393514"/>
                <a:gd name="connsiteY24-1316" fmla="*/ 1107610 h 1525042"/>
                <a:gd name="connsiteX25-1317" fmla="*/ 90523 w 8393514"/>
                <a:gd name="connsiteY25-1318" fmla="*/ 747565 h 1525042"/>
                <a:gd name="connsiteX26-1319" fmla="*/ 22895 w 8393514"/>
                <a:gd name="connsiteY26-1320" fmla="*/ 286555 h 1525042"/>
                <a:gd name="connsiteX27-1321" fmla="*/ 33026 w 8393514"/>
                <a:gd name="connsiteY27-1322" fmla="*/ 262655 h 1525042"/>
                <a:gd name="connsiteX28-1323" fmla="*/ 94142 w 8393514"/>
                <a:gd name="connsiteY28-1324" fmla="*/ 262655 h 1525042"/>
                <a:gd name="connsiteX29-1325" fmla="*/ 76235 w 8393514"/>
                <a:gd name="connsiteY29-1326" fmla="*/ 304653 h 1525042"/>
                <a:gd name="connsiteX30-1327" fmla="*/ 140053 w 8393514"/>
                <a:gd name="connsiteY30-1328" fmla="*/ 720895 h 1525042"/>
                <a:gd name="connsiteX31-1329" fmla="*/ 2361283 w 8393514"/>
                <a:gd name="connsiteY31-1330" fmla="*/ 935208 h 1525042"/>
                <a:gd name="connsiteX32-1331" fmla="*/ 2361890 w 8393514"/>
                <a:gd name="connsiteY32-1332" fmla="*/ 937553 h 1525042"/>
                <a:gd name="connsiteX33-1333" fmla="*/ 2418393 w 8393514"/>
                <a:gd name="connsiteY33-1334" fmla="*/ 921911 h 1525042"/>
                <a:gd name="connsiteX34-1335" fmla="*/ 3300486 w 8393514"/>
                <a:gd name="connsiteY34-1336" fmla="*/ 713756 h 1525042"/>
                <a:gd name="connsiteX35-1337" fmla="*/ 4213357 w 8393514"/>
                <a:gd name="connsiteY35-1338" fmla="*/ 717911 h 1525042"/>
                <a:gd name="connsiteX36-1339" fmla="*/ 4462699 w 8393514"/>
                <a:gd name="connsiteY36-1340" fmla="*/ 1159801 h 1525042"/>
                <a:gd name="connsiteX37-1341" fmla="*/ 4648321 w 8393514"/>
                <a:gd name="connsiteY37-1342" fmla="*/ 1461782 h 1525042"/>
                <a:gd name="connsiteX38-1343" fmla="*/ 5382034 w 8393514"/>
                <a:gd name="connsiteY38-1344" fmla="*/ 916000 h 1525042"/>
                <a:gd name="connsiteX39-1345" fmla="*/ 5554727 w 8393514"/>
                <a:gd name="connsiteY39-1346" fmla="*/ 733610 h 1525042"/>
                <a:gd name="connsiteX40-1347" fmla="*/ 5681246 w 8393514"/>
                <a:gd name="connsiteY40-1348" fmla="*/ 604322 h 1525042"/>
                <a:gd name="connsiteX41-1349" fmla="*/ 6613510 w 8393514"/>
                <a:gd name="connsiteY41-1350" fmla="*/ 4976 h 1525042"/>
                <a:gd name="connsiteX0-1351" fmla="*/ 6613510 w 8393514"/>
                <a:gd name="connsiteY0-1352" fmla="*/ 4976 h 1525042"/>
                <a:gd name="connsiteX1-1353" fmla="*/ 6625977 w 8393514"/>
                <a:gd name="connsiteY1-1354" fmla="*/ 4976 h 1525042"/>
                <a:gd name="connsiteX2-1355" fmla="*/ 6944892 w 8393514"/>
                <a:gd name="connsiteY2-1356" fmla="*/ 179872 h 1525042"/>
                <a:gd name="connsiteX3-1357" fmla="*/ 7062175 w 8393514"/>
                <a:gd name="connsiteY3-1358" fmla="*/ 580270 h 1525042"/>
                <a:gd name="connsiteX4-1359" fmla="*/ 7221629 w 8393514"/>
                <a:gd name="connsiteY4-1360" fmla="*/ 904456 h 1525042"/>
                <a:gd name="connsiteX5-1361" fmla="*/ 8348876 w 8393514"/>
                <a:gd name="connsiteY5-1362" fmla="*/ 670798 h 1525042"/>
                <a:gd name="connsiteX6-1363" fmla="*/ 8393514 w 8393514"/>
                <a:gd name="connsiteY6-1364" fmla="*/ 719388 h 1525042"/>
                <a:gd name="connsiteX7-1365" fmla="*/ 7211471 w 8393514"/>
                <a:gd name="connsiteY7-1366" fmla="*/ 964021 h 1525042"/>
                <a:gd name="connsiteX8-1367" fmla="*/ 7023079 w 8393514"/>
                <a:gd name="connsiteY8-1368" fmla="*/ 604783 h 1525042"/>
                <a:gd name="connsiteX9-1369" fmla="*/ 6625054 w 8393514"/>
                <a:gd name="connsiteY9-1370" fmla="*/ 65465 h 1525042"/>
                <a:gd name="connsiteX10-1371" fmla="*/ 6613972 w 8393514"/>
                <a:gd name="connsiteY10-1372" fmla="*/ 65465 h 1525042"/>
                <a:gd name="connsiteX11-1373" fmla="*/ 5725111 w 8393514"/>
                <a:gd name="connsiteY11-1374" fmla="*/ 645879 h 1525042"/>
                <a:gd name="connsiteX12-1375" fmla="*/ 5596746 w 8393514"/>
                <a:gd name="connsiteY12-1376" fmla="*/ 777476 h 1525042"/>
                <a:gd name="connsiteX13-1377" fmla="*/ 5426824 w 8393514"/>
                <a:gd name="connsiteY13-1378" fmla="*/ 956633 h 1525042"/>
                <a:gd name="connsiteX14-1379" fmla="*/ 5037572 w 8393514"/>
                <a:gd name="connsiteY14-1380" fmla="*/ 1347270 h 1525042"/>
                <a:gd name="connsiteX15-1381" fmla="*/ 4680181 w 8393514"/>
                <a:gd name="connsiteY15-1382" fmla="*/ 1525042 h 1525042"/>
                <a:gd name="connsiteX16-1383" fmla="*/ 4637239 w 8393514"/>
                <a:gd name="connsiteY16-1384" fmla="*/ 1520886 h 1525042"/>
                <a:gd name="connsiteX17-1385" fmla="*/ 4405443 w 8393514"/>
                <a:gd name="connsiteY17-1386" fmla="*/ 1177348 h 1525042"/>
                <a:gd name="connsiteX18-1387" fmla="*/ 4179650 w 8393514"/>
                <a:gd name="connsiteY18-1388" fmla="*/ 767779 h 1525042"/>
                <a:gd name="connsiteX19-1389" fmla="*/ 3311567 w 8393514"/>
                <a:gd name="connsiteY19-1390" fmla="*/ 772859 h 1525042"/>
                <a:gd name="connsiteX20-1391" fmla="*/ 2360834 w 8393514"/>
                <a:gd name="connsiteY20-1392" fmla="*/ 1000037 h 1525042"/>
                <a:gd name="connsiteX21-1393" fmla="*/ 2342497 w 8393514"/>
                <a:gd name="connsiteY21-1394" fmla="*/ 997809 h 1525042"/>
                <a:gd name="connsiteX22-1395" fmla="*/ 2126238 w 8393514"/>
                <a:gd name="connsiteY22-1396" fmla="*/ 1045907 h 1525042"/>
                <a:gd name="connsiteX23-1397" fmla="*/ 1317343 w 8393514"/>
                <a:gd name="connsiteY23-1398" fmla="*/ 1119040 h 1525042"/>
                <a:gd name="connsiteX24-1399" fmla="*/ 1009685 w 8393514"/>
                <a:gd name="connsiteY24-1400" fmla="*/ 1107610 h 1525042"/>
                <a:gd name="connsiteX25-1401" fmla="*/ 90523 w 8393514"/>
                <a:gd name="connsiteY25-1402" fmla="*/ 747565 h 1525042"/>
                <a:gd name="connsiteX26-1403" fmla="*/ 22895 w 8393514"/>
                <a:gd name="connsiteY26-1404" fmla="*/ 286555 h 1525042"/>
                <a:gd name="connsiteX27-1405" fmla="*/ 33026 w 8393514"/>
                <a:gd name="connsiteY27-1406" fmla="*/ 262655 h 1525042"/>
                <a:gd name="connsiteX28-1407" fmla="*/ 94142 w 8393514"/>
                <a:gd name="connsiteY28-1408" fmla="*/ 262655 h 1525042"/>
                <a:gd name="connsiteX29-1409" fmla="*/ 76235 w 8393514"/>
                <a:gd name="connsiteY29-1410" fmla="*/ 304653 h 1525042"/>
                <a:gd name="connsiteX30-1411" fmla="*/ 140053 w 8393514"/>
                <a:gd name="connsiteY30-1412" fmla="*/ 720895 h 1525042"/>
                <a:gd name="connsiteX31-1413" fmla="*/ 2361283 w 8393514"/>
                <a:gd name="connsiteY31-1414" fmla="*/ 935208 h 1525042"/>
                <a:gd name="connsiteX32-1415" fmla="*/ 2361890 w 8393514"/>
                <a:gd name="connsiteY32-1416" fmla="*/ 937553 h 1525042"/>
                <a:gd name="connsiteX33-1417" fmla="*/ 2418393 w 8393514"/>
                <a:gd name="connsiteY33-1418" fmla="*/ 921911 h 1525042"/>
                <a:gd name="connsiteX34-1419" fmla="*/ 3300486 w 8393514"/>
                <a:gd name="connsiteY34-1420" fmla="*/ 713756 h 1525042"/>
                <a:gd name="connsiteX35-1421" fmla="*/ 4213357 w 8393514"/>
                <a:gd name="connsiteY35-1422" fmla="*/ 717911 h 1525042"/>
                <a:gd name="connsiteX36-1423" fmla="*/ 4462699 w 8393514"/>
                <a:gd name="connsiteY36-1424" fmla="*/ 1159801 h 1525042"/>
                <a:gd name="connsiteX37-1425" fmla="*/ 4648321 w 8393514"/>
                <a:gd name="connsiteY37-1426" fmla="*/ 1461782 h 1525042"/>
                <a:gd name="connsiteX38-1427" fmla="*/ 5382034 w 8393514"/>
                <a:gd name="connsiteY38-1428" fmla="*/ 916000 h 1525042"/>
                <a:gd name="connsiteX39-1429" fmla="*/ 5554727 w 8393514"/>
                <a:gd name="connsiteY39-1430" fmla="*/ 733610 h 1525042"/>
                <a:gd name="connsiteX40-1431" fmla="*/ 5681246 w 8393514"/>
                <a:gd name="connsiteY40-1432" fmla="*/ 604322 h 1525042"/>
                <a:gd name="connsiteX41-1433" fmla="*/ 6613510 w 8393514"/>
                <a:gd name="connsiteY41-1434" fmla="*/ 4976 h 1525042"/>
                <a:gd name="connsiteX0-1435" fmla="*/ 6613510 w 8393514"/>
                <a:gd name="connsiteY0-1436" fmla="*/ 533 h 1520599"/>
                <a:gd name="connsiteX1-1437" fmla="*/ 6625977 w 8393514"/>
                <a:gd name="connsiteY1-1438" fmla="*/ 533 h 1520599"/>
                <a:gd name="connsiteX2-1439" fmla="*/ 6944892 w 8393514"/>
                <a:gd name="connsiteY2-1440" fmla="*/ 175429 h 1520599"/>
                <a:gd name="connsiteX3-1441" fmla="*/ 7062175 w 8393514"/>
                <a:gd name="connsiteY3-1442" fmla="*/ 575827 h 1520599"/>
                <a:gd name="connsiteX4-1443" fmla="*/ 7221629 w 8393514"/>
                <a:gd name="connsiteY4-1444" fmla="*/ 900013 h 1520599"/>
                <a:gd name="connsiteX5-1445" fmla="*/ 8348876 w 8393514"/>
                <a:gd name="connsiteY5-1446" fmla="*/ 666355 h 1520599"/>
                <a:gd name="connsiteX6-1447" fmla="*/ 8393514 w 8393514"/>
                <a:gd name="connsiteY6-1448" fmla="*/ 714945 h 1520599"/>
                <a:gd name="connsiteX7-1449" fmla="*/ 7211471 w 8393514"/>
                <a:gd name="connsiteY7-1450" fmla="*/ 959578 h 1520599"/>
                <a:gd name="connsiteX8-1451" fmla="*/ 7023079 w 8393514"/>
                <a:gd name="connsiteY8-1452" fmla="*/ 600340 h 1520599"/>
                <a:gd name="connsiteX9-1453" fmla="*/ 6625054 w 8393514"/>
                <a:gd name="connsiteY9-1454" fmla="*/ 61022 h 1520599"/>
                <a:gd name="connsiteX10-1455" fmla="*/ 6613972 w 8393514"/>
                <a:gd name="connsiteY10-1456" fmla="*/ 61022 h 1520599"/>
                <a:gd name="connsiteX11-1457" fmla="*/ 5725111 w 8393514"/>
                <a:gd name="connsiteY11-1458" fmla="*/ 641436 h 1520599"/>
                <a:gd name="connsiteX12-1459" fmla="*/ 5596746 w 8393514"/>
                <a:gd name="connsiteY12-1460" fmla="*/ 773033 h 1520599"/>
                <a:gd name="connsiteX13-1461" fmla="*/ 5426824 w 8393514"/>
                <a:gd name="connsiteY13-1462" fmla="*/ 952190 h 1520599"/>
                <a:gd name="connsiteX14-1463" fmla="*/ 5037572 w 8393514"/>
                <a:gd name="connsiteY14-1464" fmla="*/ 1342827 h 1520599"/>
                <a:gd name="connsiteX15-1465" fmla="*/ 4680181 w 8393514"/>
                <a:gd name="connsiteY15-1466" fmla="*/ 1520599 h 1520599"/>
                <a:gd name="connsiteX16-1467" fmla="*/ 4637239 w 8393514"/>
                <a:gd name="connsiteY16-1468" fmla="*/ 1516443 h 1520599"/>
                <a:gd name="connsiteX17-1469" fmla="*/ 4405443 w 8393514"/>
                <a:gd name="connsiteY17-1470" fmla="*/ 1172905 h 1520599"/>
                <a:gd name="connsiteX18-1471" fmla="*/ 4179650 w 8393514"/>
                <a:gd name="connsiteY18-1472" fmla="*/ 763336 h 1520599"/>
                <a:gd name="connsiteX19-1473" fmla="*/ 3311567 w 8393514"/>
                <a:gd name="connsiteY19-1474" fmla="*/ 768416 h 1520599"/>
                <a:gd name="connsiteX20-1475" fmla="*/ 2360834 w 8393514"/>
                <a:gd name="connsiteY20-1476" fmla="*/ 995594 h 1520599"/>
                <a:gd name="connsiteX21-1477" fmla="*/ 2342497 w 8393514"/>
                <a:gd name="connsiteY21-1478" fmla="*/ 993366 h 1520599"/>
                <a:gd name="connsiteX22-1479" fmla="*/ 2126238 w 8393514"/>
                <a:gd name="connsiteY22-1480" fmla="*/ 1041464 h 1520599"/>
                <a:gd name="connsiteX23-1481" fmla="*/ 1317343 w 8393514"/>
                <a:gd name="connsiteY23-1482" fmla="*/ 1114597 h 1520599"/>
                <a:gd name="connsiteX24-1483" fmla="*/ 1009685 w 8393514"/>
                <a:gd name="connsiteY24-1484" fmla="*/ 1103167 h 1520599"/>
                <a:gd name="connsiteX25-1485" fmla="*/ 90523 w 8393514"/>
                <a:gd name="connsiteY25-1486" fmla="*/ 743122 h 1520599"/>
                <a:gd name="connsiteX26-1487" fmla="*/ 22895 w 8393514"/>
                <a:gd name="connsiteY26-1488" fmla="*/ 282112 h 1520599"/>
                <a:gd name="connsiteX27-1489" fmla="*/ 33026 w 8393514"/>
                <a:gd name="connsiteY27-1490" fmla="*/ 258212 h 1520599"/>
                <a:gd name="connsiteX28-1491" fmla="*/ 94142 w 8393514"/>
                <a:gd name="connsiteY28-1492" fmla="*/ 258212 h 1520599"/>
                <a:gd name="connsiteX29-1493" fmla="*/ 76235 w 8393514"/>
                <a:gd name="connsiteY29-1494" fmla="*/ 300210 h 1520599"/>
                <a:gd name="connsiteX30-1495" fmla="*/ 140053 w 8393514"/>
                <a:gd name="connsiteY30-1496" fmla="*/ 716452 h 1520599"/>
                <a:gd name="connsiteX31-1497" fmla="*/ 2361283 w 8393514"/>
                <a:gd name="connsiteY31-1498" fmla="*/ 930765 h 1520599"/>
                <a:gd name="connsiteX32-1499" fmla="*/ 2361890 w 8393514"/>
                <a:gd name="connsiteY32-1500" fmla="*/ 933110 h 1520599"/>
                <a:gd name="connsiteX33-1501" fmla="*/ 2418393 w 8393514"/>
                <a:gd name="connsiteY33-1502" fmla="*/ 917468 h 1520599"/>
                <a:gd name="connsiteX34-1503" fmla="*/ 3300486 w 8393514"/>
                <a:gd name="connsiteY34-1504" fmla="*/ 709313 h 1520599"/>
                <a:gd name="connsiteX35-1505" fmla="*/ 4213357 w 8393514"/>
                <a:gd name="connsiteY35-1506" fmla="*/ 713468 h 1520599"/>
                <a:gd name="connsiteX36-1507" fmla="*/ 4462699 w 8393514"/>
                <a:gd name="connsiteY36-1508" fmla="*/ 1155358 h 1520599"/>
                <a:gd name="connsiteX37-1509" fmla="*/ 4648321 w 8393514"/>
                <a:gd name="connsiteY37-1510" fmla="*/ 1457339 h 1520599"/>
                <a:gd name="connsiteX38-1511" fmla="*/ 5382034 w 8393514"/>
                <a:gd name="connsiteY38-1512" fmla="*/ 911557 h 1520599"/>
                <a:gd name="connsiteX39-1513" fmla="*/ 5554727 w 8393514"/>
                <a:gd name="connsiteY39-1514" fmla="*/ 729167 h 1520599"/>
                <a:gd name="connsiteX40-1515" fmla="*/ 5681246 w 8393514"/>
                <a:gd name="connsiteY40-1516" fmla="*/ 599879 h 1520599"/>
                <a:gd name="connsiteX41-1517" fmla="*/ 6613510 w 8393514"/>
                <a:gd name="connsiteY41-1518" fmla="*/ 533 h 1520599"/>
                <a:gd name="connsiteX0-1519" fmla="*/ 6613510 w 8393514"/>
                <a:gd name="connsiteY0-1520" fmla="*/ 11170 h 1531236"/>
                <a:gd name="connsiteX1-1521" fmla="*/ 6625977 w 8393514"/>
                <a:gd name="connsiteY1-1522" fmla="*/ 11170 h 1531236"/>
                <a:gd name="connsiteX2-1523" fmla="*/ 6925347 w 8393514"/>
                <a:gd name="connsiteY2-1524" fmla="*/ 161971 h 1531236"/>
                <a:gd name="connsiteX3-1525" fmla="*/ 7062175 w 8393514"/>
                <a:gd name="connsiteY3-1526" fmla="*/ 586464 h 1531236"/>
                <a:gd name="connsiteX4-1527" fmla="*/ 7221629 w 8393514"/>
                <a:gd name="connsiteY4-1528" fmla="*/ 910650 h 1531236"/>
                <a:gd name="connsiteX5-1529" fmla="*/ 8348876 w 8393514"/>
                <a:gd name="connsiteY5-1530" fmla="*/ 676992 h 1531236"/>
                <a:gd name="connsiteX6-1531" fmla="*/ 8393514 w 8393514"/>
                <a:gd name="connsiteY6-1532" fmla="*/ 725582 h 1531236"/>
                <a:gd name="connsiteX7-1533" fmla="*/ 7211471 w 8393514"/>
                <a:gd name="connsiteY7-1534" fmla="*/ 970215 h 1531236"/>
                <a:gd name="connsiteX8-1535" fmla="*/ 7023079 w 8393514"/>
                <a:gd name="connsiteY8-1536" fmla="*/ 610977 h 1531236"/>
                <a:gd name="connsiteX9-1537" fmla="*/ 6625054 w 8393514"/>
                <a:gd name="connsiteY9-1538" fmla="*/ 71659 h 1531236"/>
                <a:gd name="connsiteX10-1539" fmla="*/ 6613972 w 8393514"/>
                <a:gd name="connsiteY10-1540" fmla="*/ 71659 h 1531236"/>
                <a:gd name="connsiteX11-1541" fmla="*/ 5725111 w 8393514"/>
                <a:gd name="connsiteY11-1542" fmla="*/ 652073 h 1531236"/>
                <a:gd name="connsiteX12-1543" fmla="*/ 5596746 w 8393514"/>
                <a:gd name="connsiteY12-1544" fmla="*/ 783670 h 1531236"/>
                <a:gd name="connsiteX13-1545" fmla="*/ 5426824 w 8393514"/>
                <a:gd name="connsiteY13-1546" fmla="*/ 962827 h 1531236"/>
                <a:gd name="connsiteX14-1547" fmla="*/ 5037572 w 8393514"/>
                <a:gd name="connsiteY14-1548" fmla="*/ 1353464 h 1531236"/>
                <a:gd name="connsiteX15-1549" fmla="*/ 4680181 w 8393514"/>
                <a:gd name="connsiteY15-1550" fmla="*/ 1531236 h 1531236"/>
                <a:gd name="connsiteX16-1551" fmla="*/ 4637239 w 8393514"/>
                <a:gd name="connsiteY16-1552" fmla="*/ 1527080 h 1531236"/>
                <a:gd name="connsiteX17-1553" fmla="*/ 4405443 w 8393514"/>
                <a:gd name="connsiteY17-1554" fmla="*/ 1183542 h 1531236"/>
                <a:gd name="connsiteX18-1555" fmla="*/ 4179650 w 8393514"/>
                <a:gd name="connsiteY18-1556" fmla="*/ 773973 h 1531236"/>
                <a:gd name="connsiteX19-1557" fmla="*/ 3311567 w 8393514"/>
                <a:gd name="connsiteY19-1558" fmla="*/ 779053 h 1531236"/>
                <a:gd name="connsiteX20-1559" fmla="*/ 2360834 w 8393514"/>
                <a:gd name="connsiteY20-1560" fmla="*/ 1006231 h 1531236"/>
                <a:gd name="connsiteX21-1561" fmla="*/ 2342497 w 8393514"/>
                <a:gd name="connsiteY21-1562" fmla="*/ 1004003 h 1531236"/>
                <a:gd name="connsiteX22-1563" fmla="*/ 2126238 w 8393514"/>
                <a:gd name="connsiteY22-1564" fmla="*/ 1052101 h 1531236"/>
                <a:gd name="connsiteX23-1565" fmla="*/ 1317343 w 8393514"/>
                <a:gd name="connsiteY23-1566" fmla="*/ 1125234 h 1531236"/>
                <a:gd name="connsiteX24-1567" fmla="*/ 1009685 w 8393514"/>
                <a:gd name="connsiteY24-1568" fmla="*/ 1113804 h 1531236"/>
                <a:gd name="connsiteX25-1569" fmla="*/ 90523 w 8393514"/>
                <a:gd name="connsiteY25-1570" fmla="*/ 753759 h 1531236"/>
                <a:gd name="connsiteX26-1571" fmla="*/ 22895 w 8393514"/>
                <a:gd name="connsiteY26-1572" fmla="*/ 292749 h 1531236"/>
                <a:gd name="connsiteX27-1573" fmla="*/ 33026 w 8393514"/>
                <a:gd name="connsiteY27-1574" fmla="*/ 268849 h 1531236"/>
                <a:gd name="connsiteX28-1575" fmla="*/ 94142 w 8393514"/>
                <a:gd name="connsiteY28-1576" fmla="*/ 268849 h 1531236"/>
                <a:gd name="connsiteX29-1577" fmla="*/ 76235 w 8393514"/>
                <a:gd name="connsiteY29-1578" fmla="*/ 310847 h 1531236"/>
                <a:gd name="connsiteX30-1579" fmla="*/ 140053 w 8393514"/>
                <a:gd name="connsiteY30-1580" fmla="*/ 727089 h 1531236"/>
                <a:gd name="connsiteX31-1581" fmla="*/ 2361283 w 8393514"/>
                <a:gd name="connsiteY31-1582" fmla="*/ 941402 h 1531236"/>
                <a:gd name="connsiteX32-1583" fmla="*/ 2361890 w 8393514"/>
                <a:gd name="connsiteY32-1584" fmla="*/ 943747 h 1531236"/>
                <a:gd name="connsiteX33-1585" fmla="*/ 2418393 w 8393514"/>
                <a:gd name="connsiteY33-1586" fmla="*/ 928105 h 1531236"/>
                <a:gd name="connsiteX34-1587" fmla="*/ 3300486 w 8393514"/>
                <a:gd name="connsiteY34-1588" fmla="*/ 719950 h 1531236"/>
                <a:gd name="connsiteX35-1589" fmla="*/ 4213357 w 8393514"/>
                <a:gd name="connsiteY35-1590" fmla="*/ 724105 h 1531236"/>
                <a:gd name="connsiteX36-1591" fmla="*/ 4462699 w 8393514"/>
                <a:gd name="connsiteY36-1592" fmla="*/ 1165995 h 1531236"/>
                <a:gd name="connsiteX37-1593" fmla="*/ 4648321 w 8393514"/>
                <a:gd name="connsiteY37-1594" fmla="*/ 1467976 h 1531236"/>
                <a:gd name="connsiteX38-1595" fmla="*/ 5382034 w 8393514"/>
                <a:gd name="connsiteY38-1596" fmla="*/ 922194 h 1531236"/>
                <a:gd name="connsiteX39-1597" fmla="*/ 5554727 w 8393514"/>
                <a:gd name="connsiteY39-1598" fmla="*/ 739804 h 1531236"/>
                <a:gd name="connsiteX40-1599" fmla="*/ 5681246 w 8393514"/>
                <a:gd name="connsiteY40-1600" fmla="*/ 610516 h 1531236"/>
                <a:gd name="connsiteX41-1601" fmla="*/ 6613510 w 8393514"/>
                <a:gd name="connsiteY41-1602" fmla="*/ 11170 h 1531236"/>
                <a:gd name="connsiteX0-1603" fmla="*/ 6613510 w 8393514"/>
                <a:gd name="connsiteY0-1604" fmla="*/ 42615 h 1562681"/>
                <a:gd name="connsiteX1-1605" fmla="*/ 6625977 w 8393514"/>
                <a:gd name="connsiteY1-1606" fmla="*/ 42615 h 1562681"/>
                <a:gd name="connsiteX2-1607" fmla="*/ 7062175 w 8393514"/>
                <a:gd name="connsiteY2-1608" fmla="*/ 617909 h 1562681"/>
                <a:gd name="connsiteX3-1609" fmla="*/ 7221629 w 8393514"/>
                <a:gd name="connsiteY3-1610" fmla="*/ 942095 h 1562681"/>
                <a:gd name="connsiteX4-1611" fmla="*/ 8348876 w 8393514"/>
                <a:gd name="connsiteY4-1612" fmla="*/ 708437 h 1562681"/>
                <a:gd name="connsiteX5-1613" fmla="*/ 8393514 w 8393514"/>
                <a:gd name="connsiteY5-1614" fmla="*/ 757027 h 1562681"/>
                <a:gd name="connsiteX6-1615" fmla="*/ 7211471 w 8393514"/>
                <a:gd name="connsiteY6-1616" fmla="*/ 1001660 h 1562681"/>
                <a:gd name="connsiteX7-1617" fmla="*/ 7023079 w 8393514"/>
                <a:gd name="connsiteY7-1618" fmla="*/ 642422 h 1562681"/>
                <a:gd name="connsiteX8-1619" fmla="*/ 6625054 w 8393514"/>
                <a:gd name="connsiteY8-1620" fmla="*/ 103104 h 1562681"/>
                <a:gd name="connsiteX9-1621" fmla="*/ 6613972 w 8393514"/>
                <a:gd name="connsiteY9-1622" fmla="*/ 103104 h 1562681"/>
                <a:gd name="connsiteX10-1623" fmla="*/ 5725111 w 8393514"/>
                <a:gd name="connsiteY10-1624" fmla="*/ 683518 h 1562681"/>
                <a:gd name="connsiteX11-1625" fmla="*/ 5596746 w 8393514"/>
                <a:gd name="connsiteY11-1626" fmla="*/ 815115 h 1562681"/>
                <a:gd name="connsiteX12-1627" fmla="*/ 5426824 w 8393514"/>
                <a:gd name="connsiteY12-1628" fmla="*/ 994272 h 1562681"/>
                <a:gd name="connsiteX13-1629" fmla="*/ 5037572 w 8393514"/>
                <a:gd name="connsiteY13-1630" fmla="*/ 1384909 h 1562681"/>
                <a:gd name="connsiteX14-1631" fmla="*/ 4680181 w 8393514"/>
                <a:gd name="connsiteY14-1632" fmla="*/ 1562681 h 1562681"/>
                <a:gd name="connsiteX15-1633" fmla="*/ 4637239 w 8393514"/>
                <a:gd name="connsiteY15-1634" fmla="*/ 1558525 h 1562681"/>
                <a:gd name="connsiteX16-1635" fmla="*/ 4405443 w 8393514"/>
                <a:gd name="connsiteY16-1636" fmla="*/ 1214987 h 1562681"/>
                <a:gd name="connsiteX17-1637" fmla="*/ 4179650 w 8393514"/>
                <a:gd name="connsiteY17-1638" fmla="*/ 805418 h 1562681"/>
                <a:gd name="connsiteX18-1639" fmla="*/ 3311567 w 8393514"/>
                <a:gd name="connsiteY18-1640" fmla="*/ 810498 h 1562681"/>
                <a:gd name="connsiteX19-1641" fmla="*/ 2360834 w 8393514"/>
                <a:gd name="connsiteY19-1642" fmla="*/ 1037676 h 1562681"/>
                <a:gd name="connsiteX20-1643" fmla="*/ 2342497 w 8393514"/>
                <a:gd name="connsiteY20-1644" fmla="*/ 1035448 h 1562681"/>
                <a:gd name="connsiteX21-1645" fmla="*/ 2126238 w 8393514"/>
                <a:gd name="connsiteY21-1646" fmla="*/ 1083546 h 1562681"/>
                <a:gd name="connsiteX22-1647" fmla="*/ 1317343 w 8393514"/>
                <a:gd name="connsiteY22-1648" fmla="*/ 1156679 h 1562681"/>
                <a:gd name="connsiteX23-1649" fmla="*/ 1009685 w 8393514"/>
                <a:gd name="connsiteY23-1650" fmla="*/ 1145249 h 1562681"/>
                <a:gd name="connsiteX24-1651" fmla="*/ 90523 w 8393514"/>
                <a:gd name="connsiteY24-1652" fmla="*/ 785204 h 1562681"/>
                <a:gd name="connsiteX25-1653" fmla="*/ 22895 w 8393514"/>
                <a:gd name="connsiteY25-1654" fmla="*/ 324194 h 1562681"/>
                <a:gd name="connsiteX26-1655" fmla="*/ 33026 w 8393514"/>
                <a:gd name="connsiteY26-1656" fmla="*/ 300294 h 1562681"/>
                <a:gd name="connsiteX27-1657" fmla="*/ 94142 w 8393514"/>
                <a:gd name="connsiteY27-1658" fmla="*/ 300294 h 1562681"/>
                <a:gd name="connsiteX28-1659" fmla="*/ 76235 w 8393514"/>
                <a:gd name="connsiteY28-1660" fmla="*/ 342292 h 1562681"/>
                <a:gd name="connsiteX29-1661" fmla="*/ 140053 w 8393514"/>
                <a:gd name="connsiteY29-1662" fmla="*/ 758534 h 1562681"/>
                <a:gd name="connsiteX30-1663" fmla="*/ 2361283 w 8393514"/>
                <a:gd name="connsiteY30-1664" fmla="*/ 972847 h 1562681"/>
                <a:gd name="connsiteX31-1665" fmla="*/ 2361890 w 8393514"/>
                <a:gd name="connsiteY31-1666" fmla="*/ 975192 h 1562681"/>
                <a:gd name="connsiteX32-1667" fmla="*/ 2418393 w 8393514"/>
                <a:gd name="connsiteY32-1668" fmla="*/ 959550 h 1562681"/>
                <a:gd name="connsiteX33-1669" fmla="*/ 3300486 w 8393514"/>
                <a:gd name="connsiteY33-1670" fmla="*/ 751395 h 1562681"/>
                <a:gd name="connsiteX34-1671" fmla="*/ 4213357 w 8393514"/>
                <a:gd name="connsiteY34-1672" fmla="*/ 755550 h 1562681"/>
                <a:gd name="connsiteX35-1673" fmla="*/ 4462699 w 8393514"/>
                <a:gd name="connsiteY35-1674" fmla="*/ 1197440 h 1562681"/>
                <a:gd name="connsiteX36-1675" fmla="*/ 4648321 w 8393514"/>
                <a:gd name="connsiteY36-1676" fmla="*/ 1499421 h 1562681"/>
                <a:gd name="connsiteX37-1677" fmla="*/ 5382034 w 8393514"/>
                <a:gd name="connsiteY37-1678" fmla="*/ 953639 h 1562681"/>
                <a:gd name="connsiteX38-1679" fmla="*/ 5554727 w 8393514"/>
                <a:gd name="connsiteY38-1680" fmla="*/ 771249 h 1562681"/>
                <a:gd name="connsiteX39-1681" fmla="*/ 5681246 w 8393514"/>
                <a:gd name="connsiteY39-1682" fmla="*/ 641961 h 1562681"/>
                <a:gd name="connsiteX40-1683" fmla="*/ 6613510 w 8393514"/>
                <a:gd name="connsiteY40-1684" fmla="*/ 42615 h 1562681"/>
                <a:gd name="connsiteX0-1685" fmla="*/ 6613510 w 8393514"/>
                <a:gd name="connsiteY0-1686" fmla="*/ 42615 h 1562681"/>
                <a:gd name="connsiteX1-1687" fmla="*/ 6625977 w 8393514"/>
                <a:gd name="connsiteY1-1688" fmla="*/ 42615 h 1562681"/>
                <a:gd name="connsiteX2-1689" fmla="*/ 7062175 w 8393514"/>
                <a:gd name="connsiteY2-1690" fmla="*/ 617909 h 1562681"/>
                <a:gd name="connsiteX3-1691" fmla="*/ 7221629 w 8393514"/>
                <a:gd name="connsiteY3-1692" fmla="*/ 942095 h 1562681"/>
                <a:gd name="connsiteX4-1693" fmla="*/ 8348876 w 8393514"/>
                <a:gd name="connsiteY4-1694" fmla="*/ 708437 h 1562681"/>
                <a:gd name="connsiteX5-1695" fmla="*/ 8393514 w 8393514"/>
                <a:gd name="connsiteY5-1696" fmla="*/ 757027 h 1562681"/>
                <a:gd name="connsiteX6-1697" fmla="*/ 7211471 w 8393514"/>
                <a:gd name="connsiteY6-1698" fmla="*/ 1001660 h 1562681"/>
                <a:gd name="connsiteX7-1699" fmla="*/ 7023079 w 8393514"/>
                <a:gd name="connsiteY7-1700" fmla="*/ 642422 h 1562681"/>
                <a:gd name="connsiteX8-1701" fmla="*/ 6625054 w 8393514"/>
                <a:gd name="connsiteY8-1702" fmla="*/ 103104 h 1562681"/>
                <a:gd name="connsiteX9-1703" fmla="*/ 6613972 w 8393514"/>
                <a:gd name="connsiteY9-1704" fmla="*/ 103104 h 1562681"/>
                <a:gd name="connsiteX10-1705" fmla="*/ 5725111 w 8393514"/>
                <a:gd name="connsiteY10-1706" fmla="*/ 683518 h 1562681"/>
                <a:gd name="connsiteX11-1707" fmla="*/ 5596746 w 8393514"/>
                <a:gd name="connsiteY11-1708" fmla="*/ 815115 h 1562681"/>
                <a:gd name="connsiteX12-1709" fmla="*/ 5426824 w 8393514"/>
                <a:gd name="connsiteY12-1710" fmla="*/ 994272 h 1562681"/>
                <a:gd name="connsiteX13-1711" fmla="*/ 5037572 w 8393514"/>
                <a:gd name="connsiteY13-1712" fmla="*/ 1384909 h 1562681"/>
                <a:gd name="connsiteX14-1713" fmla="*/ 4680181 w 8393514"/>
                <a:gd name="connsiteY14-1714" fmla="*/ 1562681 h 1562681"/>
                <a:gd name="connsiteX15-1715" fmla="*/ 4637239 w 8393514"/>
                <a:gd name="connsiteY15-1716" fmla="*/ 1558525 h 1562681"/>
                <a:gd name="connsiteX16-1717" fmla="*/ 4405443 w 8393514"/>
                <a:gd name="connsiteY16-1718" fmla="*/ 1214987 h 1562681"/>
                <a:gd name="connsiteX17-1719" fmla="*/ 4179650 w 8393514"/>
                <a:gd name="connsiteY17-1720" fmla="*/ 805418 h 1562681"/>
                <a:gd name="connsiteX18-1721" fmla="*/ 3311567 w 8393514"/>
                <a:gd name="connsiteY18-1722" fmla="*/ 810498 h 1562681"/>
                <a:gd name="connsiteX19-1723" fmla="*/ 2360834 w 8393514"/>
                <a:gd name="connsiteY19-1724" fmla="*/ 1037676 h 1562681"/>
                <a:gd name="connsiteX20-1725" fmla="*/ 2342497 w 8393514"/>
                <a:gd name="connsiteY20-1726" fmla="*/ 1035448 h 1562681"/>
                <a:gd name="connsiteX21-1727" fmla="*/ 2126238 w 8393514"/>
                <a:gd name="connsiteY21-1728" fmla="*/ 1083546 h 1562681"/>
                <a:gd name="connsiteX22-1729" fmla="*/ 1317343 w 8393514"/>
                <a:gd name="connsiteY22-1730" fmla="*/ 1156679 h 1562681"/>
                <a:gd name="connsiteX23-1731" fmla="*/ 1009685 w 8393514"/>
                <a:gd name="connsiteY23-1732" fmla="*/ 1145249 h 1562681"/>
                <a:gd name="connsiteX24-1733" fmla="*/ 90523 w 8393514"/>
                <a:gd name="connsiteY24-1734" fmla="*/ 785204 h 1562681"/>
                <a:gd name="connsiteX25-1735" fmla="*/ 22895 w 8393514"/>
                <a:gd name="connsiteY25-1736" fmla="*/ 324194 h 1562681"/>
                <a:gd name="connsiteX26-1737" fmla="*/ 33026 w 8393514"/>
                <a:gd name="connsiteY26-1738" fmla="*/ 300294 h 1562681"/>
                <a:gd name="connsiteX27-1739" fmla="*/ 94142 w 8393514"/>
                <a:gd name="connsiteY27-1740" fmla="*/ 300294 h 1562681"/>
                <a:gd name="connsiteX28-1741" fmla="*/ 76235 w 8393514"/>
                <a:gd name="connsiteY28-1742" fmla="*/ 342292 h 1562681"/>
                <a:gd name="connsiteX29-1743" fmla="*/ 140053 w 8393514"/>
                <a:gd name="connsiteY29-1744" fmla="*/ 758534 h 1562681"/>
                <a:gd name="connsiteX30-1745" fmla="*/ 2361283 w 8393514"/>
                <a:gd name="connsiteY30-1746" fmla="*/ 972847 h 1562681"/>
                <a:gd name="connsiteX31-1747" fmla="*/ 2361890 w 8393514"/>
                <a:gd name="connsiteY31-1748" fmla="*/ 975192 h 1562681"/>
                <a:gd name="connsiteX32-1749" fmla="*/ 2418393 w 8393514"/>
                <a:gd name="connsiteY32-1750" fmla="*/ 959550 h 1562681"/>
                <a:gd name="connsiteX33-1751" fmla="*/ 3300486 w 8393514"/>
                <a:gd name="connsiteY33-1752" fmla="*/ 751395 h 1562681"/>
                <a:gd name="connsiteX34-1753" fmla="*/ 4213357 w 8393514"/>
                <a:gd name="connsiteY34-1754" fmla="*/ 755550 h 1562681"/>
                <a:gd name="connsiteX35-1755" fmla="*/ 4462699 w 8393514"/>
                <a:gd name="connsiteY35-1756" fmla="*/ 1197440 h 1562681"/>
                <a:gd name="connsiteX36-1757" fmla="*/ 4648321 w 8393514"/>
                <a:gd name="connsiteY36-1758" fmla="*/ 1499421 h 1562681"/>
                <a:gd name="connsiteX37-1759" fmla="*/ 5382034 w 8393514"/>
                <a:gd name="connsiteY37-1760" fmla="*/ 953639 h 1562681"/>
                <a:gd name="connsiteX38-1761" fmla="*/ 5554727 w 8393514"/>
                <a:gd name="connsiteY38-1762" fmla="*/ 771249 h 1562681"/>
                <a:gd name="connsiteX39-1763" fmla="*/ 5681246 w 8393514"/>
                <a:gd name="connsiteY39-1764" fmla="*/ 641961 h 1562681"/>
                <a:gd name="connsiteX40-1765" fmla="*/ 6613510 w 8393514"/>
                <a:gd name="connsiteY40-1766" fmla="*/ 42615 h 1562681"/>
                <a:gd name="connsiteX0-1767" fmla="*/ 6613510 w 8393514"/>
                <a:gd name="connsiteY0-1768" fmla="*/ 42615 h 1562681"/>
                <a:gd name="connsiteX1-1769" fmla="*/ 6625977 w 8393514"/>
                <a:gd name="connsiteY1-1770" fmla="*/ 42615 h 1562681"/>
                <a:gd name="connsiteX2-1771" fmla="*/ 7062175 w 8393514"/>
                <a:gd name="connsiteY2-1772" fmla="*/ 617909 h 1562681"/>
                <a:gd name="connsiteX3-1773" fmla="*/ 7221629 w 8393514"/>
                <a:gd name="connsiteY3-1774" fmla="*/ 942095 h 1562681"/>
                <a:gd name="connsiteX4-1775" fmla="*/ 8348876 w 8393514"/>
                <a:gd name="connsiteY4-1776" fmla="*/ 708437 h 1562681"/>
                <a:gd name="connsiteX5-1777" fmla="*/ 8393514 w 8393514"/>
                <a:gd name="connsiteY5-1778" fmla="*/ 757027 h 1562681"/>
                <a:gd name="connsiteX6-1779" fmla="*/ 7211471 w 8393514"/>
                <a:gd name="connsiteY6-1780" fmla="*/ 1001660 h 1562681"/>
                <a:gd name="connsiteX7-1781" fmla="*/ 7023079 w 8393514"/>
                <a:gd name="connsiteY7-1782" fmla="*/ 642422 h 1562681"/>
                <a:gd name="connsiteX8-1783" fmla="*/ 6625054 w 8393514"/>
                <a:gd name="connsiteY8-1784" fmla="*/ 103104 h 1562681"/>
                <a:gd name="connsiteX9-1785" fmla="*/ 6613972 w 8393514"/>
                <a:gd name="connsiteY9-1786" fmla="*/ 103104 h 1562681"/>
                <a:gd name="connsiteX10-1787" fmla="*/ 5725111 w 8393514"/>
                <a:gd name="connsiteY10-1788" fmla="*/ 683518 h 1562681"/>
                <a:gd name="connsiteX11-1789" fmla="*/ 5596746 w 8393514"/>
                <a:gd name="connsiteY11-1790" fmla="*/ 815115 h 1562681"/>
                <a:gd name="connsiteX12-1791" fmla="*/ 5426824 w 8393514"/>
                <a:gd name="connsiteY12-1792" fmla="*/ 994272 h 1562681"/>
                <a:gd name="connsiteX13-1793" fmla="*/ 5037572 w 8393514"/>
                <a:gd name="connsiteY13-1794" fmla="*/ 1384909 h 1562681"/>
                <a:gd name="connsiteX14-1795" fmla="*/ 4680181 w 8393514"/>
                <a:gd name="connsiteY14-1796" fmla="*/ 1562681 h 1562681"/>
                <a:gd name="connsiteX15-1797" fmla="*/ 4637239 w 8393514"/>
                <a:gd name="connsiteY15-1798" fmla="*/ 1558525 h 1562681"/>
                <a:gd name="connsiteX16-1799" fmla="*/ 4405443 w 8393514"/>
                <a:gd name="connsiteY16-1800" fmla="*/ 1214987 h 1562681"/>
                <a:gd name="connsiteX17-1801" fmla="*/ 4179650 w 8393514"/>
                <a:gd name="connsiteY17-1802" fmla="*/ 805418 h 1562681"/>
                <a:gd name="connsiteX18-1803" fmla="*/ 3311567 w 8393514"/>
                <a:gd name="connsiteY18-1804" fmla="*/ 810498 h 1562681"/>
                <a:gd name="connsiteX19-1805" fmla="*/ 2360834 w 8393514"/>
                <a:gd name="connsiteY19-1806" fmla="*/ 1037676 h 1562681"/>
                <a:gd name="connsiteX20-1807" fmla="*/ 2342497 w 8393514"/>
                <a:gd name="connsiteY20-1808" fmla="*/ 1035448 h 1562681"/>
                <a:gd name="connsiteX21-1809" fmla="*/ 2126238 w 8393514"/>
                <a:gd name="connsiteY21-1810" fmla="*/ 1083546 h 1562681"/>
                <a:gd name="connsiteX22-1811" fmla="*/ 1317343 w 8393514"/>
                <a:gd name="connsiteY22-1812" fmla="*/ 1156679 h 1562681"/>
                <a:gd name="connsiteX23-1813" fmla="*/ 1009685 w 8393514"/>
                <a:gd name="connsiteY23-1814" fmla="*/ 1145249 h 1562681"/>
                <a:gd name="connsiteX24-1815" fmla="*/ 90523 w 8393514"/>
                <a:gd name="connsiteY24-1816" fmla="*/ 785204 h 1562681"/>
                <a:gd name="connsiteX25-1817" fmla="*/ 22895 w 8393514"/>
                <a:gd name="connsiteY25-1818" fmla="*/ 324194 h 1562681"/>
                <a:gd name="connsiteX26-1819" fmla="*/ 33026 w 8393514"/>
                <a:gd name="connsiteY26-1820" fmla="*/ 300294 h 1562681"/>
                <a:gd name="connsiteX27-1821" fmla="*/ 94142 w 8393514"/>
                <a:gd name="connsiteY27-1822" fmla="*/ 300294 h 1562681"/>
                <a:gd name="connsiteX28-1823" fmla="*/ 76235 w 8393514"/>
                <a:gd name="connsiteY28-1824" fmla="*/ 342292 h 1562681"/>
                <a:gd name="connsiteX29-1825" fmla="*/ 140053 w 8393514"/>
                <a:gd name="connsiteY29-1826" fmla="*/ 758534 h 1562681"/>
                <a:gd name="connsiteX30-1827" fmla="*/ 2361283 w 8393514"/>
                <a:gd name="connsiteY30-1828" fmla="*/ 972847 h 1562681"/>
                <a:gd name="connsiteX31-1829" fmla="*/ 2361890 w 8393514"/>
                <a:gd name="connsiteY31-1830" fmla="*/ 975192 h 1562681"/>
                <a:gd name="connsiteX32-1831" fmla="*/ 2418393 w 8393514"/>
                <a:gd name="connsiteY32-1832" fmla="*/ 959550 h 1562681"/>
                <a:gd name="connsiteX33-1833" fmla="*/ 3300486 w 8393514"/>
                <a:gd name="connsiteY33-1834" fmla="*/ 751395 h 1562681"/>
                <a:gd name="connsiteX34-1835" fmla="*/ 4213357 w 8393514"/>
                <a:gd name="connsiteY34-1836" fmla="*/ 755550 h 1562681"/>
                <a:gd name="connsiteX35-1837" fmla="*/ 4462699 w 8393514"/>
                <a:gd name="connsiteY35-1838" fmla="*/ 1197440 h 1562681"/>
                <a:gd name="connsiteX36-1839" fmla="*/ 4648321 w 8393514"/>
                <a:gd name="connsiteY36-1840" fmla="*/ 1499421 h 1562681"/>
                <a:gd name="connsiteX37-1841" fmla="*/ 5382034 w 8393514"/>
                <a:gd name="connsiteY37-1842" fmla="*/ 953639 h 1562681"/>
                <a:gd name="connsiteX38-1843" fmla="*/ 5554727 w 8393514"/>
                <a:gd name="connsiteY38-1844" fmla="*/ 771249 h 1562681"/>
                <a:gd name="connsiteX39-1845" fmla="*/ 5681246 w 8393514"/>
                <a:gd name="connsiteY39-1846" fmla="*/ 641961 h 1562681"/>
                <a:gd name="connsiteX40-1847" fmla="*/ 6613510 w 8393514"/>
                <a:gd name="connsiteY40-1848" fmla="*/ 42615 h 1562681"/>
                <a:gd name="connsiteX0-1849" fmla="*/ 6613510 w 8393514"/>
                <a:gd name="connsiteY0-1850" fmla="*/ 42615 h 1562681"/>
                <a:gd name="connsiteX1-1851" fmla="*/ 6625977 w 8393514"/>
                <a:gd name="connsiteY1-1852" fmla="*/ 42615 h 1562681"/>
                <a:gd name="connsiteX2-1853" fmla="*/ 7062175 w 8393514"/>
                <a:gd name="connsiteY2-1854" fmla="*/ 617909 h 1562681"/>
                <a:gd name="connsiteX3-1855" fmla="*/ 7221629 w 8393514"/>
                <a:gd name="connsiteY3-1856" fmla="*/ 942095 h 1562681"/>
                <a:gd name="connsiteX4-1857" fmla="*/ 8348876 w 8393514"/>
                <a:gd name="connsiteY4-1858" fmla="*/ 708437 h 1562681"/>
                <a:gd name="connsiteX5-1859" fmla="*/ 8393514 w 8393514"/>
                <a:gd name="connsiteY5-1860" fmla="*/ 757027 h 1562681"/>
                <a:gd name="connsiteX6-1861" fmla="*/ 7211471 w 8393514"/>
                <a:gd name="connsiteY6-1862" fmla="*/ 1001660 h 1562681"/>
                <a:gd name="connsiteX7-1863" fmla="*/ 7023079 w 8393514"/>
                <a:gd name="connsiteY7-1864" fmla="*/ 642422 h 1562681"/>
                <a:gd name="connsiteX8-1865" fmla="*/ 6625054 w 8393514"/>
                <a:gd name="connsiteY8-1866" fmla="*/ 103104 h 1562681"/>
                <a:gd name="connsiteX9-1867" fmla="*/ 6613972 w 8393514"/>
                <a:gd name="connsiteY9-1868" fmla="*/ 103104 h 1562681"/>
                <a:gd name="connsiteX10-1869" fmla="*/ 5725111 w 8393514"/>
                <a:gd name="connsiteY10-1870" fmla="*/ 683518 h 1562681"/>
                <a:gd name="connsiteX11-1871" fmla="*/ 5596746 w 8393514"/>
                <a:gd name="connsiteY11-1872" fmla="*/ 815115 h 1562681"/>
                <a:gd name="connsiteX12-1873" fmla="*/ 5426824 w 8393514"/>
                <a:gd name="connsiteY12-1874" fmla="*/ 994272 h 1562681"/>
                <a:gd name="connsiteX13-1875" fmla="*/ 5037572 w 8393514"/>
                <a:gd name="connsiteY13-1876" fmla="*/ 1384909 h 1562681"/>
                <a:gd name="connsiteX14-1877" fmla="*/ 4680181 w 8393514"/>
                <a:gd name="connsiteY14-1878" fmla="*/ 1562681 h 1562681"/>
                <a:gd name="connsiteX15-1879" fmla="*/ 4637239 w 8393514"/>
                <a:gd name="connsiteY15-1880" fmla="*/ 1558525 h 1562681"/>
                <a:gd name="connsiteX16-1881" fmla="*/ 4405443 w 8393514"/>
                <a:gd name="connsiteY16-1882" fmla="*/ 1214987 h 1562681"/>
                <a:gd name="connsiteX17-1883" fmla="*/ 4179650 w 8393514"/>
                <a:gd name="connsiteY17-1884" fmla="*/ 805418 h 1562681"/>
                <a:gd name="connsiteX18-1885" fmla="*/ 3311567 w 8393514"/>
                <a:gd name="connsiteY18-1886" fmla="*/ 810498 h 1562681"/>
                <a:gd name="connsiteX19-1887" fmla="*/ 2360834 w 8393514"/>
                <a:gd name="connsiteY19-1888" fmla="*/ 1037676 h 1562681"/>
                <a:gd name="connsiteX20-1889" fmla="*/ 2342497 w 8393514"/>
                <a:gd name="connsiteY20-1890" fmla="*/ 1035448 h 1562681"/>
                <a:gd name="connsiteX21-1891" fmla="*/ 2126238 w 8393514"/>
                <a:gd name="connsiteY21-1892" fmla="*/ 1083546 h 1562681"/>
                <a:gd name="connsiteX22-1893" fmla="*/ 1317343 w 8393514"/>
                <a:gd name="connsiteY22-1894" fmla="*/ 1156679 h 1562681"/>
                <a:gd name="connsiteX23-1895" fmla="*/ 1009685 w 8393514"/>
                <a:gd name="connsiteY23-1896" fmla="*/ 1145249 h 1562681"/>
                <a:gd name="connsiteX24-1897" fmla="*/ 90523 w 8393514"/>
                <a:gd name="connsiteY24-1898" fmla="*/ 785204 h 1562681"/>
                <a:gd name="connsiteX25-1899" fmla="*/ 22895 w 8393514"/>
                <a:gd name="connsiteY25-1900" fmla="*/ 324194 h 1562681"/>
                <a:gd name="connsiteX26-1901" fmla="*/ 33026 w 8393514"/>
                <a:gd name="connsiteY26-1902" fmla="*/ 300294 h 1562681"/>
                <a:gd name="connsiteX27-1903" fmla="*/ 94142 w 8393514"/>
                <a:gd name="connsiteY27-1904" fmla="*/ 300294 h 1562681"/>
                <a:gd name="connsiteX28-1905" fmla="*/ 76235 w 8393514"/>
                <a:gd name="connsiteY28-1906" fmla="*/ 342292 h 1562681"/>
                <a:gd name="connsiteX29-1907" fmla="*/ 140053 w 8393514"/>
                <a:gd name="connsiteY29-1908" fmla="*/ 758534 h 1562681"/>
                <a:gd name="connsiteX30-1909" fmla="*/ 2361283 w 8393514"/>
                <a:gd name="connsiteY30-1910" fmla="*/ 972847 h 1562681"/>
                <a:gd name="connsiteX31-1911" fmla="*/ 2361890 w 8393514"/>
                <a:gd name="connsiteY31-1912" fmla="*/ 975192 h 1562681"/>
                <a:gd name="connsiteX32-1913" fmla="*/ 2418393 w 8393514"/>
                <a:gd name="connsiteY32-1914" fmla="*/ 959550 h 1562681"/>
                <a:gd name="connsiteX33-1915" fmla="*/ 3300486 w 8393514"/>
                <a:gd name="connsiteY33-1916" fmla="*/ 751395 h 1562681"/>
                <a:gd name="connsiteX34-1917" fmla="*/ 4213357 w 8393514"/>
                <a:gd name="connsiteY34-1918" fmla="*/ 755550 h 1562681"/>
                <a:gd name="connsiteX35-1919" fmla="*/ 4462699 w 8393514"/>
                <a:gd name="connsiteY35-1920" fmla="*/ 1197440 h 1562681"/>
                <a:gd name="connsiteX36-1921" fmla="*/ 4648321 w 8393514"/>
                <a:gd name="connsiteY36-1922" fmla="*/ 1499421 h 1562681"/>
                <a:gd name="connsiteX37-1923" fmla="*/ 5382034 w 8393514"/>
                <a:gd name="connsiteY37-1924" fmla="*/ 953639 h 1562681"/>
                <a:gd name="connsiteX38-1925" fmla="*/ 5554727 w 8393514"/>
                <a:gd name="connsiteY38-1926" fmla="*/ 771249 h 1562681"/>
                <a:gd name="connsiteX39-1927" fmla="*/ 5681246 w 8393514"/>
                <a:gd name="connsiteY39-1928" fmla="*/ 641961 h 1562681"/>
                <a:gd name="connsiteX40-1929" fmla="*/ 6613510 w 8393514"/>
                <a:gd name="connsiteY40-1930" fmla="*/ 42615 h 1562681"/>
                <a:gd name="connsiteX0-1931" fmla="*/ 6613510 w 8393514"/>
                <a:gd name="connsiteY0-1932" fmla="*/ 42615 h 1562681"/>
                <a:gd name="connsiteX1-1933" fmla="*/ 6625977 w 8393514"/>
                <a:gd name="connsiteY1-1934" fmla="*/ 42615 h 1562681"/>
                <a:gd name="connsiteX2-1935" fmla="*/ 7062175 w 8393514"/>
                <a:gd name="connsiteY2-1936" fmla="*/ 617909 h 1562681"/>
                <a:gd name="connsiteX3-1937" fmla="*/ 7221629 w 8393514"/>
                <a:gd name="connsiteY3-1938" fmla="*/ 942095 h 1562681"/>
                <a:gd name="connsiteX4-1939" fmla="*/ 8348876 w 8393514"/>
                <a:gd name="connsiteY4-1940" fmla="*/ 708437 h 1562681"/>
                <a:gd name="connsiteX5-1941" fmla="*/ 8393514 w 8393514"/>
                <a:gd name="connsiteY5-1942" fmla="*/ 757027 h 1562681"/>
                <a:gd name="connsiteX6-1943" fmla="*/ 7211471 w 8393514"/>
                <a:gd name="connsiteY6-1944" fmla="*/ 1001660 h 1562681"/>
                <a:gd name="connsiteX7-1945" fmla="*/ 7023079 w 8393514"/>
                <a:gd name="connsiteY7-1946" fmla="*/ 642422 h 1562681"/>
                <a:gd name="connsiteX8-1947" fmla="*/ 6625054 w 8393514"/>
                <a:gd name="connsiteY8-1948" fmla="*/ 103104 h 1562681"/>
                <a:gd name="connsiteX9-1949" fmla="*/ 6613972 w 8393514"/>
                <a:gd name="connsiteY9-1950" fmla="*/ 103104 h 1562681"/>
                <a:gd name="connsiteX10-1951" fmla="*/ 5725111 w 8393514"/>
                <a:gd name="connsiteY10-1952" fmla="*/ 683518 h 1562681"/>
                <a:gd name="connsiteX11-1953" fmla="*/ 5596746 w 8393514"/>
                <a:gd name="connsiteY11-1954" fmla="*/ 815115 h 1562681"/>
                <a:gd name="connsiteX12-1955" fmla="*/ 5426824 w 8393514"/>
                <a:gd name="connsiteY12-1956" fmla="*/ 994272 h 1562681"/>
                <a:gd name="connsiteX13-1957" fmla="*/ 5037572 w 8393514"/>
                <a:gd name="connsiteY13-1958" fmla="*/ 1384909 h 1562681"/>
                <a:gd name="connsiteX14-1959" fmla="*/ 4680181 w 8393514"/>
                <a:gd name="connsiteY14-1960" fmla="*/ 1562681 h 1562681"/>
                <a:gd name="connsiteX15-1961" fmla="*/ 4637239 w 8393514"/>
                <a:gd name="connsiteY15-1962" fmla="*/ 1558525 h 1562681"/>
                <a:gd name="connsiteX16-1963" fmla="*/ 4405443 w 8393514"/>
                <a:gd name="connsiteY16-1964" fmla="*/ 1214987 h 1562681"/>
                <a:gd name="connsiteX17-1965" fmla="*/ 4179650 w 8393514"/>
                <a:gd name="connsiteY17-1966" fmla="*/ 805418 h 1562681"/>
                <a:gd name="connsiteX18-1967" fmla="*/ 3311567 w 8393514"/>
                <a:gd name="connsiteY18-1968" fmla="*/ 810498 h 1562681"/>
                <a:gd name="connsiteX19-1969" fmla="*/ 2360834 w 8393514"/>
                <a:gd name="connsiteY19-1970" fmla="*/ 1037676 h 1562681"/>
                <a:gd name="connsiteX20-1971" fmla="*/ 2342497 w 8393514"/>
                <a:gd name="connsiteY20-1972" fmla="*/ 1035448 h 1562681"/>
                <a:gd name="connsiteX21-1973" fmla="*/ 2126238 w 8393514"/>
                <a:gd name="connsiteY21-1974" fmla="*/ 1083546 h 1562681"/>
                <a:gd name="connsiteX22-1975" fmla="*/ 1317343 w 8393514"/>
                <a:gd name="connsiteY22-1976" fmla="*/ 1156679 h 1562681"/>
                <a:gd name="connsiteX23-1977" fmla="*/ 1009685 w 8393514"/>
                <a:gd name="connsiteY23-1978" fmla="*/ 1145249 h 1562681"/>
                <a:gd name="connsiteX24-1979" fmla="*/ 90523 w 8393514"/>
                <a:gd name="connsiteY24-1980" fmla="*/ 785204 h 1562681"/>
                <a:gd name="connsiteX25-1981" fmla="*/ 22895 w 8393514"/>
                <a:gd name="connsiteY25-1982" fmla="*/ 324194 h 1562681"/>
                <a:gd name="connsiteX26-1983" fmla="*/ 33026 w 8393514"/>
                <a:gd name="connsiteY26-1984" fmla="*/ 300294 h 1562681"/>
                <a:gd name="connsiteX27-1985" fmla="*/ 94142 w 8393514"/>
                <a:gd name="connsiteY27-1986" fmla="*/ 300294 h 1562681"/>
                <a:gd name="connsiteX28-1987" fmla="*/ 76235 w 8393514"/>
                <a:gd name="connsiteY28-1988" fmla="*/ 342292 h 1562681"/>
                <a:gd name="connsiteX29-1989" fmla="*/ 140053 w 8393514"/>
                <a:gd name="connsiteY29-1990" fmla="*/ 758534 h 1562681"/>
                <a:gd name="connsiteX30-1991" fmla="*/ 2361283 w 8393514"/>
                <a:gd name="connsiteY30-1992" fmla="*/ 972847 h 1562681"/>
                <a:gd name="connsiteX31-1993" fmla="*/ 2361890 w 8393514"/>
                <a:gd name="connsiteY31-1994" fmla="*/ 975192 h 1562681"/>
                <a:gd name="connsiteX32-1995" fmla="*/ 2418393 w 8393514"/>
                <a:gd name="connsiteY32-1996" fmla="*/ 959550 h 1562681"/>
                <a:gd name="connsiteX33-1997" fmla="*/ 3300486 w 8393514"/>
                <a:gd name="connsiteY33-1998" fmla="*/ 751395 h 1562681"/>
                <a:gd name="connsiteX34-1999" fmla="*/ 4213357 w 8393514"/>
                <a:gd name="connsiteY34-2000" fmla="*/ 755550 h 1562681"/>
                <a:gd name="connsiteX35-2001" fmla="*/ 4462699 w 8393514"/>
                <a:gd name="connsiteY35-2002" fmla="*/ 1197440 h 1562681"/>
                <a:gd name="connsiteX36-2003" fmla="*/ 4648321 w 8393514"/>
                <a:gd name="connsiteY36-2004" fmla="*/ 1499421 h 1562681"/>
                <a:gd name="connsiteX37-2005" fmla="*/ 5382034 w 8393514"/>
                <a:gd name="connsiteY37-2006" fmla="*/ 953639 h 1562681"/>
                <a:gd name="connsiteX38-2007" fmla="*/ 5554727 w 8393514"/>
                <a:gd name="connsiteY38-2008" fmla="*/ 771249 h 1562681"/>
                <a:gd name="connsiteX39-2009" fmla="*/ 5681246 w 8393514"/>
                <a:gd name="connsiteY39-2010" fmla="*/ 641961 h 1562681"/>
                <a:gd name="connsiteX40-2011" fmla="*/ 6613510 w 8393514"/>
                <a:gd name="connsiteY40-2012" fmla="*/ 42615 h 1562681"/>
                <a:gd name="connsiteX0-2013" fmla="*/ 6613510 w 8393514"/>
                <a:gd name="connsiteY0-2014" fmla="*/ 42615 h 1562681"/>
                <a:gd name="connsiteX1-2015" fmla="*/ 6625977 w 8393514"/>
                <a:gd name="connsiteY1-2016" fmla="*/ 42615 h 1562681"/>
                <a:gd name="connsiteX2-2017" fmla="*/ 7062175 w 8393514"/>
                <a:gd name="connsiteY2-2018" fmla="*/ 617909 h 1562681"/>
                <a:gd name="connsiteX3-2019" fmla="*/ 7221629 w 8393514"/>
                <a:gd name="connsiteY3-2020" fmla="*/ 942095 h 1562681"/>
                <a:gd name="connsiteX4-2021" fmla="*/ 8348876 w 8393514"/>
                <a:gd name="connsiteY4-2022" fmla="*/ 708437 h 1562681"/>
                <a:gd name="connsiteX5-2023" fmla="*/ 8393514 w 8393514"/>
                <a:gd name="connsiteY5-2024" fmla="*/ 757027 h 1562681"/>
                <a:gd name="connsiteX6-2025" fmla="*/ 7211471 w 8393514"/>
                <a:gd name="connsiteY6-2026" fmla="*/ 1001660 h 1562681"/>
                <a:gd name="connsiteX7-2027" fmla="*/ 7023079 w 8393514"/>
                <a:gd name="connsiteY7-2028" fmla="*/ 642422 h 1562681"/>
                <a:gd name="connsiteX8-2029" fmla="*/ 6625054 w 8393514"/>
                <a:gd name="connsiteY8-2030" fmla="*/ 103104 h 1562681"/>
                <a:gd name="connsiteX9-2031" fmla="*/ 6613972 w 8393514"/>
                <a:gd name="connsiteY9-2032" fmla="*/ 103104 h 1562681"/>
                <a:gd name="connsiteX10-2033" fmla="*/ 5725111 w 8393514"/>
                <a:gd name="connsiteY10-2034" fmla="*/ 683518 h 1562681"/>
                <a:gd name="connsiteX11-2035" fmla="*/ 5596746 w 8393514"/>
                <a:gd name="connsiteY11-2036" fmla="*/ 815115 h 1562681"/>
                <a:gd name="connsiteX12-2037" fmla="*/ 5426824 w 8393514"/>
                <a:gd name="connsiteY12-2038" fmla="*/ 994272 h 1562681"/>
                <a:gd name="connsiteX13-2039" fmla="*/ 5037572 w 8393514"/>
                <a:gd name="connsiteY13-2040" fmla="*/ 1384909 h 1562681"/>
                <a:gd name="connsiteX14-2041" fmla="*/ 4680181 w 8393514"/>
                <a:gd name="connsiteY14-2042" fmla="*/ 1562681 h 1562681"/>
                <a:gd name="connsiteX15-2043" fmla="*/ 4637239 w 8393514"/>
                <a:gd name="connsiteY15-2044" fmla="*/ 1558525 h 1562681"/>
                <a:gd name="connsiteX16-2045" fmla="*/ 4405443 w 8393514"/>
                <a:gd name="connsiteY16-2046" fmla="*/ 1214987 h 1562681"/>
                <a:gd name="connsiteX17-2047" fmla="*/ 4179650 w 8393514"/>
                <a:gd name="connsiteY17-2048" fmla="*/ 805418 h 1562681"/>
                <a:gd name="connsiteX18-2049" fmla="*/ 3311567 w 8393514"/>
                <a:gd name="connsiteY18-2050" fmla="*/ 810498 h 1562681"/>
                <a:gd name="connsiteX19-2051" fmla="*/ 2360834 w 8393514"/>
                <a:gd name="connsiteY19-2052" fmla="*/ 1037676 h 1562681"/>
                <a:gd name="connsiteX20-2053" fmla="*/ 2342497 w 8393514"/>
                <a:gd name="connsiteY20-2054" fmla="*/ 1035448 h 1562681"/>
                <a:gd name="connsiteX21-2055" fmla="*/ 2126238 w 8393514"/>
                <a:gd name="connsiteY21-2056" fmla="*/ 1083546 h 1562681"/>
                <a:gd name="connsiteX22-2057" fmla="*/ 1317343 w 8393514"/>
                <a:gd name="connsiteY22-2058" fmla="*/ 1156679 h 1562681"/>
                <a:gd name="connsiteX23-2059" fmla="*/ 1009685 w 8393514"/>
                <a:gd name="connsiteY23-2060" fmla="*/ 1145249 h 1562681"/>
                <a:gd name="connsiteX24-2061" fmla="*/ 90523 w 8393514"/>
                <a:gd name="connsiteY24-2062" fmla="*/ 785204 h 1562681"/>
                <a:gd name="connsiteX25-2063" fmla="*/ 22895 w 8393514"/>
                <a:gd name="connsiteY25-2064" fmla="*/ 324194 h 1562681"/>
                <a:gd name="connsiteX26-2065" fmla="*/ 33026 w 8393514"/>
                <a:gd name="connsiteY26-2066" fmla="*/ 300294 h 1562681"/>
                <a:gd name="connsiteX27-2067" fmla="*/ 94142 w 8393514"/>
                <a:gd name="connsiteY27-2068" fmla="*/ 300294 h 1562681"/>
                <a:gd name="connsiteX28-2069" fmla="*/ 76235 w 8393514"/>
                <a:gd name="connsiteY28-2070" fmla="*/ 342292 h 1562681"/>
                <a:gd name="connsiteX29-2071" fmla="*/ 140053 w 8393514"/>
                <a:gd name="connsiteY29-2072" fmla="*/ 758534 h 1562681"/>
                <a:gd name="connsiteX30-2073" fmla="*/ 2361283 w 8393514"/>
                <a:gd name="connsiteY30-2074" fmla="*/ 972847 h 1562681"/>
                <a:gd name="connsiteX31-2075" fmla="*/ 2361890 w 8393514"/>
                <a:gd name="connsiteY31-2076" fmla="*/ 975192 h 1562681"/>
                <a:gd name="connsiteX32-2077" fmla="*/ 2418393 w 8393514"/>
                <a:gd name="connsiteY32-2078" fmla="*/ 959550 h 1562681"/>
                <a:gd name="connsiteX33-2079" fmla="*/ 3300486 w 8393514"/>
                <a:gd name="connsiteY33-2080" fmla="*/ 751395 h 1562681"/>
                <a:gd name="connsiteX34-2081" fmla="*/ 4213357 w 8393514"/>
                <a:gd name="connsiteY34-2082" fmla="*/ 755550 h 1562681"/>
                <a:gd name="connsiteX35-2083" fmla="*/ 4462699 w 8393514"/>
                <a:gd name="connsiteY35-2084" fmla="*/ 1197440 h 1562681"/>
                <a:gd name="connsiteX36-2085" fmla="*/ 4648321 w 8393514"/>
                <a:gd name="connsiteY36-2086" fmla="*/ 1499421 h 1562681"/>
                <a:gd name="connsiteX37-2087" fmla="*/ 5382034 w 8393514"/>
                <a:gd name="connsiteY37-2088" fmla="*/ 953639 h 1562681"/>
                <a:gd name="connsiteX38-2089" fmla="*/ 5554727 w 8393514"/>
                <a:gd name="connsiteY38-2090" fmla="*/ 771249 h 1562681"/>
                <a:gd name="connsiteX39-2091" fmla="*/ 5681246 w 8393514"/>
                <a:gd name="connsiteY39-2092" fmla="*/ 641961 h 1562681"/>
                <a:gd name="connsiteX40-2093" fmla="*/ 6613510 w 8393514"/>
                <a:gd name="connsiteY40-2094" fmla="*/ 42615 h 1562681"/>
                <a:gd name="connsiteX0-2095" fmla="*/ 6613510 w 8393514"/>
                <a:gd name="connsiteY0-2096" fmla="*/ 8124 h 1528190"/>
                <a:gd name="connsiteX1-2097" fmla="*/ 6625977 w 8393514"/>
                <a:gd name="connsiteY1-2098" fmla="*/ 8124 h 1528190"/>
                <a:gd name="connsiteX2-2099" fmla="*/ 7062175 w 8393514"/>
                <a:gd name="connsiteY2-2100" fmla="*/ 583418 h 1528190"/>
                <a:gd name="connsiteX3-2101" fmla="*/ 7221629 w 8393514"/>
                <a:gd name="connsiteY3-2102" fmla="*/ 907604 h 1528190"/>
                <a:gd name="connsiteX4-2103" fmla="*/ 8348876 w 8393514"/>
                <a:gd name="connsiteY4-2104" fmla="*/ 673946 h 1528190"/>
                <a:gd name="connsiteX5-2105" fmla="*/ 8393514 w 8393514"/>
                <a:gd name="connsiteY5-2106" fmla="*/ 722536 h 1528190"/>
                <a:gd name="connsiteX6-2107" fmla="*/ 7211471 w 8393514"/>
                <a:gd name="connsiteY6-2108" fmla="*/ 967169 h 1528190"/>
                <a:gd name="connsiteX7-2109" fmla="*/ 7023079 w 8393514"/>
                <a:gd name="connsiteY7-2110" fmla="*/ 607931 h 1528190"/>
                <a:gd name="connsiteX8-2111" fmla="*/ 6625054 w 8393514"/>
                <a:gd name="connsiteY8-2112" fmla="*/ 68613 h 1528190"/>
                <a:gd name="connsiteX9-2113" fmla="*/ 6613972 w 8393514"/>
                <a:gd name="connsiteY9-2114" fmla="*/ 68613 h 1528190"/>
                <a:gd name="connsiteX10-2115" fmla="*/ 5725111 w 8393514"/>
                <a:gd name="connsiteY10-2116" fmla="*/ 649027 h 1528190"/>
                <a:gd name="connsiteX11-2117" fmla="*/ 5596746 w 8393514"/>
                <a:gd name="connsiteY11-2118" fmla="*/ 780624 h 1528190"/>
                <a:gd name="connsiteX12-2119" fmla="*/ 5426824 w 8393514"/>
                <a:gd name="connsiteY12-2120" fmla="*/ 959781 h 1528190"/>
                <a:gd name="connsiteX13-2121" fmla="*/ 5037572 w 8393514"/>
                <a:gd name="connsiteY13-2122" fmla="*/ 1350418 h 1528190"/>
                <a:gd name="connsiteX14-2123" fmla="*/ 4680181 w 8393514"/>
                <a:gd name="connsiteY14-2124" fmla="*/ 1528190 h 1528190"/>
                <a:gd name="connsiteX15-2125" fmla="*/ 4637239 w 8393514"/>
                <a:gd name="connsiteY15-2126" fmla="*/ 1524034 h 1528190"/>
                <a:gd name="connsiteX16-2127" fmla="*/ 4405443 w 8393514"/>
                <a:gd name="connsiteY16-2128" fmla="*/ 1180496 h 1528190"/>
                <a:gd name="connsiteX17-2129" fmla="*/ 4179650 w 8393514"/>
                <a:gd name="connsiteY17-2130" fmla="*/ 770927 h 1528190"/>
                <a:gd name="connsiteX18-2131" fmla="*/ 3311567 w 8393514"/>
                <a:gd name="connsiteY18-2132" fmla="*/ 776007 h 1528190"/>
                <a:gd name="connsiteX19-2133" fmla="*/ 2360834 w 8393514"/>
                <a:gd name="connsiteY19-2134" fmla="*/ 1003185 h 1528190"/>
                <a:gd name="connsiteX20-2135" fmla="*/ 2342497 w 8393514"/>
                <a:gd name="connsiteY20-2136" fmla="*/ 1000957 h 1528190"/>
                <a:gd name="connsiteX21-2137" fmla="*/ 2126238 w 8393514"/>
                <a:gd name="connsiteY21-2138" fmla="*/ 1049055 h 1528190"/>
                <a:gd name="connsiteX22-2139" fmla="*/ 1317343 w 8393514"/>
                <a:gd name="connsiteY22-2140" fmla="*/ 1122188 h 1528190"/>
                <a:gd name="connsiteX23-2141" fmla="*/ 1009685 w 8393514"/>
                <a:gd name="connsiteY23-2142" fmla="*/ 1110758 h 1528190"/>
                <a:gd name="connsiteX24-2143" fmla="*/ 90523 w 8393514"/>
                <a:gd name="connsiteY24-2144" fmla="*/ 750713 h 1528190"/>
                <a:gd name="connsiteX25-2145" fmla="*/ 22895 w 8393514"/>
                <a:gd name="connsiteY25-2146" fmla="*/ 289703 h 1528190"/>
                <a:gd name="connsiteX26-2147" fmla="*/ 33026 w 8393514"/>
                <a:gd name="connsiteY26-2148" fmla="*/ 265803 h 1528190"/>
                <a:gd name="connsiteX27-2149" fmla="*/ 94142 w 8393514"/>
                <a:gd name="connsiteY27-2150" fmla="*/ 265803 h 1528190"/>
                <a:gd name="connsiteX28-2151" fmla="*/ 76235 w 8393514"/>
                <a:gd name="connsiteY28-2152" fmla="*/ 307801 h 1528190"/>
                <a:gd name="connsiteX29-2153" fmla="*/ 140053 w 8393514"/>
                <a:gd name="connsiteY29-2154" fmla="*/ 724043 h 1528190"/>
                <a:gd name="connsiteX30-2155" fmla="*/ 2361283 w 8393514"/>
                <a:gd name="connsiteY30-2156" fmla="*/ 938356 h 1528190"/>
                <a:gd name="connsiteX31-2157" fmla="*/ 2361890 w 8393514"/>
                <a:gd name="connsiteY31-2158" fmla="*/ 940701 h 1528190"/>
                <a:gd name="connsiteX32-2159" fmla="*/ 2418393 w 8393514"/>
                <a:gd name="connsiteY32-2160" fmla="*/ 925059 h 1528190"/>
                <a:gd name="connsiteX33-2161" fmla="*/ 3300486 w 8393514"/>
                <a:gd name="connsiteY33-2162" fmla="*/ 716904 h 1528190"/>
                <a:gd name="connsiteX34-2163" fmla="*/ 4213357 w 8393514"/>
                <a:gd name="connsiteY34-2164" fmla="*/ 721059 h 1528190"/>
                <a:gd name="connsiteX35-2165" fmla="*/ 4462699 w 8393514"/>
                <a:gd name="connsiteY35-2166" fmla="*/ 1162949 h 1528190"/>
                <a:gd name="connsiteX36-2167" fmla="*/ 4648321 w 8393514"/>
                <a:gd name="connsiteY36-2168" fmla="*/ 1464930 h 1528190"/>
                <a:gd name="connsiteX37-2169" fmla="*/ 5382034 w 8393514"/>
                <a:gd name="connsiteY37-2170" fmla="*/ 919148 h 1528190"/>
                <a:gd name="connsiteX38-2171" fmla="*/ 5554727 w 8393514"/>
                <a:gd name="connsiteY38-2172" fmla="*/ 736758 h 1528190"/>
                <a:gd name="connsiteX39-2173" fmla="*/ 5681246 w 8393514"/>
                <a:gd name="connsiteY39-2174" fmla="*/ 607470 h 1528190"/>
                <a:gd name="connsiteX40-2175" fmla="*/ 6613510 w 8393514"/>
                <a:gd name="connsiteY40-2176" fmla="*/ 8124 h 1528190"/>
                <a:gd name="connsiteX0-2177" fmla="*/ 6613510 w 8393514"/>
                <a:gd name="connsiteY0-2178" fmla="*/ 1470 h 1521536"/>
                <a:gd name="connsiteX1-2179" fmla="*/ 6625977 w 8393514"/>
                <a:gd name="connsiteY1-2180" fmla="*/ 1470 h 1521536"/>
                <a:gd name="connsiteX2-2181" fmla="*/ 7062175 w 8393514"/>
                <a:gd name="connsiteY2-2182" fmla="*/ 576764 h 1521536"/>
                <a:gd name="connsiteX3-2183" fmla="*/ 7221629 w 8393514"/>
                <a:gd name="connsiteY3-2184" fmla="*/ 900950 h 1521536"/>
                <a:gd name="connsiteX4-2185" fmla="*/ 8348876 w 8393514"/>
                <a:gd name="connsiteY4-2186" fmla="*/ 667292 h 1521536"/>
                <a:gd name="connsiteX5-2187" fmla="*/ 8393514 w 8393514"/>
                <a:gd name="connsiteY5-2188" fmla="*/ 715882 h 1521536"/>
                <a:gd name="connsiteX6-2189" fmla="*/ 7211471 w 8393514"/>
                <a:gd name="connsiteY6-2190" fmla="*/ 960515 h 1521536"/>
                <a:gd name="connsiteX7-2191" fmla="*/ 7023079 w 8393514"/>
                <a:gd name="connsiteY7-2192" fmla="*/ 601277 h 1521536"/>
                <a:gd name="connsiteX8-2193" fmla="*/ 6625054 w 8393514"/>
                <a:gd name="connsiteY8-2194" fmla="*/ 61959 h 1521536"/>
                <a:gd name="connsiteX9-2195" fmla="*/ 6613972 w 8393514"/>
                <a:gd name="connsiteY9-2196" fmla="*/ 61959 h 1521536"/>
                <a:gd name="connsiteX10-2197" fmla="*/ 5725111 w 8393514"/>
                <a:gd name="connsiteY10-2198" fmla="*/ 642373 h 1521536"/>
                <a:gd name="connsiteX11-2199" fmla="*/ 5596746 w 8393514"/>
                <a:gd name="connsiteY11-2200" fmla="*/ 773970 h 1521536"/>
                <a:gd name="connsiteX12-2201" fmla="*/ 5426824 w 8393514"/>
                <a:gd name="connsiteY12-2202" fmla="*/ 953127 h 1521536"/>
                <a:gd name="connsiteX13-2203" fmla="*/ 5037572 w 8393514"/>
                <a:gd name="connsiteY13-2204" fmla="*/ 1343764 h 1521536"/>
                <a:gd name="connsiteX14-2205" fmla="*/ 4680181 w 8393514"/>
                <a:gd name="connsiteY14-2206" fmla="*/ 1521536 h 1521536"/>
                <a:gd name="connsiteX15-2207" fmla="*/ 4637239 w 8393514"/>
                <a:gd name="connsiteY15-2208" fmla="*/ 1517380 h 1521536"/>
                <a:gd name="connsiteX16-2209" fmla="*/ 4405443 w 8393514"/>
                <a:gd name="connsiteY16-2210" fmla="*/ 1173842 h 1521536"/>
                <a:gd name="connsiteX17-2211" fmla="*/ 4179650 w 8393514"/>
                <a:gd name="connsiteY17-2212" fmla="*/ 764273 h 1521536"/>
                <a:gd name="connsiteX18-2213" fmla="*/ 3311567 w 8393514"/>
                <a:gd name="connsiteY18-2214" fmla="*/ 769353 h 1521536"/>
                <a:gd name="connsiteX19-2215" fmla="*/ 2360834 w 8393514"/>
                <a:gd name="connsiteY19-2216" fmla="*/ 996531 h 1521536"/>
                <a:gd name="connsiteX20-2217" fmla="*/ 2342497 w 8393514"/>
                <a:gd name="connsiteY20-2218" fmla="*/ 994303 h 1521536"/>
                <a:gd name="connsiteX21-2219" fmla="*/ 2126238 w 8393514"/>
                <a:gd name="connsiteY21-2220" fmla="*/ 1042401 h 1521536"/>
                <a:gd name="connsiteX22-2221" fmla="*/ 1317343 w 8393514"/>
                <a:gd name="connsiteY22-2222" fmla="*/ 1115534 h 1521536"/>
                <a:gd name="connsiteX23-2223" fmla="*/ 1009685 w 8393514"/>
                <a:gd name="connsiteY23-2224" fmla="*/ 1104104 h 1521536"/>
                <a:gd name="connsiteX24-2225" fmla="*/ 90523 w 8393514"/>
                <a:gd name="connsiteY24-2226" fmla="*/ 744059 h 1521536"/>
                <a:gd name="connsiteX25-2227" fmla="*/ 22895 w 8393514"/>
                <a:gd name="connsiteY25-2228" fmla="*/ 283049 h 1521536"/>
                <a:gd name="connsiteX26-2229" fmla="*/ 33026 w 8393514"/>
                <a:gd name="connsiteY26-2230" fmla="*/ 259149 h 1521536"/>
                <a:gd name="connsiteX27-2231" fmla="*/ 94142 w 8393514"/>
                <a:gd name="connsiteY27-2232" fmla="*/ 259149 h 1521536"/>
                <a:gd name="connsiteX28-2233" fmla="*/ 76235 w 8393514"/>
                <a:gd name="connsiteY28-2234" fmla="*/ 301147 h 1521536"/>
                <a:gd name="connsiteX29-2235" fmla="*/ 140053 w 8393514"/>
                <a:gd name="connsiteY29-2236" fmla="*/ 717389 h 1521536"/>
                <a:gd name="connsiteX30-2237" fmla="*/ 2361283 w 8393514"/>
                <a:gd name="connsiteY30-2238" fmla="*/ 931702 h 1521536"/>
                <a:gd name="connsiteX31-2239" fmla="*/ 2361890 w 8393514"/>
                <a:gd name="connsiteY31-2240" fmla="*/ 934047 h 1521536"/>
                <a:gd name="connsiteX32-2241" fmla="*/ 2418393 w 8393514"/>
                <a:gd name="connsiteY32-2242" fmla="*/ 918405 h 1521536"/>
                <a:gd name="connsiteX33-2243" fmla="*/ 3300486 w 8393514"/>
                <a:gd name="connsiteY33-2244" fmla="*/ 710250 h 1521536"/>
                <a:gd name="connsiteX34-2245" fmla="*/ 4213357 w 8393514"/>
                <a:gd name="connsiteY34-2246" fmla="*/ 714405 h 1521536"/>
                <a:gd name="connsiteX35-2247" fmla="*/ 4462699 w 8393514"/>
                <a:gd name="connsiteY35-2248" fmla="*/ 1156295 h 1521536"/>
                <a:gd name="connsiteX36-2249" fmla="*/ 4648321 w 8393514"/>
                <a:gd name="connsiteY36-2250" fmla="*/ 1458276 h 1521536"/>
                <a:gd name="connsiteX37-2251" fmla="*/ 5382034 w 8393514"/>
                <a:gd name="connsiteY37-2252" fmla="*/ 912494 h 1521536"/>
                <a:gd name="connsiteX38-2253" fmla="*/ 5554727 w 8393514"/>
                <a:gd name="connsiteY38-2254" fmla="*/ 730104 h 1521536"/>
                <a:gd name="connsiteX39-2255" fmla="*/ 5681246 w 8393514"/>
                <a:gd name="connsiteY39-2256" fmla="*/ 600816 h 1521536"/>
                <a:gd name="connsiteX40-2257" fmla="*/ 6613510 w 8393514"/>
                <a:gd name="connsiteY40-2258" fmla="*/ 1470 h 1521536"/>
                <a:gd name="connsiteX0-2259" fmla="*/ 6613510 w 8393514"/>
                <a:gd name="connsiteY0-2260" fmla="*/ 30305 h 1550371"/>
                <a:gd name="connsiteX1-2261" fmla="*/ 6625977 w 8393514"/>
                <a:gd name="connsiteY1-2262" fmla="*/ 30305 h 1550371"/>
                <a:gd name="connsiteX2-2263" fmla="*/ 7062175 w 8393514"/>
                <a:gd name="connsiteY2-2264" fmla="*/ 605599 h 1550371"/>
                <a:gd name="connsiteX3-2265" fmla="*/ 7221629 w 8393514"/>
                <a:gd name="connsiteY3-2266" fmla="*/ 929785 h 1550371"/>
                <a:gd name="connsiteX4-2267" fmla="*/ 8348876 w 8393514"/>
                <a:gd name="connsiteY4-2268" fmla="*/ 696127 h 1550371"/>
                <a:gd name="connsiteX5-2269" fmla="*/ 8393514 w 8393514"/>
                <a:gd name="connsiteY5-2270" fmla="*/ 744717 h 1550371"/>
                <a:gd name="connsiteX6-2271" fmla="*/ 7211471 w 8393514"/>
                <a:gd name="connsiteY6-2272" fmla="*/ 989350 h 1550371"/>
                <a:gd name="connsiteX7-2273" fmla="*/ 7023079 w 8393514"/>
                <a:gd name="connsiteY7-2274" fmla="*/ 630112 h 1550371"/>
                <a:gd name="connsiteX8-2275" fmla="*/ 6625054 w 8393514"/>
                <a:gd name="connsiteY8-2276" fmla="*/ 90794 h 1550371"/>
                <a:gd name="connsiteX9-2277" fmla="*/ 6613972 w 8393514"/>
                <a:gd name="connsiteY9-2278" fmla="*/ 90794 h 1550371"/>
                <a:gd name="connsiteX10-2279" fmla="*/ 5725111 w 8393514"/>
                <a:gd name="connsiteY10-2280" fmla="*/ 671208 h 1550371"/>
                <a:gd name="connsiteX11-2281" fmla="*/ 5596746 w 8393514"/>
                <a:gd name="connsiteY11-2282" fmla="*/ 802805 h 1550371"/>
                <a:gd name="connsiteX12-2283" fmla="*/ 5426824 w 8393514"/>
                <a:gd name="connsiteY12-2284" fmla="*/ 981962 h 1550371"/>
                <a:gd name="connsiteX13-2285" fmla="*/ 5037572 w 8393514"/>
                <a:gd name="connsiteY13-2286" fmla="*/ 1372599 h 1550371"/>
                <a:gd name="connsiteX14-2287" fmla="*/ 4680181 w 8393514"/>
                <a:gd name="connsiteY14-2288" fmla="*/ 1550371 h 1550371"/>
                <a:gd name="connsiteX15-2289" fmla="*/ 4637239 w 8393514"/>
                <a:gd name="connsiteY15-2290" fmla="*/ 1546215 h 1550371"/>
                <a:gd name="connsiteX16-2291" fmla="*/ 4405443 w 8393514"/>
                <a:gd name="connsiteY16-2292" fmla="*/ 1202677 h 1550371"/>
                <a:gd name="connsiteX17-2293" fmla="*/ 4179650 w 8393514"/>
                <a:gd name="connsiteY17-2294" fmla="*/ 793108 h 1550371"/>
                <a:gd name="connsiteX18-2295" fmla="*/ 3311567 w 8393514"/>
                <a:gd name="connsiteY18-2296" fmla="*/ 798188 h 1550371"/>
                <a:gd name="connsiteX19-2297" fmla="*/ 2360834 w 8393514"/>
                <a:gd name="connsiteY19-2298" fmla="*/ 1025366 h 1550371"/>
                <a:gd name="connsiteX20-2299" fmla="*/ 2342497 w 8393514"/>
                <a:gd name="connsiteY20-2300" fmla="*/ 1023138 h 1550371"/>
                <a:gd name="connsiteX21-2301" fmla="*/ 2126238 w 8393514"/>
                <a:gd name="connsiteY21-2302" fmla="*/ 1071236 h 1550371"/>
                <a:gd name="connsiteX22-2303" fmla="*/ 1317343 w 8393514"/>
                <a:gd name="connsiteY22-2304" fmla="*/ 1144369 h 1550371"/>
                <a:gd name="connsiteX23-2305" fmla="*/ 1009685 w 8393514"/>
                <a:gd name="connsiteY23-2306" fmla="*/ 1132939 h 1550371"/>
                <a:gd name="connsiteX24-2307" fmla="*/ 90523 w 8393514"/>
                <a:gd name="connsiteY24-2308" fmla="*/ 772894 h 1550371"/>
                <a:gd name="connsiteX25-2309" fmla="*/ 22895 w 8393514"/>
                <a:gd name="connsiteY25-2310" fmla="*/ 311884 h 1550371"/>
                <a:gd name="connsiteX26-2311" fmla="*/ 33026 w 8393514"/>
                <a:gd name="connsiteY26-2312" fmla="*/ 287984 h 1550371"/>
                <a:gd name="connsiteX27-2313" fmla="*/ 94142 w 8393514"/>
                <a:gd name="connsiteY27-2314" fmla="*/ 287984 h 1550371"/>
                <a:gd name="connsiteX28-2315" fmla="*/ 76235 w 8393514"/>
                <a:gd name="connsiteY28-2316" fmla="*/ 329982 h 1550371"/>
                <a:gd name="connsiteX29-2317" fmla="*/ 140053 w 8393514"/>
                <a:gd name="connsiteY29-2318" fmla="*/ 746224 h 1550371"/>
                <a:gd name="connsiteX30-2319" fmla="*/ 2361283 w 8393514"/>
                <a:gd name="connsiteY30-2320" fmla="*/ 960537 h 1550371"/>
                <a:gd name="connsiteX31-2321" fmla="*/ 2361890 w 8393514"/>
                <a:gd name="connsiteY31-2322" fmla="*/ 962882 h 1550371"/>
                <a:gd name="connsiteX32-2323" fmla="*/ 2418393 w 8393514"/>
                <a:gd name="connsiteY32-2324" fmla="*/ 947240 h 1550371"/>
                <a:gd name="connsiteX33-2325" fmla="*/ 3300486 w 8393514"/>
                <a:gd name="connsiteY33-2326" fmla="*/ 739085 h 1550371"/>
                <a:gd name="connsiteX34-2327" fmla="*/ 4213357 w 8393514"/>
                <a:gd name="connsiteY34-2328" fmla="*/ 743240 h 1550371"/>
                <a:gd name="connsiteX35-2329" fmla="*/ 4462699 w 8393514"/>
                <a:gd name="connsiteY35-2330" fmla="*/ 1185130 h 1550371"/>
                <a:gd name="connsiteX36-2331" fmla="*/ 4648321 w 8393514"/>
                <a:gd name="connsiteY36-2332" fmla="*/ 1487111 h 1550371"/>
                <a:gd name="connsiteX37-2333" fmla="*/ 5382034 w 8393514"/>
                <a:gd name="connsiteY37-2334" fmla="*/ 941329 h 1550371"/>
                <a:gd name="connsiteX38-2335" fmla="*/ 5554727 w 8393514"/>
                <a:gd name="connsiteY38-2336" fmla="*/ 758939 h 1550371"/>
                <a:gd name="connsiteX39-2337" fmla="*/ 5681246 w 8393514"/>
                <a:gd name="connsiteY39-2338" fmla="*/ 629651 h 1550371"/>
                <a:gd name="connsiteX40-2339" fmla="*/ 6613510 w 8393514"/>
                <a:gd name="connsiteY40-2340" fmla="*/ 30305 h 1550371"/>
                <a:gd name="connsiteX0-2341" fmla="*/ 6613510 w 8393514"/>
                <a:gd name="connsiteY0-2342" fmla="*/ 1293 h 1521359"/>
                <a:gd name="connsiteX1-2343" fmla="*/ 6625977 w 8393514"/>
                <a:gd name="connsiteY1-2344" fmla="*/ 1293 h 1521359"/>
                <a:gd name="connsiteX2-2345" fmla="*/ 7062175 w 8393514"/>
                <a:gd name="connsiteY2-2346" fmla="*/ 576587 h 1521359"/>
                <a:gd name="connsiteX3-2347" fmla="*/ 7221629 w 8393514"/>
                <a:gd name="connsiteY3-2348" fmla="*/ 900773 h 1521359"/>
                <a:gd name="connsiteX4-2349" fmla="*/ 8348876 w 8393514"/>
                <a:gd name="connsiteY4-2350" fmla="*/ 667115 h 1521359"/>
                <a:gd name="connsiteX5-2351" fmla="*/ 8393514 w 8393514"/>
                <a:gd name="connsiteY5-2352" fmla="*/ 715705 h 1521359"/>
                <a:gd name="connsiteX6-2353" fmla="*/ 7211471 w 8393514"/>
                <a:gd name="connsiteY6-2354" fmla="*/ 960338 h 1521359"/>
                <a:gd name="connsiteX7-2355" fmla="*/ 7023079 w 8393514"/>
                <a:gd name="connsiteY7-2356" fmla="*/ 601100 h 1521359"/>
                <a:gd name="connsiteX8-2357" fmla="*/ 6625054 w 8393514"/>
                <a:gd name="connsiteY8-2358" fmla="*/ 61782 h 1521359"/>
                <a:gd name="connsiteX9-2359" fmla="*/ 6613972 w 8393514"/>
                <a:gd name="connsiteY9-2360" fmla="*/ 61782 h 1521359"/>
                <a:gd name="connsiteX10-2361" fmla="*/ 5725111 w 8393514"/>
                <a:gd name="connsiteY10-2362" fmla="*/ 642196 h 1521359"/>
                <a:gd name="connsiteX11-2363" fmla="*/ 5596746 w 8393514"/>
                <a:gd name="connsiteY11-2364" fmla="*/ 773793 h 1521359"/>
                <a:gd name="connsiteX12-2365" fmla="*/ 5426824 w 8393514"/>
                <a:gd name="connsiteY12-2366" fmla="*/ 952950 h 1521359"/>
                <a:gd name="connsiteX13-2367" fmla="*/ 5037572 w 8393514"/>
                <a:gd name="connsiteY13-2368" fmla="*/ 1343587 h 1521359"/>
                <a:gd name="connsiteX14-2369" fmla="*/ 4680181 w 8393514"/>
                <a:gd name="connsiteY14-2370" fmla="*/ 1521359 h 1521359"/>
                <a:gd name="connsiteX15-2371" fmla="*/ 4637239 w 8393514"/>
                <a:gd name="connsiteY15-2372" fmla="*/ 1517203 h 1521359"/>
                <a:gd name="connsiteX16-2373" fmla="*/ 4405443 w 8393514"/>
                <a:gd name="connsiteY16-2374" fmla="*/ 1173665 h 1521359"/>
                <a:gd name="connsiteX17-2375" fmla="*/ 4179650 w 8393514"/>
                <a:gd name="connsiteY17-2376" fmla="*/ 764096 h 1521359"/>
                <a:gd name="connsiteX18-2377" fmla="*/ 3311567 w 8393514"/>
                <a:gd name="connsiteY18-2378" fmla="*/ 769176 h 1521359"/>
                <a:gd name="connsiteX19-2379" fmla="*/ 2360834 w 8393514"/>
                <a:gd name="connsiteY19-2380" fmla="*/ 996354 h 1521359"/>
                <a:gd name="connsiteX20-2381" fmla="*/ 2342497 w 8393514"/>
                <a:gd name="connsiteY20-2382" fmla="*/ 994126 h 1521359"/>
                <a:gd name="connsiteX21-2383" fmla="*/ 2126238 w 8393514"/>
                <a:gd name="connsiteY21-2384" fmla="*/ 1042224 h 1521359"/>
                <a:gd name="connsiteX22-2385" fmla="*/ 1317343 w 8393514"/>
                <a:gd name="connsiteY22-2386" fmla="*/ 1115357 h 1521359"/>
                <a:gd name="connsiteX23-2387" fmla="*/ 1009685 w 8393514"/>
                <a:gd name="connsiteY23-2388" fmla="*/ 1103927 h 1521359"/>
                <a:gd name="connsiteX24-2389" fmla="*/ 90523 w 8393514"/>
                <a:gd name="connsiteY24-2390" fmla="*/ 743882 h 1521359"/>
                <a:gd name="connsiteX25-2391" fmla="*/ 22895 w 8393514"/>
                <a:gd name="connsiteY25-2392" fmla="*/ 282872 h 1521359"/>
                <a:gd name="connsiteX26-2393" fmla="*/ 33026 w 8393514"/>
                <a:gd name="connsiteY26-2394" fmla="*/ 258972 h 1521359"/>
                <a:gd name="connsiteX27-2395" fmla="*/ 94142 w 8393514"/>
                <a:gd name="connsiteY27-2396" fmla="*/ 258972 h 1521359"/>
                <a:gd name="connsiteX28-2397" fmla="*/ 76235 w 8393514"/>
                <a:gd name="connsiteY28-2398" fmla="*/ 300970 h 1521359"/>
                <a:gd name="connsiteX29-2399" fmla="*/ 140053 w 8393514"/>
                <a:gd name="connsiteY29-2400" fmla="*/ 717212 h 1521359"/>
                <a:gd name="connsiteX30-2401" fmla="*/ 2361283 w 8393514"/>
                <a:gd name="connsiteY30-2402" fmla="*/ 931525 h 1521359"/>
                <a:gd name="connsiteX31-2403" fmla="*/ 2361890 w 8393514"/>
                <a:gd name="connsiteY31-2404" fmla="*/ 933870 h 1521359"/>
                <a:gd name="connsiteX32-2405" fmla="*/ 2418393 w 8393514"/>
                <a:gd name="connsiteY32-2406" fmla="*/ 918228 h 1521359"/>
                <a:gd name="connsiteX33-2407" fmla="*/ 3300486 w 8393514"/>
                <a:gd name="connsiteY33-2408" fmla="*/ 710073 h 1521359"/>
                <a:gd name="connsiteX34-2409" fmla="*/ 4213357 w 8393514"/>
                <a:gd name="connsiteY34-2410" fmla="*/ 714228 h 1521359"/>
                <a:gd name="connsiteX35-2411" fmla="*/ 4462699 w 8393514"/>
                <a:gd name="connsiteY35-2412" fmla="*/ 1156118 h 1521359"/>
                <a:gd name="connsiteX36-2413" fmla="*/ 4648321 w 8393514"/>
                <a:gd name="connsiteY36-2414" fmla="*/ 1458099 h 1521359"/>
                <a:gd name="connsiteX37-2415" fmla="*/ 5382034 w 8393514"/>
                <a:gd name="connsiteY37-2416" fmla="*/ 912317 h 1521359"/>
                <a:gd name="connsiteX38-2417" fmla="*/ 5554727 w 8393514"/>
                <a:gd name="connsiteY38-2418" fmla="*/ 729927 h 1521359"/>
                <a:gd name="connsiteX39-2419" fmla="*/ 5681246 w 8393514"/>
                <a:gd name="connsiteY39-2420" fmla="*/ 600639 h 1521359"/>
                <a:gd name="connsiteX40-2421" fmla="*/ 6613510 w 8393514"/>
                <a:gd name="connsiteY40-2422" fmla="*/ 1293 h 1521359"/>
                <a:gd name="connsiteX0-2423" fmla="*/ 6613510 w 8393514"/>
                <a:gd name="connsiteY0-2424" fmla="*/ 1293 h 1521359"/>
                <a:gd name="connsiteX1-2425" fmla="*/ 6625977 w 8393514"/>
                <a:gd name="connsiteY1-2426" fmla="*/ 1293 h 1521359"/>
                <a:gd name="connsiteX2-2427" fmla="*/ 7062175 w 8393514"/>
                <a:gd name="connsiteY2-2428" fmla="*/ 576587 h 1521359"/>
                <a:gd name="connsiteX3-2429" fmla="*/ 7221629 w 8393514"/>
                <a:gd name="connsiteY3-2430" fmla="*/ 900773 h 1521359"/>
                <a:gd name="connsiteX4-2431" fmla="*/ 8348876 w 8393514"/>
                <a:gd name="connsiteY4-2432" fmla="*/ 667115 h 1521359"/>
                <a:gd name="connsiteX5-2433" fmla="*/ 8393514 w 8393514"/>
                <a:gd name="connsiteY5-2434" fmla="*/ 715705 h 1521359"/>
                <a:gd name="connsiteX6-2435" fmla="*/ 7211471 w 8393514"/>
                <a:gd name="connsiteY6-2436" fmla="*/ 960338 h 1521359"/>
                <a:gd name="connsiteX7-2437" fmla="*/ 7023079 w 8393514"/>
                <a:gd name="connsiteY7-2438" fmla="*/ 601100 h 1521359"/>
                <a:gd name="connsiteX8-2439" fmla="*/ 6625054 w 8393514"/>
                <a:gd name="connsiteY8-2440" fmla="*/ 61782 h 1521359"/>
                <a:gd name="connsiteX9-2441" fmla="*/ 6613972 w 8393514"/>
                <a:gd name="connsiteY9-2442" fmla="*/ 61782 h 1521359"/>
                <a:gd name="connsiteX10-2443" fmla="*/ 5725111 w 8393514"/>
                <a:gd name="connsiteY10-2444" fmla="*/ 642196 h 1521359"/>
                <a:gd name="connsiteX11-2445" fmla="*/ 5596746 w 8393514"/>
                <a:gd name="connsiteY11-2446" fmla="*/ 773793 h 1521359"/>
                <a:gd name="connsiteX12-2447" fmla="*/ 5426824 w 8393514"/>
                <a:gd name="connsiteY12-2448" fmla="*/ 952950 h 1521359"/>
                <a:gd name="connsiteX13-2449" fmla="*/ 5037572 w 8393514"/>
                <a:gd name="connsiteY13-2450" fmla="*/ 1343587 h 1521359"/>
                <a:gd name="connsiteX14-2451" fmla="*/ 4680181 w 8393514"/>
                <a:gd name="connsiteY14-2452" fmla="*/ 1521359 h 1521359"/>
                <a:gd name="connsiteX15-2453" fmla="*/ 4637239 w 8393514"/>
                <a:gd name="connsiteY15-2454" fmla="*/ 1517203 h 1521359"/>
                <a:gd name="connsiteX16-2455" fmla="*/ 4405443 w 8393514"/>
                <a:gd name="connsiteY16-2456" fmla="*/ 1173665 h 1521359"/>
                <a:gd name="connsiteX17-2457" fmla="*/ 4179650 w 8393514"/>
                <a:gd name="connsiteY17-2458" fmla="*/ 764096 h 1521359"/>
                <a:gd name="connsiteX18-2459" fmla="*/ 3311567 w 8393514"/>
                <a:gd name="connsiteY18-2460" fmla="*/ 769176 h 1521359"/>
                <a:gd name="connsiteX19-2461" fmla="*/ 2360834 w 8393514"/>
                <a:gd name="connsiteY19-2462" fmla="*/ 996354 h 1521359"/>
                <a:gd name="connsiteX20-2463" fmla="*/ 2342497 w 8393514"/>
                <a:gd name="connsiteY20-2464" fmla="*/ 994126 h 1521359"/>
                <a:gd name="connsiteX21-2465" fmla="*/ 2126238 w 8393514"/>
                <a:gd name="connsiteY21-2466" fmla="*/ 1042224 h 1521359"/>
                <a:gd name="connsiteX22-2467" fmla="*/ 1317343 w 8393514"/>
                <a:gd name="connsiteY22-2468" fmla="*/ 1115357 h 1521359"/>
                <a:gd name="connsiteX23-2469" fmla="*/ 1009685 w 8393514"/>
                <a:gd name="connsiteY23-2470" fmla="*/ 1103927 h 1521359"/>
                <a:gd name="connsiteX24-2471" fmla="*/ 90523 w 8393514"/>
                <a:gd name="connsiteY24-2472" fmla="*/ 743882 h 1521359"/>
                <a:gd name="connsiteX25-2473" fmla="*/ 22895 w 8393514"/>
                <a:gd name="connsiteY25-2474" fmla="*/ 282872 h 1521359"/>
                <a:gd name="connsiteX26-2475" fmla="*/ 33026 w 8393514"/>
                <a:gd name="connsiteY26-2476" fmla="*/ 258972 h 1521359"/>
                <a:gd name="connsiteX27-2477" fmla="*/ 94142 w 8393514"/>
                <a:gd name="connsiteY27-2478" fmla="*/ 258972 h 1521359"/>
                <a:gd name="connsiteX28-2479" fmla="*/ 76235 w 8393514"/>
                <a:gd name="connsiteY28-2480" fmla="*/ 300970 h 1521359"/>
                <a:gd name="connsiteX29-2481" fmla="*/ 140053 w 8393514"/>
                <a:gd name="connsiteY29-2482" fmla="*/ 717212 h 1521359"/>
                <a:gd name="connsiteX30-2483" fmla="*/ 2361283 w 8393514"/>
                <a:gd name="connsiteY30-2484" fmla="*/ 931525 h 1521359"/>
                <a:gd name="connsiteX31-2485" fmla="*/ 2361890 w 8393514"/>
                <a:gd name="connsiteY31-2486" fmla="*/ 933870 h 1521359"/>
                <a:gd name="connsiteX32-2487" fmla="*/ 2418393 w 8393514"/>
                <a:gd name="connsiteY32-2488" fmla="*/ 918228 h 1521359"/>
                <a:gd name="connsiteX33-2489" fmla="*/ 3300486 w 8393514"/>
                <a:gd name="connsiteY33-2490" fmla="*/ 710073 h 1521359"/>
                <a:gd name="connsiteX34-2491" fmla="*/ 4213357 w 8393514"/>
                <a:gd name="connsiteY34-2492" fmla="*/ 714228 h 1521359"/>
                <a:gd name="connsiteX35-2493" fmla="*/ 4437569 w 8393514"/>
                <a:gd name="connsiteY35-2494" fmla="*/ 1132024 h 1521359"/>
                <a:gd name="connsiteX36-2495" fmla="*/ 4648321 w 8393514"/>
                <a:gd name="connsiteY36-2496" fmla="*/ 1458099 h 1521359"/>
                <a:gd name="connsiteX37-2497" fmla="*/ 5382034 w 8393514"/>
                <a:gd name="connsiteY37-2498" fmla="*/ 912317 h 1521359"/>
                <a:gd name="connsiteX38-2499" fmla="*/ 5554727 w 8393514"/>
                <a:gd name="connsiteY38-2500" fmla="*/ 729927 h 1521359"/>
                <a:gd name="connsiteX39-2501" fmla="*/ 5681246 w 8393514"/>
                <a:gd name="connsiteY39-2502" fmla="*/ 600639 h 1521359"/>
                <a:gd name="connsiteX40-2503" fmla="*/ 6613510 w 8393514"/>
                <a:gd name="connsiteY40-2504" fmla="*/ 1293 h 1521359"/>
                <a:gd name="connsiteX0-2505" fmla="*/ 6613510 w 8393514"/>
                <a:gd name="connsiteY0-2506" fmla="*/ 1293 h 1521359"/>
                <a:gd name="connsiteX1-2507" fmla="*/ 6625977 w 8393514"/>
                <a:gd name="connsiteY1-2508" fmla="*/ 1293 h 1521359"/>
                <a:gd name="connsiteX2-2509" fmla="*/ 7062175 w 8393514"/>
                <a:gd name="connsiteY2-2510" fmla="*/ 576587 h 1521359"/>
                <a:gd name="connsiteX3-2511" fmla="*/ 7221629 w 8393514"/>
                <a:gd name="connsiteY3-2512" fmla="*/ 900773 h 1521359"/>
                <a:gd name="connsiteX4-2513" fmla="*/ 8348876 w 8393514"/>
                <a:gd name="connsiteY4-2514" fmla="*/ 667115 h 1521359"/>
                <a:gd name="connsiteX5-2515" fmla="*/ 8393514 w 8393514"/>
                <a:gd name="connsiteY5-2516" fmla="*/ 715705 h 1521359"/>
                <a:gd name="connsiteX6-2517" fmla="*/ 7211471 w 8393514"/>
                <a:gd name="connsiteY6-2518" fmla="*/ 960338 h 1521359"/>
                <a:gd name="connsiteX7-2519" fmla="*/ 7023079 w 8393514"/>
                <a:gd name="connsiteY7-2520" fmla="*/ 601100 h 1521359"/>
                <a:gd name="connsiteX8-2521" fmla="*/ 6625054 w 8393514"/>
                <a:gd name="connsiteY8-2522" fmla="*/ 61782 h 1521359"/>
                <a:gd name="connsiteX9-2523" fmla="*/ 6613972 w 8393514"/>
                <a:gd name="connsiteY9-2524" fmla="*/ 61782 h 1521359"/>
                <a:gd name="connsiteX10-2525" fmla="*/ 5725111 w 8393514"/>
                <a:gd name="connsiteY10-2526" fmla="*/ 642196 h 1521359"/>
                <a:gd name="connsiteX11-2527" fmla="*/ 5596746 w 8393514"/>
                <a:gd name="connsiteY11-2528" fmla="*/ 773793 h 1521359"/>
                <a:gd name="connsiteX12-2529" fmla="*/ 5426824 w 8393514"/>
                <a:gd name="connsiteY12-2530" fmla="*/ 952950 h 1521359"/>
                <a:gd name="connsiteX13-2531" fmla="*/ 5037572 w 8393514"/>
                <a:gd name="connsiteY13-2532" fmla="*/ 1343587 h 1521359"/>
                <a:gd name="connsiteX14-2533" fmla="*/ 4680181 w 8393514"/>
                <a:gd name="connsiteY14-2534" fmla="*/ 1521359 h 1521359"/>
                <a:gd name="connsiteX15-2535" fmla="*/ 4637239 w 8393514"/>
                <a:gd name="connsiteY15-2536" fmla="*/ 1517203 h 1521359"/>
                <a:gd name="connsiteX16-2537" fmla="*/ 4405443 w 8393514"/>
                <a:gd name="connsiteY16-2538" fmla="*/ 1173665 h 1521359"/>
                <a:gd name="connsiteX17-2539" fmla="*/ 4179650 w 8393514"/>
                <a:gd name="connsiteY17-2540" fmla="*/ 764096 h 1521359"/>
                <a:gd name="connsiteX18-2541" fmla="*/ 3311567 w 8393514"/>
                <a:gd name="connsiteY18-2542" fmla="*/ 769176 h 1521359"/>
                <a:gd name="connsiteX19-2543" fmla="*/ 2360834 w 8393514"/>
                <a:gd name="connsiteY19-2544" fmla="*/ 996354 h 1521359"/>
                <a:gd name="connsiteX20-2545" fmla="*/ 2342497 w 8393514"/>
                <a:gd name="connsiteY20-2546" fmla="*/ 994126 h 1521359"/>
                <a:gd name="connsiteX21-2547" fmla="*/ 2126238 w 8393514"/>
                <a:gd name="connsiteY21-2548" fmla="*/ 1042224 h 1521359"/>
                <a:gd name="connsiteX22-2549" fmla="*/ 1317343 w 8393514"/>
                <a:gd name="connsiteY22-2550" fmla="*/ 1115357 h 1521359"/>
                <a:gd name="connsiteX23-2551" fmla="*/ 1009685 w 8393514"/>
                <a:gd name="connsiteY23-2552" fmla="*/ 1103927 h 1521359"/>
                <a:gd name="connsiteX24-2553" fmla="*/ 90523 w 8393514"/>
                <a:gd name="connsiteY24-2554" fmla="*/ 743882 h 1521359"/>
                <a:gd name="connsiteX25-2555" fmla="*/ 22895 w 8393514"/>
                <a:gd name="connsiteY25-2556" fmla="*/ 282872 h 1521359"/>
                <a:gd name="connsiteX26-2557" fmla="*/ 33026 w 8393514"/>
                <a:gd name="connsiteY26-2558" fmla="*/ 258972 h 1521359"/>
                <a:gd name="connsiteX27-2559" fmla="*/ 94142 w 8393514"/>
                <a:gd name="connsiteY27-2560" fmla="*/ 258972 h 1521359"/>
                <a:gd name="connsiteX28-2561" fmla="*/ 76235 w 8393514"/>
                <a:gd name="connsiteY28-2562" fmla="*/ 300970 h 1521359"/>
                <a:gd name="connsiteX29-2563" fmla="*/ 140053 w 8393514"/>
                <a:gd name="connsiteY29-2564" fmla="*/ 717212 h 1521359"/>
                <a:gd name="connsiteX30-2565" fmla="*/ 2361283 w 8393514"/>
                <a:gd name="connsiteY30-2566" fmla="*/ 931525 h 1521359"/>
                <a:gd name="connsiteX31-2567" fmla="*/ 2361890 w 8393514"/>
                <a:gd name="connsiteY31-2568" fmla="*/ 933870 h 1521359"/>
                <a:gd name="connsiteX32-2569" fmla="*/ 2418393 w 8393514"/>
                <a:gd name="connsiteY32-2570" fmla="*/ 918228 h 1521359"/>
                <a:gd name="connsiteX33-2571" fmla="*/ 3300486 w 8393514"/>
                <a:gd name="connsiteY33-2572" fmla="*/ 710073 h 1521359"/>
                <a:gd name="connsiteX34-2573" fmla="*/ 4213357 w 8393514"/>
                <a:gd name="connsiteY34-2574" fmla="*/ 714228 h 1521359"/>
                <a:gd name="connsiteX35-2575" fmla="*/ 4437569 w 8393514"/>
                <a:gd name="connsiteY35-2576" fmla="*/ 1132024 h 1521359"/>
                <a:gd name="connsiteX36-2577" fmla="*/ 4648321 w 8393514"/>
                <a:gd name="connsiteY36-2578" fmla="*/ 1458099 h 1521359"/>
                <a:gd name="connsiteX37-2579" fmla="*/ 5382034 w 8393514"/>
                <a:gd name="connsiteY37-2580" fmla="*/ 912317 h 1521359"/>
                <a:gd name="connsiteX38-2581" fmla="*/ 5554727 w 8393514"/>
                <a:gd name="connsiteY38-2582" fmla="*/ 729927 h 1521359"/>
                <a:gd name="connsiteX39-2583" fmla="*/ 5681246 w 8393514"/>
                <a:gd name="connsiteY39-2584" fmla="*/ 600639 h 1521359"/>
                <a:gd name="connsiteX40-2585" fmla="*/ 6613510 w 8393514"/>
                <a:gd name="connsiteY40-2586" fmla="*/ 1293 h 1521359"/>
                <a:gd name="connsiteX0-2587" fmla="*/ 6613510 w 8393514"/>
                <a:gd name="connsiteY0-2588" fmla="*/ 1293 h 1521359"/>
                <a:gd name="connsiteX1-2589" fmla="*/ 6625977 w 8393514"/>
                <a:gd name="connsiteY1-2590" fmla="*/ 1293 h 1521359"/>
                <a:gd name="connsiteX2-2591" fmla="*/ 7062175 w 8393514"/>
                <a:gd name="connsiteY2-2592" fmla="*/ 576587 h 1521359"/>
                <a:gd name="connsiteX3-2593" fmla="*/ 7221629 w 8393514"/>
                <a:gd name="connsiteY3-2594" fmla="*/ 900773 h 1521359"/>
                <a:gd name="connsiteX4-2595" fmla="*/ 8348876 w 8393514"/>
                <a:gd name="connsiteY4-2596" fmla="*/ 667115 h 1521359"/>
                <a:gd name="connsiteX5-2597" fmla="*/ 8393514 w 8393514"/>
                <a:gd name="connsiteY5-2598" fmla="*/ 715705 h 1521359"/>
                <a:gd name="connsiteX6-2599" fmla="*/ 7211471 w 8393514"/>
                <a:gd name="connsiteY6-2600" fmla="*/ 960338 h 1521359"/>
                <a:gd name="connsiteX7-2601" fmla="*/ 7023079 w 8393514"/>
                <a:gd name="connsiteY7-2602" fmla="*/ 601100 h 1521359"/>
                <a:gd name="connsiteX8-2603" fmla="*/ 6625054 w 8393514"/>
                <a:gd name="connsiteY8-2604" fmla="*/ 61782 h 1521359"/>
                <a:gd name="connsiteX9-2605" fmla="*/ 6613972 w 8393514"/>
                <a:gd name="connsiteY9-2606" fmla="*/ 61782 h 1521359"/>
                <a:gd name="connsiteX10-2607" fmla="*/ 5725111 w 8393514"/>
                <a:gd name="connsiteY10-2608" fmla="*/ 642196 h 1521359"/>
                <a:gd name="connsiteX11-2609" fmla="*/ 5596746 w 8393514"/>
                <a:gd name="connsiteY11-2610" fmla="*/ 773793 h 1521359"/>
                <a:gd name="connsiteX12-2611" fmla="*/ 5426824 w 8393514"/>
                <a:gd name="connsiteY12-2612" fmla="*/ 952950 h 1521359"/>
                <a:gd name="connsiteX13-2613" fmla="*/ 5037572 w 8393514"/>
                <a:gd name="connsiteY13-2614" fmla="*/ 1343587 h 1521359"/>
                <a:gd name="connsiteX14-2615" fmla="*/ 4680181 w 8393514"/>
                <a:gd name="connsiteY14-2616" fmla="*/ 1521359 h 1521359"/>
                <a:gd name="connsiteX15-2617" fmla="*/ 4637239 w 8393514"/>
                <a:gd name="connsiteY15-2618" fmla="*/ 1517203 h 1521359"/>
                <a:gd name="connsiteX16-2619" fmla="*/ 4405443 w 8393514"/>
                <a:gd name="connsiteY16-2620" fmla="*/ 1173665 h 1521359"/>
                <a:gd name="connsiteX17-2621" fmla="*/ 4179650 w 8393514"/>
                <a:gd name="connsiteY17-2622" fmla="*/ 764096 h 1521359"/>
                <a:gd name="connsiteX18-2623" fmla="*/ 3311567 w 8393514"/>
                <a:gd name="connsiteY18-2624" fmla="*/ 769176 h 1521359"/>
                <a:gd name="connsiteX19-2625" fmla="*/ 2360834 w 8393514"/>
                <a:gd name="connsiteY19-2626" fmla="*/ 996354 h 1521359"/>
                <a:gd name="connsiteX20-2627" fmla="*/ 2342497 w 8393514"/>
                <a:gd name="connsiteY20-2628" fmla="*/ 994126 h 1521359"/>
                <a:gd name="connsiteX21-2629" fmla="*/ 2126238 w 8393514"/>
                <a:gd name="connsiteY21-2630" fmla="*/ 1042224 h 1521359"/>
                <a:gd name="connsiteX22-2631" fmla="*/ 1317343 w 8393514"/>
                <a:gd name="connsiteY22-2632" fmla="*/ 1115357 h 1521359"/>
                <a:gd name="connsiteX23-2633" fmla="*/ 1009685 w 8393514"/>
                <a:gd name="connsiteY23-2634" fmla="*/ 1103927 h 1521359"/>
                <a:gd name="connsiteX24-2635" fmla="*/ 90523 w 8393514"/>
                <a:gd name="connsiteY24-2636" fmla="*/ 743882 h 1521359"/>
                <a:gd name="connsiteX25-2637" fmla="*/ 22895 w 8393514"/>
                <a:gd name="connsiteY25-2638" fmla="*/ 282872 h 1521359"/>
                <a:gd name="connsiteX26-2639" fmla="*/ 33026 w 8393514"/>
                <a:gd name="connsiteY26-2640" fmla="*/ 258972 h 1521359"/>
                <a:gd name="connsiteX27-2641" fmla="*/ 94142 w 8393514"/>
                <a:gd name="connsiteY27-2642" fmla="*/ 258972 h 1521359"/>
                <a:gd name="connsiteX28-2643" fmla="*/ 76235 w 8393514"/>
                <a:gd name="connsiteY28-2644" fmla="*/ 300970 h 1521359"/>
                <a:gd name="connsiteX29-2645" fmla="*/ 140053 w 8393514"/>
                <a:gd name="connsiteY29-2646" fmla="*/ 717212 h 1521359"/>
                <a:gd name="connsiteX30-2647" fmla="*/ 2361283 w 8393514"/>
                <a:gd name="connsiteY30-2648" fmla="*/ 931525 h 1521359"/>
                <a:gd name="connsiteX31-2649" fmla="*/ 2361890 w 8393514"/>
                <a:gd name="connsiteY31-2650" fmla="*/ 933870 h 1521359"/>
                <a:gd name="connsiteX32-2651" fmla="*/ 2418393 w 8393514"/>
                <a:gd name="connsiteY32-2652" fmla="*/ 918228 h 1521359"/>
                <a:gd name="connsiteX33-2653" fmla="*/ 3300486 w 8393514"/>
                <a:gd name="connsiteY33-2654" fmla="*/ 710073 h 1521359"/>
                <a:gd name="connsiteX34-2655" fmla="*/ 4213357 w 8393514"/>
                <a:gd name="connsiteY34-2656" fmla="*/ 714228 h 1521359"/>
                <a:gd name="connsiteX35-2657" fmla="*/ 4437569 w 8393514"/>
                <a:gd name="connsiteY35-2658" fmla="*/ 1132024 h 1521359"/>
                <a:gd name="connsiteX36-2659" fmla="*/ 4648321 w 8393514"/>
                <a:gd name="connsiteY36-2660" fmla="*/ 1458099 h 1521359"/>
                <a:gd name="connsiteX37-2661" fmla="*/ 5382034 w 8393514"/>
                <a:gd name="connsiteY37-2662" fmla="*/ 912317 h 1521359"/>
                <a:gd name="connsiteX38-2663" fmla="*/ 5554727 w 8393514"/>
                <a:gd name="connsiteY38-2664" fmla="*/ 729927 h 1521359"/>
                <a:gd name="connsiteX39-2665" fmla="*/ 5681246 w 8393514"/>
                <a:gd name="connsiteY39-2666" fmla="*/ 600639 h 1521359"/>
                <a:gd name="connsiteX40-2667" fmla="*/ 6613510 w 8393514"/>
                <a:gd name="connsiteY40-2668" fmla="*/ 1293 h 1521359"/>
                <a:gd name="connsiteX0-2669" fmla="*/ 6613510 w 8393514"/>
                <a:gd name="connsiteY0-2670" fmla="*/ 1293 h 1521359"/>
                <a:gd name="connsiteX1-2671" fmla="*/ 6625977 w 8393514"/>
                <a:gd name="connsiteY1-2672" fmla="*/ 1293 h 1521359"/>
                <a:gd name="connsiteX2-2673" fmla="*/ 7062175 w 8393514"/>
                <a:gd name="connsiteY2-2674" fmla="*/ 576587 h 1521359"/>
                <a:gd name="connsiteX3-2675" fmla="*/ 7221629 w 8393514"/>
                <a:gd name="connsiteY3-2676" fmla="*/ 900773 h 1521359"/>
                <a:gd name="connsiteX4-2677" fmla="*/ 8348876 w 8393514"/>
                <a:gd name="connsiteY4-2678" fmla="*/ 667115 h 1521359"/>
                <a:gd name="connsiteX5-2679" fmla="*/ 8393514 w 8393514"/>
                <a:gd name="connsiteY5-2680" fmla="*/ 715705 h 1521359"/>
                <a:gd name="connsiteX6-2681" fmla="*/ 7211471 w 8393514"/>
                <a:gd name="connsiteY6-2682" fmla="*/ 960338 h 1521359"/>
                <a:gd name="connsiteX7-2683" fmla="*/ 7023079 w 8393514"/>
                <a:gd name="connsiteY7-2684" fmla="*/ 601100 h 1521359"/>
                <a:gd name="connsiteX8-2685" fmla="*/ 6625054 w 8393514"/>
                <a:gd name="connsiteY8-2686" fmla="*/ 61782 h 1521359"/>
                <a:gd name="connsiteX9-2687" fmla="*/ 6613972 w 8393514"/>
                <a:gd name="connsiteY9-2688" fmla="*/ 61782 h 1521359"/>
                <a:gd name="connsiteX10-2689" fmla="*/ 5725111 w 8393514"/>
                <a:gd name="connsiteY10-2690" fmla="*/ 642196 h 1521359"/>
                <a:gd name="connsiteX11-2691" fmla="*/ 5596746 w 8393514"/>
                <a:gd name="connsiteY11-2692" fmla="*/ 773793 h 1521359"/>
                <a:gd name="connsiteX12-2693" fmla="*/ 5426824 w 8393514"/>
                <a:gd name="connsiteY12-2694" fmla="*/ 952950 h 1521359"/>
                <a:gd name="connsiteX13-2695" fmla="*/ 5037572 w 8393514"/>
                <a:gd name="connsiteY13-2696" fmla="*/ 1343587 h 1521359"/>
                <a:gd name="connsiteX14-2697" fmla="*/ 4680181 w 8393514"/>
                <a:gd name="connsiteY14-2698" fmla="*/ 1521359 h 1521359"/>
                <a:gd name="connsiteX15-2699" fmla="*/ 4637239 w 8393514"/>
                <a:gd name="connsiteY15-2700" fmla="*/ 1517203 h 1521359"/>
                <a:gd name="connsiteX16-2701" fmla="*/ 4405443 w 8393514"/>
                <a:gd name="connsiteY16-2702" fmla="*/ 1173665 h 1521359"/>
                <a:gd name="connsiteX17-2703" fmla="*/ 4179650 w 8393514"/>
                <a:gd name="connsiteY17-2704" fmla="*/ 764096 h 1521359"/>
                <a:gd name="connsiteX18-2705" fmla="*/ 3311567 w 8393514"/>
                <a:gd name="connsiteY18-2706" fmla="*/ 769176 h 1521359"/>
                <a:gd name="connsiteX19-2707" fmla="*/ 2360834 w 8393514"/>
                <a:gd name="connsiteY19-2708" fmla="*/ 996354 h 1521359"/>
                <a:gd name="connsiteX20-2709" fmla="*/ 2342497 w 8393514"/>
                <a:gd name="connsiteY20-2710" fmla="*/ 994126 h 1521359"/>
                <a:gd name="connsiteX21-2711" fmla="*/ 2126238 w 8393514"/>
                <a:gd name="connsiteY21-2712" fmla="*/ 1042224 h 1521359"/>
                <a:gd name="connsiteX22-2713" fmla="*/ 1317343 w 8393514"/>
                <a:gd name="connsiteY22-2714" fmla="*/ 1115357 h 1521359"/>
                <a:gd name="connsiteX23-2715" fmla="*/ 1009685 w 8393514"/>
                <a:gd name="connsiteY23-2716" fmla="*/ 1103927 h 1521359"/>
                <a:gd name="connsiteX24-2717" fmla="*/ 90523 w 8393514"/>
                <a:gd name="connsiteY24-2718" fmla="*/ 743882 h 1521359"/>
                <a:gd name="connsiteX25-2719" fmla="*/ 22895 w 8393514"/>
                <a:gd name="connsiteY25-2720" fmla="*/ 282872 h 1521359"/>
                <a:gd name="connsiteX26-2721" fmla="*/ 33026 w 8393514"/>
                <a:gd name="connsiteY26-2722" fmla="*/ 258972 h 1521359"/>
                <a:gd name="connsiteX27-2723" fmla="*/ 94142 w 8393514"/>
                <a:gd name="connsiteY27-2724" fmla="*/ 258972 h 1521359"/>
                <a:gd name="connsiteX28-2725" fmla="*/ 76235 w 8393514"/>
                <a:gd name="connsiteY28-2726" fmla="*/ 300970 h 1521359"/>
                <a:gd name="connsiteX29-2727" fmla="*/ 140053 w 8393514"/>
                <a:gd name="connsiteY29-2728" fmla="*/ 717212 h 1521359"/>
                <a:gd name="connsiteX30-2729" fmla="*/ 2361283 w 8393514"/>
                <a:gd name="connsiteY30-2730" fmla="*/ 931525 h 1521359"/>
                <a:gd name="connsiteX31-2731" fmla="*/ 2361890 w 8393514"/>
                <a:gd name="connsiteY31-2732" fmla="*/ 933870 h 1521359"/>
                <a:gd name="connsiteX32-2733" fmla="*/ 2418393 w 8393514"/>
                <a:gd name="connsiteY32-2734" fmla="*/ 918228 h 1521359"/>
                <a:gd name="connsiteX33-2735" fmla="*/ 3300486 w 8393514"/>
                <a:gd name="connsiteY33-2736" fmla="*/ 710073 h 1521359"/>
                <a:gd name="connsiteX34-2737" fmla="*/ 4213357 w 8393514"/>
                <a:gd name="connsiteY34-2738" fmla="*/ 714228 h 1521359"/>
                <a:gd name="connsiteX35-2739" fmla="*/ 4437569 w 8393514"/>
                <a:gd name="connsiteY35-2740" fmla="*/ 1132024 h 1521359"/>
                <a:gd name="connsiteX36-2741" fmla="*/ 4648321 w 8393514"/>
                <a:gd name="connsiteY36-2742" fmla="*/ 1458099 h 1521359"/>
                <a:gd name="connsiteX37-2743" fmla="*/ 5382034 w 8393514"/>
                <a:gd name="connsiteY37-2744" fmla="*/ 912317 h 1521359"/>
                <a:gd name="connsiteX38-2745" fmla="*/ 5554727 w 8393514"/>
                <a:gd name="connsiteY38-2746" fmla="*/ 729927 h 1521359"/>
                <a:gd name="connsiteX39-2747" fmla="*/ 5681246 w 8393514"/>
                <a:gd name="connsiteY39-2748" fmla="*/ 600639 h 1521359"/>
                <a:gd name="connsiteX40-2749" fmla="*/ 6613510 w 8393514"/>
                <a:gd name="connsiteY40-2750" fmla="*/ 1293 h 1521359"/>
                <a:gd name="connsiteX0-2751" fmla="*/ 6613510 w 8393514"/>
                <a:gd name="connsiteY0-2752" fmla="*/ 1293 h 1521359"/>
                <a:gd name="connsiteX1-2753" fmla="*/ 6625977 w 8393514"/>
                <a:gd name="connsiteY1-2754" fmla="*/ 1293 h 1521359"/>
                <a:gd name="connsiteX2-2755" fmla="*/ 7062175 w 8393514"/>
                <a:gd name="connsiteY2-2756" fmla="*/ 576587 h 1521359"/>
                <a:gd name="connsiteX3-2757" fmla="*/ 7221629 w 8393514"/>
                <a:gd name="connsiteY3-2758" fmla="*/ 900773 h 1521359"/>
                <a:gd name="connsiteX4-2759" fmla="*/ 8348876 w 8393514"/>
                <a:gd name="connsiteY4-2760" fmla="*/ 667115 h 1521359"/>
                <a:gd name="connsiteX5-2761" fmla="*/ 8393514 w 8393514"/>
                <a:gd name="connsiteY5-2762" fmla="*/ 715705 h 1521359"/>
                <a:gd name="connsiteX6-2763" fmla="*/ 7211471 w 8393514"/>
                <a:gd name="connsiteY6-2764" fmla="*/ 960338 h 1521359"/>
                <a:gd name="connsiteX7-2765" fmla="*/ 7023079 w 8393514"/>
                <a:gd name="connsiteY7-2766" fmla="*/ 601100 h 1521359"/>
                <a:gd name="connsiteX8-2767" fmla="*/ 6625054 w 8393514"/>
                <a:gd name="connsiteY8-2768" fmla="*/ 61782 h 1521359"/>
                <a:gd name="connsiteX9-2769" fmla="*/ 6613972 w 8393514"/>
                <a:gd name="connsiteY9-2770" fmla="*/ 61782 h 1521359"/>
                <a:gd name="connsiteX10-2771" fmla="*/ 5725111 w 8393514"/>
                <a:gd name="connsiteY10-2772" fmla="*/ 642196 h 1521359"/>
                <a:gd name="connsiteX11-2773" fmla="*/ 5596746 w 8393514"/>
                <a:gd name="connsiteY11-2774" fmla="*/ 773793 h 1521359"/>
                <a:gd name="connsiteX12-2775" fmla="*/ 5426824 w 8393514"/>
                <a:gd name="connsiteY12-2776" fmla="*/ 952950 h 1521359"/>
                <a:gd name="connsiteX13-2777" fmla="*/ 5037572 w 8393514"/>
                <a:gd name="connsiteY13-2778" fmla="*/ 1343587 h 1521359"/>
                <a:gd name="connsiteX14-2779" fmla="*/ 4680181 w 8393514"/>
                <a:gd name="connsiteY14-2780" fmla="*/ 1521359 h 1521359"/>
                <a:gd name="connsiteX15-2781" fmla="*/ 4637239 w 8393514"/>
                <a:gd name="connsiteY15-2782" fmla="*/ 1517203 h 1521359"/>
                <a:gd name="connsiteX16-2783" fmla="*/ 4405443 w 8393514"/>
                <a:gd name="connsiteY16-2784" fmla="*/ 1173665 h 1521359"/>
                <a:gd name="connsiteX17-2785" fmla="*/ 4179650 w 8393514"/>
                <a:gd name="connsiteY17-2786" fmla="*/ 764096 h 1521359"/>
                <a:gd name="connsiteX18-2787" fmla="*/ 3311567 w 8393514"/>
                <a:gd name="connsiteY18-2788" fmla="*/ 769176 h 1521359"/>
                <a:gd name="connsiteX19-2789" fmla="*/ 2360834 w 8393514"/>
                <a:gd name="connsiteY19-2790" fmla="*/ 996354 h 1521359"/>
                <a:gd name="connsiteX20-2791" fmla="*/ 2342497 w 8393514"/>
                <a:gd name="connsiteY20-2792" fmla="*/ 994126 h 1521359"/>
                <a:gd name="connsiteX21-2793" fmla="*/ 2126238 w 8393514"/>
                <a:gd name="connsiteY21-2794" fmla="*/ 1042224 h 1521359"/>
                <a:gd name="connsiteX22-2795" fmla="*/ 1317343 w 8393514"/>
                <a:gd name="connsiteY22-2796" fmla="*/ 1115357 h 1521359"/>
                <a:gd name="connsiteX23-2797" fmla="*/ 1009685 w 8393514"/>
                <a:gd name="connsiteY23-2798" fmla="*/ 1103927 h 1521359"/>
                <a:gd name="connsiteX24-2799" fmla="*/ 90523 w 8393514"/>
                <a:gd name="connsiteY24-2800" fmla="*/ 743882 h 1521359"/>
                <a:gd name="connsiteX25-2801" fmla="*/ 22895 w 8393514"/>
                <a:gd name="connsiteY25-2802" fmla="*/ 282872 h 1521359"/>
                <a:gd name="connsiteX26-2803" fmla="*/ 33026 w 8393514"/>
                <a:gd name="connsiteY26-2804" fmla="*/ 258972 h 1521359"/>
                <a:gd name="connsiteX27-2805" fmla="*/ 94142 w 8393514"/>
                <a:gd name="connsiteY27-2806" fmla="*/ 258972 h 1521359"/>
                <a:gd name="connsiteX28-2807" fmla="*/ 76235 w 8393514"/>
                <a:gd name="connsiteY28-2808" fmla="*/ 300970 h 1521359"/>
                <a:gd name="connsiteX29-2809" fmla="*/ 140053 w 8393514"/>
                <a:gd name="connsiteY29-2810" fmla="*/ 717212 h 1521359"/>
                <a:gd name="connsiteX30-2811" fmla="*/ 2361283 w 8393514"/>
                <a:gd name="connsiteY30-2812" fmla="*/ 931525 h 1521359"/>
                <a:gd name="connsiteX31-2813" fmla="*/ 2361890 w 8393514"/>
                <a:gd name="connsiteY31-2814" fmla="*/ 933870 h 1521359"/>
                <a:gd name="connsiteX32-2815" fmla="*/ 2418393 w 8393514"/>
                <a:gd name="connsiteY32-2816" fmla="*/ 918228 h 1521359"/>
                <a:gd name="connsiteX33-2817" fmla="*/ 3300486 w 8393514"/>
                <a:gd name="connsiteY33-2818" fmla="*/ 710073 h 1521359"/>
                <a:gd name="connsiteX34-2819" fmla="*/ 4213357 w 8393514"/>
                <a:gd name="connsiteY34-2820" fmla="*/ 714228 h 1521359"/>
                <a:gd name="connsiteX35-2821" fmla="*/ 4437569 w 8393514"/>
                <a:gd name="connsiteY35-2822" fmla="*/ 1132024 h 1521359"/>
                <a:gd name="connsiteX36-2823" fmla="*/ 4648321 w 8393514"/>
                <a:gd name="connsiteY36-2824" fmla="*/ 1458099 h 1521359"/>
                <a:gd name="connsiteX37-2825" fmla="*/ 5382034 w 8393514"/>
                <a:gd name="connsiteY37-2826" fmla="*/ 912317 h 1521359"/>
                <a:gd name="connsiteX38-2827" fmla="*/ 5554727 w 8393514"/>
                <a:gd name="connsiteY38-2828" fmla="*/ 729927 h 1521359"/>
                <a:gd name="connsiteX39-2829" fmla="*/ 5681246 w 8393514"/>
                <a:gd name="connsiteY39-2830" fmla="*/ 600639 h 1521359"/>
                <a:gd name="connsiteX40-2831" fmla="*/ 6613510 w 8393514"/>
                <a:gd name="connsiteY40-2832" fmla="*/ 1293 h 1521359"/>
                <a:gd name="connsiteX0-2833" fmla="*/ 6613510 w 8393514"/>
                <a:gd name="connsiteY0-2834" fmla="*/ 1293 h 1521359"/>
                <a:gd name="connsiteX1-2835" fmla="*/ 6625977 w 8393514"/>
                <a:gd name="connsiteY1-2836" fmla="*/ 1293 h 1521359"/>
                <a:gd name="connsiteX2-2837" fmla="*/ 7062175 w 8393514"/>
                <a:gd name="connsiteY2-2838" fmla="*/ 576587 h 1521359"/>
                <a:gd name="connsiteX3-2839" fmla="*/ 7221629 w 8393514"/>
                <a:gd name="connsiteY3-2840" fmla="*/ 900773 h 1521359"/>
                <a:gd name="connsiteX4-2841" fmla="*/ 8348876 w 8393514"/>
                <a:gd name="connsiteY4-2842" fmla="*/ 667115 h 1521359"/>
                <a:gd name="connsiteX5-2843" fmla="*/ 8393514 w 8393514"/>
                <a:gd name="connsiteY5-2844" fmla="*/ 715705 h 1521359"/>
                <a:gd name="connsiteX6-2845" fmla="*/ 7211471 w 8393514"/>
                <a:gd name="connsiteY6-2846" fmla="*/ 960338 h 1521359"/>
                <a:gd name="connsiteX7-2847" fmla="*/ 7023079 w 8393514"/>
                <a:gd name="connsiteY7-2848" fmla="*/ 601100 h 1521359"/>
                <a:gd name="connsiteX8-2849" fmla="*/ 6625054 w 8393514"/>
                <a:gd name="connsiteY8-2850" fmla="*/ 61782 h 1521359"/>
                <a:gd name="connsiteX9-2851" fmla="*/ 6613972 w 8393514"/>
                <a:gd name="connsiteY9-2852" fmla="*/ 61782 h 1521359"/>
                <a:gd name="connsiteX10-2853" fmla="*/ 5725111 w 8393514"/>
                <a:gd name="connsiteY10-2854" fmla="*/ 642196 h 1521359"/>
                <a:gd name="connsiteX11-2855" fmla="*/ 5596746 w 8393514"/>
                <a:gd name="connsiteY11-2856" fmla="*/ 773793 h 1521359"/>
                <a:gd name="connsiteX12-2857" fmla="*/ 5426824 w 8393514"/>
                <a:gd name="connsiteY12-2858" fmla="*/ 952950 h 1521359"/>
                <a:gd name="connsiteX13-2859" fmla="*/ 5037572 w 8393514"/>
                <a:gd name="connsiteY13-2860" fmla="*/ 1343587 h 1521359"/>
                <a:gd name="connsiteX14-2861" fmla="*/ 4680181 w 8393514"/>
                <a:gd name="connsiteY14-2862" fmla="*/ 1521359 h 1521359"/>
                <a:gd name="connsiteX15-2863" fmla="*/ 4637239 w 8393514"/>
                <a:gd name="connsiteY15-2864" fmla="*/ 1517203 h 1521359"/>
                <a:gd name="connsiteX16-2865" fmla="*/ 4405443 w 8393514"/>
                <a:gd name="connsiteY16-2866" fmla="*/ 1173665 h 1521359"/>
                <a:gd name="connsiteX17-2867" fmla="*/ 4179650 w 8393514"/>
                <a:gd name="connsiteY17-2868" fmla="*/ 764096 h 1521359"/>
                <a:gd name="connsiteX18-2869" fmla="*/ 3311567 w 8393514"/>
                <a:gd name="connsiteY18-2870" fmla="*/ 769176 h 1521359"/>
                <a:gd name="connsiteX19-2871" fmla="*/ 2360834 w 8393514"/>
                <a:gd name="connsiteY19-2872" fmla="*/ 996354 h 1521359"/>
                <a:gd name="connsiteX20-2873" fmla="*/ 2342497 w 8393514"/>
                <a:gd name="connsiteY20-2874" fmla="*/ 994126 h 1521359"/>
                <a:gd name="connsiteX21-2875" fmla="*/ 2126238 w 8393514"/>
                <a:gd name="connsiteY21-2876" fmla="*/ 1042224 h 1521359"/>
                <a:gd name="connsiteX22-2877" fmla="*/ 1317343 w 8393514"/>
                <a:gd name="connsiteY22-2878" fmla="*/ 1115357 h 1521359"/>
                <a:gd name="connsiteX23-2879" fmla="*/ 1009685 w 8393514"/>
                <a:gd name="connsiteY23-2880" fmla="*/ 1103927 h 1521359"/>
                <a:gd name="connsiteX24-2881" fmla="*/ 90523 w 8393514"/>
                <a:gd name="connsiteY24-2882" fmla="*/ 743882 h 1521359"/>
                <a:gd name="connsiteX25-2883" fmla="*/ 22895 w 8393514"/>
                <a:gd name="connsiteY25-2884" fmla="*/ 282872 h 1521359"/>
                <a:gd name="connsiteX26-2885" fmla="*/ 33026 w 8393514"/>
                <a:gd name="connsiteY26-2886" fmla="*/ 258972 h 1521359"/>
                <a:gd name="connsiteX27-2887" fmla="*/ 94142 w 8393514"/>
                <a:gd name="connsiteY27-2888" fmla="*/ 258972 h 1521359"/>
                <a:gd name="connsiteX28-2889" fmla="*/ 76235 w 8393514"/>
                <a:gd name="connsiteY28-2890" fmla="*/ 300970 h 1521359"/>
                <a:gd name="connsiteX29-2891" fmla="*/ 140053 w 8393514"/>
                <a:gd name="connsiteY29-2892" fmla="*/ 717212 h 1521359"/>
                <a:gd name="connsiteX30-2893" fmla="*/ 2361283 w 8393514"/>
                <a:gd name="connsiteY30-2894" fmla="*/ 931525 h 1521359"/>
                <a:gd name="connsiteX31-2895" fmla="*/ 2361890 w 8393514"/>
                <a:gd name="connsiteY31-2896" fmla="*/ 933870 h 1521359"/>
                <a:gd name="connsiteX32-2897" fmla="*/ 2418393 w 8393514"/>
                <a:gd name="connsiteY32-2898" fmla="*/ 918228 h 1521359"/>
                <a:gd name="connsiteX33-2899" fmla="*/ 3300486 w 8393514"/>
                <a:gd name="connsiteY33-2900" fmla="*/ 710073 h 1521359"/>
                <a:gd name="connsiteX34-2901" fmla="*/ 4213357 w 8393514"/>
                <a:gd name="connsiteY34-2902" fmla="*/ 714228 h 1521359"/>
                <a:gd name="connsiteX35-2903" fmla="*/ 4437569 w 8393514"/>
                <a:gd name="connsiteY35-2904" fmla="*/ 1132024 h 1521359"/>
                <a:gd name="connsiteX36-2905" fmla="*/ 4656698 w 8393514"/>
                <a:gd name="connsiteY36-2906" fmla="*/ 1440029 h 1521359"/>
                <a:gd name="connsiteX37-2907" fmla="*/ 5382034 w 8393514"/>
                <a:gd name="connsiteY37-2908" fmla="*/ 912317 h 1521359"/>
                <a:gd name="connsiteX38-2909" fmla="*/ 5554727 w 8393514"/>
                <a:gd name="connsiteY38-2910" fmla="*/ 729927 h 1521359"/>
                <a:gd name="connsiteX39-2911" fmla="*/ 5681246 w 8393514"/>
                <a:gd name="connsiteY39-2912" fmla="*/ 600639 h 1521359"/>
                <a:gd name="connsiteX40-2913" fmla="*/ 6613510 w 8393514"/>
                <a:gd name="connsiteY40-2914" fmla="*/ 1293 h 1521359"/>
                <a:gd name="connsiteX0-2915" fmla="*/ 6613510 w 8393514"/>
                <a:gd name="connsiteY0-2916" fmla="*/ 1293 h 1521359"/>
                <a:gd name="connsiteX1-2917" fmla="*/ 6625977 w 8393514"/>
                <a:gd name="connsiteY1-2918" fmla="*/ 1293 h 1521359"/>
                <a:gd name="connsiteX2-2919" fmla="*/ 7062175 w 8393514"/>
                <a:gd name="connsiteY2-2920" fmla="*/ 576587 h 1521359"/>
                <a:gd name="connsiteX3-2921" fmla="*/ 7221629 w 8393514"/>
                <a:gd name="connsiteY3-2922" fmla="*/ 900773 h 1521359"/>
                <a:gd name="connsiteX4-2923" fmla="*/ 8348876 w 8393514"/>
                <a:gd name="connsiteY4-2924" fmla="*/ 667115 h 1521359"/>
                <a:gd name="connsiteX5-2925" fmla="*/ 8393514 w 8393514"/>
                <a:gd name="connsiteY5-2926" fmla="*/ 715705 h 1521359"/>
                <a:gd name="connsiteX6-2927" fmla="*/ 7211471 w 8393514"/>
                <a:gd name="connsiteY6-2928" fmla="*/ 960338 h 1521359"/>
                <a:gd name="connsiteX7-2929" fmla="*/ 7023079 w 8393514"/>
                <a:gd name="connsiteY7-2930" fmla="*/ 601100 h 1521359"/>
                <a:gd name="connsiteX8-2931" fmla="*/ 6625054 w 8393514"/>
                <a:gd name="connsiteY8-2932" fmla="*/ 61782 h 1521359"/>
                <a:gd name="connsiteX9-2933" fmla="*/ 6613972 w 8393514"/>
                <a:gd name="connsiteY9-2934" fmla="*/ 61782 h 1521359"/>
                <a:gd name="connsiteX10-2935" fmla="*/ 5725111 w 8393514"/>
                <a:gd name="connsiteY10-2936" fmla="*/ 642196 h 1521359"/>
                <a:gd name="connsiteX11-2937" fmla="*/ 5596746 w 8393514"/>
                <a:gd name="connsiteY11-2938" fmla="*/ 773793 h 1521359"/>
                <a:gd name="connsiteX12-2939" fmla="*/ 5426824 w 8393514"/>
                <a:gd name="connsiteY12-2940" fmla="*/ 952950 h 1521359"/>
                <a:gd name="connsiteX13-2941" fmla="*/ 5037572 w 8393514"/>
                <a:gd name="connsiteY13-2942" fmla="*/ 1343587 h 1521359"/>
                <a:gd name="connsiteX14-2943" fmla="*/ 4680181 w 8393514"/>
                <a:gd name="connsiteY14-2944" fmla="*/ 1521359 h 1521359"/>
                <a:gd name="connsiteX15-2945" fmla="*/ 4637239 w 8393514"/>
                <a:gd name="connsiteY15-2946" fmla="*/ 1517203 h 1521359"/>
                <a:gd name="connsiteX16-2947" fmla="*/ 4405443 w 8393514"/>
                <a:gd name="connsiteY16-2948" fmla="*/ 1173665 h 1521359"/>
                <a:gd name="connsiteX17-2949" fmla="*/ 4179650 w 8393514"/>
                <a:gd name="connsiteY17-2950" fmla="*/ 764096 h 1521359"/>
                <a:gd name="connsiteX18-2951" fmla="*/ 3311567 w 8393514"/>
                <a:gd name="connsiteY18-2952" fmla="*/ 769176 h 1521359"/>
                <a:gd name="connsiteX19-2953" fmla="*/ 2360834 w 8393514"/>
                <a:gd name="connsiteY19-2954" fmla="*/ 996354 h 1521359"/>
                <a:gd name="connsiteX20-2955" fmla="*/ 2342497 w 8393514"/>
                <a:gd name="connsiteY20-2956" fmla="*/ 994126 h 1521359"/>
                <a:gd name="connsiteX21-2957" fmla="*/ 2126238 w 8393514"/>
                <a:gd name="connsiteY21-2958" fmla="*/ 1042224 h 1521359"/>
                <a:gd name="connsiteX22-2959" fmla="*/ 1317343 w 8393514"/>
                <a:gd name="connsiteY22-2960" fmla="*/ 1115357 h 1521359"/>
                <a:gd name="connsiteX23-2961" fmla="*/ 1009685 w 8393514"/>
                <a:gd name="connsiteY23-2962" fmla="*/ 1103927 h 1521359"/>
                <a:gd name="connsiteX24-2963" fmla="*/ 90523 w 8393514"/>
                <a:gd name="connsiteY24-2964" fmla="*/ 743882 h 1521359"/>
                <a:gd name="connsiteX25-2965" fmla="*/ 22895 w 8393514"/>
                <a:gd name="connsiteY25-2966" fmla="*/ 282872 h 1521359"/>
                <a:gd name="connsiteX26-2967" fmla="*/ 33026 w 8393514"/>
                <a:gd name="connsiteY26-2968" fmla="*/ 258972 h 1521359"/>
                <a:gd name="connsiteX27-2969" fmla="*/ 94142 w 8393514"/>
                <a:gd name="connsiteY27-2970" fmla="*/ 258972 h 1521359"/>
                <a:gd name="connsiteX28-2971" fmla="*/ 76235 w 8393514"/>
                <a:gd name="connsiteY28-2972" fmla="*/ 300970 h 1521359"/>
                <a:gd name="connsiteX29-2973" fmla="*/ 140053 w 8393514"/>
                <a:gd name="connsiteY29-2974" fmla="*/ 717212 h 1521359"/>
                <a:gd name="connsiteX30-2975" fmla="*/ 2361283 w 8393514"/>
                <a:gd name="connsiteY30-2976" fmla="*/ 931525 h 1521359"/>
                <a:gd name="connsiteX31-2977" fmla="*/ 2361890 w 8393514"/>
                <a:gd name="connsiteY31-2978" fmla="*/ 933870 h 1521359"/>
                <a:gd name="connsiteX32-2979" fmla="*/ 2418393 w 8393514"/>
                <a:gd name="connsiteY32-2980" fmla="*/ 918228 h 1521359"/>
                <a:gd name="connsiteX33-2981" fmla="*/ 3300486 w 8393514"/>
                <a:gd name="connsiteY33-2982" fmla="*/ 710073 h 1521359"/>
                <a:gd name="connsiteX34-2983" fmla="*/ 4213357 w 8393514"/>
                <a:gd name="connsiteY34-2984" fmla="*/ 714228 h 1521359"/>
                <a:gd name="connsiteX35-2985" fmla="*/ 4437569 w 8393514"/>
                <a:gd name="connsiteY35-2986" fmla="*/ 1132024 h 1521359"/>
                <a:gd name="connsiteX36-2987" fmla="*/ 4656698 w 8393514"/>
                <a:gd name="connsiteY36-2988" fmla="*/ 1440029 h 1521359"/>
                <a:gd name="connsiteX37-2989" fmla="*/ 5382034 w 8393514"/>
                <a:gd name="connsiteY37-2990" fmla="*/ 912317 h 1521359"/>
                <a:gd name="connsiteX38-2991" fmla="*/ 5554727 w 8393514"/>
                <a:gd name="connsiteY38-2992" fmla="*/ 729927 h 1521359"/>
                <a:gd name="connsiteX39-2993" fmla="*/ 5681246 w 8393514"/>
                <a:gd name="connsiteY39-2994" fmla="*/ 600639 h 1521359"/>
                <a:gd name="connsiteX40-2995" fmla="*/ 6613510 w 8393514"/>
                <a:gd name="connsiteY40-2996" fmla="*/ 1293 h 1521359"/>
                <a:gd name="connsiteX0-2997" fmla="*/ 6613510 w 8393514"/>
                <a:gd name="connsiteY0-2998" fmla="*/ 1293 h 1521359"/>
                <a:gd name="connsiteX1-2999" fmla="*/ 6625977 w 8393514"/>
                <a:gd name="connsiteY1-3000" fmla="*/ 1293 h 1521359"/>
                <a:gd name="connsiteX2-3001" fmla="*/ 7062175 w 8393514"/>
                <a:gd name="connsiteY2-3002" fmla="*/ 576587 h 1521359"/>
                <a:gd name="connsiteX3-3003" fmla="*/ 7221629 w 8393514"/>
                <a:gd name="connsiteY3-3004" fmla="*/ 900773 h 1521359"/>
                <a:gd name="connsiteX4-3005" fmla="*/ 8348876 w 8393514"/>
                <a:gd name="connsiteY4-3006" fmla="*/ 667115 h 1521359"/>
                <a:gd name="connsiteX5-3007" fmla="*/ 8393514 w 8393514"/>
                <a:gd name="connsiteY5-3008" fmla="*/ 715705 h 1521359"/>
                <a:gd name="connsiteX6-3009" fmla="*/ 7211471 w 8393514"/>
                <a:gd name="connsiteY6-3010" fmla="*/ 960338 h 1521359"/>
                <a:gd name="connsiteX7-3011" fmla="*/ 7023079 w 8393514"/>
                <a:gd name="connsiteY7-3012" fmla="*/ 601100 h 1521359"/>
                <a:gd name="connsiteX8-3013" fmla="*/ 6625054 w 8393514"/>
                <a:gd name="connsiteY8-3014" fmla="*/ 61782 h 1521359"/>
                <a:gd name="connsiteX9-3015" fmla="*/ 6613972 w 8393514"/>
                <a:gd name="connsiteY9-3016" fmla="*/ 61782 h 1521359"/>
                <a:gd name="connsiteX10-3017" fmla="*/ 5725111 w 8393514"/>
                <a:gd name="connsiteY10-3018" fmla="*/ 642196 h 1521359"/>
                <a:gd name="connsiteX11-3019" fmla="*/ 5596746 w 8393514"/>
                <a:gd name="connsiteY11-3020" fmla="*/ 773793 h 1521359"/>
                <a:gd name="connsiteX12-3021" fmla="*/ 5426824 w 8393514"/>
                <a:gd name="connsiteY12-3022" fmla="*/ 952950 h 1521359"/>
                <a:gd name="connsiteX13-3023" fmla="*/ 5037572 w 8393514"/>
                <a:gd name="connsiteY13-3024" fmla="*/ 1343587 h 1521359"/>
                <a:gd name="connsiteX14-3025" fmla="*/ 4680181 w 8393514"/>
                <a:gd name="connsiteY14-3026" fmla="*/ 1521359 h 1521359"/>
                <a:gd name="connsiteX15-3027" fmla="*/ 4637239 w 8393514"/>
                <a:gd name="connsiteY15-3028" fmla="*/ 1517203 h 1521359"/>
                <a:gd name="connsiteX16-3029" fmla="*/ 4405443 w 8393514"/>
                <a:gd name="connsiteY16-3030" fmla="*/ 1173665 h 1521359"/>
                <a:gd name="connsiteX17-3031" fmla="*/ 4179650 w 8393514"/>
                <a:gd name="connsiteY17-3032" fmla="*/ 764096 h 1521359"/>
                <a:gd name="connsiteX18-3033" fmla="*/ 3311567 w 8393514"/>
                <a:gd name="connsiteY18-3034" fmla="*/ 769176 h 1521359"/>
                <a:gd name="connsiteX19-3035" fmla="*/ 2360834 w 8393514"/>
                <a:gd name="connsiteY19-3036" fmla="*/ 996354 h 1521359"/>
                <a:gd name="connsiteX20-3037" fmla="*/ 2342497 w 8393514"/>
                <a:gd name="connsiteY20-3038" fmla="*/ 994126 h 1521359"/>
                <a:gd name="connsiteX21-3039" fmla="*/ 2126238 w 8393514"/>
                <a:gd name="connsiteY21-3040" fmla="*/ 1042224 h 1521359"/>
                <a:gd name="connsiteX22-3041" fmla="*/ 1317343 w 8393514"/>
                <a:gd name="connsiteY22-3042" fmla="*/ 1115357 h 1521359"/>
                <a:gd name="connsiteX23-3043" fmla="*/ 1009685 w 8393514"/>
                <a:gd name="connsiteY23-3044" fmla="*/ 1103927 h 1521359"/>
                <a:gd name="connsiteX24-3045" fmla="*/ 90523 w 8393514"/>
                <a:gd name="connsiteY24-3046" fmla="*/ 743882 h 1521359"/>
                <a:gd name="connsiteX25-3047" fmla="*/ 22895 w 8393514"/>
                <a:gd name="connsiteY25-3048" fmla="*/ 282872 h 1521359"/>
                <a:gd name="connsiteX26-3049" fmla="*/ 33026 w 8393514"/>
                <a:gd name="connsiteY26-3050" fmla="*/ 258972 h 1521359"/>
                <a:gd name="connsiteX27-3051" fmla="*/ 94142 w 8393514"/>
                <a:gd name="connsiteY27-3052" fmla="*/ 258972 h 1521359"/>
                <a:gd name="connsiteX28-3053" fmla="*/ 76235 w 8393514"/>
                <a:gd name="connsiteY28-3054" fmla="*/ 300970 h 1521359"/>
                <a:gd name="connsiteX29-3055" fmla="*/ 140053 w 8393514"/>
                <a:gd name="connsiteY29-3056" fmla="*/ 717212 h 1521359"/>
                <a:gd name="connsiteX30-3057" fmla="*/ 2361283 w 8393514"/>
                <a:gd name="connsiteY30-3058" fmla="*/ 931525 h 1521359"/>
                <a:gd name="connsiteX31-3059" fmla="*/ 2361890 w 8393514"/>
                <a:gd name="connsiteY31-3060" fmla="*/ 933870 h 1521359"/>
                <a:gd name="connsiteX32-3061" fmla="*/ 2418393 w 8393514"/>
                <a:gd name="connsiteY32-3062" fmla="*/ 918228 h 1521359"/>
                <a:gd name="connsiteX33-3063" fmla="*/ 3300486 w 8393514"/>
                <a:gd name="connsiteY33-3064" fmla="*/ 710073 h 1521359"/>
                <a:gd name="connsiteX34-3065" fmla="*/ 4213357 w 8393514"/>
                <a:gd name="connsiteY34-3066" fmla="*/ 714228 h 1521359"/>
                <a:gd name="connsiteX35-3067" fmla="*/ 4437569 w 8393514"/>
                <a:gd name="connsiteY35-3068" fmla="*/ 1132024 h 1521359"/>
                <a:gd name="connsiteX36-3069" fmla="*/ 4631568 w 8393514"/>
                <a:gd name="connsiteY36-3070" fmla="*/ 1452075 h 1521359"/>
                <a:gd name="connsiteX37-3071" fmla="*/ 5382034 w 8393514"/>
                <a:gd name="connsiteY37-3072" fmla="*/ 912317 h 1521359"/>
                <a:gd name="connsiteX38-3073" fmla="*/ 5554727 w 8393514"/>
                <a:gd name="connsiteY38-3074" fmla="*/ 729927 h 1521359"/>
                <a:gd name="connsiteX39-3075" fmla="*/ 5681246 w 8393514"/>
                <a:gd name="connsiteY39-3076" fmla="*/ 600639 h 1521359"/>
                <a:gd name="connsiteX40-3077" fmla="*/ 6613510 w 8393514"/>
                <a:gd name="connsiteY40-3078" fmla="*/ 1293 h 1521359"/>
                <a:gd name="connsiteX0-3079" fmla="*/ 6613510 w 8393514"/>
                <a:gd name="connsiteY0-3080" fmla="*/ 1293 h 1521359"/>
                <a:gd name="connsiteX1-3081" fmla="*/ 6625977 w 8393514"/>
                <a:gd name="connsiteY1-3082" fmla="*/ 1293 h 1521359"/>
                <a:gd name="connsiteX2-3083" fmla="*/ 7062175 w 8393514"/>
                <a:gd name="connsiteY2-3084" fmla="*/ 576587 h 1521359"/>
                <a:gd name="connsiteX3-3085" fmla="*/ 7221629 w 8393514"/>
                <a:gd name="connsiteY3-3086" fmla="*/ 900773 h 1521359"/>
                <a:gd name="connsiteX4-3087" fmla="*/ 8348876 w 8393514"/>
                <a:gd name="connsiteY4-3088" fmla="*/ 667115 h 1521359"/>
                <a:gd name="connsiteX5-3089" fmla="*/ 8393514 w 8393514"/>
                <a:gd name="connsiteY5-3090" fmla="*/ 715705 h 1521359"/>
                <a:gd name="connsiteX6-3091" fmla="*/ 7211471 w 8393514"/>
                <a:gd name="connsiteY6-3092" fmla="*/ 960338 h 1521359"/>
                <a:gd name="connsiteX7-3093" fmla="*/ 7023079 w 8393514"/>
                <a:gd name="connsiteY7-3094" fmla="*/ 601100 h 1521359"/>
                <a:gd name="connsiteX8-3095" fmla="*/ 6625054 w 8393514"/>
                <a:gd name="connsiteY8-3096" fmla="*/ 61782 h 1521359"/>
                <a:gd name="connsiteX9-3097" fmla="*/ 6613972 w 8393514"/>
                <a:gd name="connsiteY9-3098" fmla="*/ 61782 h 1521359"/>
                <a:gd name="connsiteX10-3099" fmla="*/ 5725111 w 8393514"/>
                <a:gd name="connsiteY10-3100" fmla="*/ 642196 h 1521359"/>
                <a:gd name="connsiteX11-3101" fmla="*/ 5596746 w 8393514"/>
                <a:gd name="connsiteY11-3102" fmla="*/ 773793 h 1521359"/>
                <a:gd name="connsiteX12-3103" fmla="*/ 5426824 w 8393514"/>
                <a:gd name="connsiteY12-3104" fmla="*/ 952950 h 1521359"/>
                <a:gd name="connsiteX13-3105" fmla="*/ 5037572 w 8393514"/>
                <a:gd name="connsiteY13-3106" fmla="*/ 1343587 h 1521359"/>
                <a:gd name="connsiteX14-3107" fmla="*/ 4680181 w 8393514"/>
                <a:gd name="connsiteY14-3108" fmla="*/ 1521359 h 1521359"/>
                <a:gd name="connsiteX15-3109" fmla="*/ 4637239 w 8393514"/>
                <a:gd name="connsiteY15-3110" fmla="*/ 1517203 h 1521359"/>
                <a:gd name="connsiteX16-3111" fmla="*/ 4405443 w 8393514"/>
                <a:gd name="connsiteY16-3112" fmla="*/ 1173665 h 1521359"/>
                <a:gd name="connsiteX17-3113" fmla="*/ 4179650 w 8393514"/>
                <a:gd name="connsiteY17-3114" fmla="*/ 764096 h 1521359"/>
                <a:gd name="connsiteX18-3115" fmla="*/ 3311567 w 8393514"/>
                <a:gd name="connsiteY18-3116" fmla="*/ 769176 h 1521359"/>
                <a:gd name="connsiteX19-3117" fmla="*/ 2360834 w 8393514"/>
                <a:gd name="connsiteY19-3118" fmla="*/ 996354 h 1521359"/>
                <a:gd name="connsiteX20-3119" fmla="*/ 2342497 w 8393514"/>
                <a:gd name="connsiteY20-3120" fmla="*/ 994126 h 1521359"/>
                <a:gd name="connsiteX21-3121" fmla="*/ 2126238 w 8393514"/>
                <a:gd name="connsiteY21-3122" fmla="*/ 1042224 h 1521359"/>
                <a:gd name="connsiteX22-3123" fmla="*/ 1317343 w 8393514"/>
                <a:gd name="connsiteY22-3124" fmla="*/ 1115357 h 1521359"/>
                <a:gd name="connsiteX23-3125" fmla="*/ 1009685 w 8393514"/>
                <a:gd name="connsiteY23-3126" fmla="*/ 1103927 h 1521359"/>
                <a:gd name="connsiteX24-3127" fmla="*/ 90523 w 8393514"/>
                <a:gd name="connsiteY24-3128" fmla="*/ 743882 h 1521359"/>
                <a:gd name="connsiteX25-3129" fmla="*/ 22895 w 8393514"/>
                <a:gd name="connsiteY25-3130" fmla="*/ 282872 h 1521359"/>
                <a:gd name="connsiteX26-3131" fmla="*/ 33026 w 8393514"/>
                <a:gd name="connsiteY26-3132" fmla="*/ 258972 h 1521359"/>
                <a:gd name="connsiteX27-3133" fmla="*/ 94142 w 8393514"/>
                <a:gd name="connsiteY27-3134" fmla="*/ 258972 h 1521359"/>
                <a:gd name="connsiteX28-3135" fmla="*/ 76235 w 8393514"/>
                <a:gd name="connsiteY28-3136" fmla="*/ 300970 h 1521359"/>
                <a:gd name="connsiteX29-3137" fmla="*/ 140053 w 8393514"/>
                <a:gd name="connsiteY29-3138" fmla="*/ 717212 h 1521359"/>
                <a:gd name="connsiteX30-3139" fmla="*/ 2361283 w 8393514"/>
                <a:gd name="connsiteY30-3140" fmla="*/ 931525 h 1521359"/>
                <a:gd name="connsiteX31-3141" fmla="*/ 2361890 w 8393514"/>
                <a:gd name="connsiteY31-3142" fmla="*/ 933870 h 1521359"/>
                <a:gd name="connsiteX32-3143" fmla="*/ 2418393 w 8393514"/>
                <a:gd name="connsiteY32-3144" fmla="*/ 918228 h 1521359"/>
                <a:gd name="connsiteX33-3145" fmla="*/ 3300486 w 8393514"/>
                <a:gd name="connsiteY33-3146" fmla="*/ 710073 h 1521359"/>
                <a:gd name="connsiteX34-3147" fmla="*/ 4213357 w 8393514"/>
                <a:gd name="connsiteY34-3148" fmla="*/ 714228 h 1521359"/>
                <a:gd name="connsiteX35-3149" fmla="*/ 4437569 w 8393514"/>
                <a:gd name="connsiteY35-3150" fmla="*/ 1132024 h 1521359"/>
                <a:gd name="connsiteX36-3151" fmla="*/ 4631568 w 8393514"/>
                <a:gd name="connsiteY36-3152" fmla="*/ 1452075 h 1521359"/>
                <a:gd name="connsiteX37-3153" fmla="*/ 5382034 w 8393514"/>
                <a:gd name="connsiteY37-3154" fmla="*/ 912317 h 1521359"/>
                <a:gd name="connsiteX38-3155" fmla="*/ 5554727 w 8393514"/>
                <a:gd name="connsiteY38-3156" fmla="*/ 729927 h 1521359"/>
                <a:gd name="connsiteX39-3157" fmla="*/ 5681246 w 8393514"/>
                <a:gd name="connsiteY39-3158" fmla="*/ 600639 h 1521359"/>
                <a:gd name="connsiteX40-3159" fmla="*/ 6613510 w 8393514"/>
                <a:gd name="connsiteY40-3160" fmla="*/ 1293 h 1521359"/>
                <a:gd name="connsiteX0-3161" fmla="*/ 6613510 w 8393514"/>
                <a:gd name="connsiteY0-3162" fmla="*/ 1293 h 1521359"/>
                <a:gd name="connsiteX1-3163" fmla="*/ 6625977 w 8393514"/>
                <a:gd name="connsiteY1-3164" fmla="*/ 1293 h 1521359"/>
                <a:gd name="connsiteX2-3165" fmla="*/ 7062175 w 8393514"/>
                <a:gd name="connsiteY2-3166" fmla="*/ 576587 h 1521359"/>
                <a:gd name="connsiteX3-3167" fmla="*/ 7221629 w 8393514"/>
                <a:gd name="connsiteY3-3168" fmla="*/ 900773 h 1521359"/>
                <a:gd name="connsiteX4-3169" fmla="*/ 8348876 w 8393514"/>
                <a:gd name="connsiteY4-3170" fmla="*/ 667115 h 1521359"/>
                <a:gd name="connsiteX5-3171" fmla="*/ 8393514 w 8393514"/>
                <a:gd name="connsiteY5-3172" fmla="*/ 715705 h 1521359"/>
                <a:gd name="connsiteX6-3173" fmla="*/ 7211471 w 8393514"/>
                <a:gd name="connsiteY6-3174" fmla="*/ 960338 h 1521359"/>
                <a:gd name="connsiteX7-3175" fmla="*/ 7023079 w 8393514"/>
                <a:gd name="connsiteY7-3176" fmla="*/ 601100 h 1521359"/>
                <a:gd name="connsiteX8-3177" fmla="*/ 6625054 w 8393514"/>
                <a:gd name="connsiteY8-3178" fmla="*/ 61782 h 1521359"/>
                <a:gd name="connsiteX9-3179" fmla="*/ 6613972 w 8393514"/>
                <a:gd name="connsiteY9-3180" fmla="*/ 61782 h 1521359"/>
                <a:gd name="connsiteX10-3181" fmla="*/ 5725111 w 8393514"/>
                <a:gd name="connsiteY10-3182" fmla="*/ 642196 h 1521359"/>
                <a:gd name="connsiteX11-3183" fmla="*/ 5596746 w 8393514"/>
                <a:gd name="connsiteY11-3184" fmla="*/ 773793 h 1521359"/>
                <a:gd name="connsiteX12-3185" fmla="*/ 5426824 w 8393514"/>
                <a:gd name="connsiteY12-3186" fmla="*/ 952950 h 1521359"/>
                <a:gd name="connsiteX13-3187" fmla="*/ 5037572 w 8393514"/>
                <a:gd name="connsiteY13-3188" fmla="*/ 1343587 h 1521359"/>
                <a:gd name="connsiteX14-3189" fmla="*/ 4680181 w 8393514"/>
                <a:gd name="connsiteY14-3190" fmla="*/ 1521359 h 1521359"/>
                <a:gd name="connsiteX15-3191" fmla="*/ 4637239 w 8393514"/>
                <a:gd name="connsiteY15-3192" fmla="*/ 1517203 h 1521359"/>
                <a:gd name="connsiteX16-3193" fmla="*/ 4405443 w 8393514"/>
                <a:gd name="connsiteY16-3194" fmla="*/ 1173665 h 1521359"/>
                <a:gd name="connsiteX17-3195" fmla="*/ 4179650 w 8393514"/>
                <a:gd name="connsiteY17-3196" fmla="*/ 764096 h 1521359"/>
                <a:gd name="connsiteX18-3197" fmla="*/ 3311567 w 8393514"/>
                <a:gd name="connsiteY18-3198" fmla="*/ 769176 h 1521359"/>
                <a:gd name="connsiteX19-3199" fmla="*/ 2360834 w 8393514"/>
                <a:gd name="connsiteY19-3200" fmla="*/ 996354 h 1521359"/>
                <a:gd name="connsiteX20-3201" fmla="*/ 2342497 w 8393514"/>
                <a:gd name="connsiteY20-3202" fmla="*/ 994126 h 1521359"/>
                <a:gd name="connsiteX21-3203" fmla="*/ 2126238 w 8393514"/>
                <a:gd name="connsiteY21-3204" fmla="*/ 1042224 h 1521359"/>
                <a:gd name="connsiteX22-3205" fmla="*/ 1317343 w 8393514"/>
                <a:gd name="connsiteY22-3206" fmla="*/ 1115357 h 1521359"/>
                <a:gd name="connsiteX23-3207" fmla="*/ 1009685 w 8393514"/>
                <a:gd name="connsiteY23-3208" fmla="*/ 1103927 h 1521359"/>
                <a:gd name="connsiteX24-3209" fmla="*/ 90523 w 8393514"/>
                <a:gd name="connsiteY24-3210" fmla="*/ 743882 h 1521359"/>
                <a:gd name="connsiteX25-3211" fmla="*/ 22895 w 8393514"/>
                <a:gd name="connsiteY25-3212" fmla="*/ 282872 h 1521359"/>
                <a:gd name="connsiteX26-3213" fmla="*/ 33026 w 8393514"/>
                <a:gd name="connsiteY26-3214" fmla="*/ 258972 h 1521359"/>
                <a:gd name="connsiteX27-3215" fmla="*/ 94142 w 8393514"/>
                <a:gd name="connsiteY27-3216" fmla="*/ 258972 h 1521359"/>
                <a:gd name="connsiteX28-3217" fmla="*/ 76235 w 8393514"/>
                <a:gd name="connsiteY28-3218" fmla="*/ 300970 h 1521359"/>
                <a:gd name="connsiteX29-3219" fmla="*/ 140053 w 8393514"/>
                <a:gd name="connsiteY29-3220" fmla="*/ 717212 h 1521359"/>
                <a:gd name="connsiteX30-3221" fmla="*/ 2361283 w 8393514"/>
                <a:gd name="connsiteY30-3222" fmla="*/ 931525 h 1521359"/>
                <a:gd name="connsiteX31-3223" fmla="*/ 2361890 w 8393514"/>
                <a:gd name="connsiteY31-3224" fmla="*/ 933870 h 1521359"/>
                <a:gd name="connsiteX32-3225" fmla="*/ 2418393 w 8393514"/>
                <a:gd name="connsiteY32-3226" fmla="*/ 918228 h 1521359"/>
                <a:gd name="connsiteX33-3227" fmla="*/ 3300486 w 8393514"/>
                <a:gd name="connsiteY33-3228" fmla="*/ 710073 h 1521359"/>
                <a:gd name="connsiteX34-3229" fmla="*/ 4213357 w 8393514"/>
                <a:gd name="connsiteY34-3230" fmla="*/ 714228 h 1521359"/>
                <a:gd name="connsiteX35-3231" fmla="*/ 4437569 w 8393514"/>
                <a:gd name="connsiteY35-3232" fmla="*/ 1132024 h 1521359"/>
                <a:gd name="connsiteX36-3233" fmla="*/ 4631568 w 8393514"/>
                <a:gd name="connsiteY36-3234" fmla="*/ 1452075 h 1521359"/>
                <a:gd name="connsiteX37-3235" fmla="*/ 5382034 w 8393514"/>
                <a:gd name="connsiteY37-3236" fmla="*/ 912317 h 1521359"/>
                <a:gd name="connsiteX38-3237" fmla="*/ 5554727 w 8393514"/>
                <a:gd name="connsiteY38-3238" fmla="*/ 729927 h 1521359"/>
                <a:gd name="connsiteX39-3239" fmla="*/ 5681246 w 8393514"/>
                <a:gd name="connsiteY39-3240" fmla="*/ 600639 h 1521359"/>
                <a:gd name="connsiteX40-3241" fmla="*/ 6613510 w 8393514"/>
                <a:gd name="connsiteY40-3242" fmla="*/ 1293 h 1521359"/>
                <a:gd name="connsiteX0-3243" fmla="*/ 6613510 w 8393514"/>
                <a:gd name="connsiteY0-3244" fmla="*/ 1293 h 1521359"/>
                <a:gd name="connsiteX1-3245" fmla="*/ 6625977 w 8393514"/>
                <a:gd name="connsiteY1-3246" fmla="*/ 1293 h 1521359"/>
                <a:gd name="connsiteX2-3247" fmla="*/ 7062175 w 8393514"/>
                <a:gd name="connsiteY2-3248" fmla="*/ 576587 h 1521359"/>
                <a:gd name="connsiteX3-3249" fmla="*/ 7221629 w 8393514"/>
                <a:gd name="connsiteY3-3250" fmla="*/ 900773 h 1521359"/>
                <a:gd name="connsiteX4-3251" fmla="*/ 8348876 w 8393514"/>
                <a:gd name="connsiteY4-3252" fmla="*/ 667115 h 1521359"/>
                <a:gd name="connsiteX5-3253" fmla="*/ 8393514 w 8393514"/>
                <a:gd name="connsiteY5-3254" fmla="*/ 715705 h 1521359"/>
                <a:gd name="connsiteX6-3255" fmla="*/ 7211471 w 8393514"/>
                <a:gd name="connsiteY6-3256" fmla="*/ 960338 h 1521359"/>
                <a:gd name="connsiteX7-3257" fmla="*/ 7023079 w 8393514"/>
                <a:gd name="connsiteY7-3258" fmla="*/ 601100 h 1521359"/>
                <a:gd name="connsiteX8-3259" fmla="*/ 6625054 w 8393514"/>
                <a:gd name="connsiteY8-3260" fmla="*/ 61782 h 1521359"/>
                <a:gd name="connsiteX9-3261" fmla="*/ 6613972 w 8393514"/>
                <a:gd name="connsiteY9-3262" fmla="*/ 61782 h 1521359"/>
                <a:gd name="connsiteX10-3263" fmla="*/ 5725111 w 8393514"/>
                <a:gd name="connsiteY10-3264" fmla="*/ 642196 h 1521359"/>
                <a:gd name="connsiteX11-3265" fmla="*/ 5596746 w 8393514"/>
                <a:gd name="connsiteY11-3266" fmla="*/ 773793 h 1521359"/>
                <a:gd name="connsiteX12-3267" fmla="*/ 5426824 w 8393514"/>
                <a:gd name="connsiteY12-3268" fmla="*/ 952950 h 1521359"/>
                <a:gd name="connsiteX13-3269" fmla="*/ 5037572 w 8393514"/>
                <a:gd name="connsiteY13-3270" fmla="*/ 1343587 h 1521359"/>
                <a:gd name="connsiteX14-3271" fmla="*/ 4680181 w 8393514"/>
                <a:gd name="connsiteY14-3272" fmla="*/ 1521359 h 1521359"/>
                <a:gd name="connsiteX15-3273" fmla="*/ 4637239 w 8393514"/>
                <a:gd name="connsiteY15-3274" fmla="*/ 1517203 h 1521359"/>
                <a:gd name="connsiteX16-3275" fmla="*/ 4405443 w 8393514"/>
                <a:gd name="connsiteY16-3276" fmla="*/ 1173665 h 1521359"/>
                <a:gd name="connsiteX17-3277" fmla="*/ 4179650 w 8393514"/>
                <a:gd name="connsiteY17-3278" fmla="*/ 764096 h 1521359"/>
                <a:gd name="connsiteX18-3279" fmla="*/ 3311567 w 8393514"/>
                <a:gd name="connsiteY18-3280" fmla="*/ 769176 h 1521359"/>
                <a:gd name="connsiteX19-3281" fmla="*/ 2360834 w 8393514"/>
                <a:gd name="connsiteY19-3282" fmla="*/ 996354 h 1521359"/>
                <a:gd name="connsiteX20-3283" fmla="*/ 2342497 w 8393514"/>
                <a:gd name="connsiteY20-3284" fmla="*/ 994126 h 1521359"/>
                <a:gd name="connsiteX21-3285" fmla="*/ 2126238 w 8393514"/>
                <a:gd name="connsiteY21-3286" fmla="*/ 1042224 h 1521359"/>
                <a:gd name="connsiteX22-3287" fmla="*/ 1317343 w 8393514"/>
                <a:gd name="connsiteY22-3288" fmla="*/ 1115357 h 1521359"/>
                <a:gd name="connsiteX23-3289" fmla="*/ 1009685 w 8393514"/>
                <a:gd name="connsiteY23-3290" fmla="*/ 1103927 h 1521359"/>
                <a:gd name="connsiteX24-3291" fmla="*/ 90523 w 8393514"/>
                <a:gd name="connsiteY24-3292" fmla="*/ 743882 h 1521359"/>
                <a:gd name="connsiteX25-3293" fmla="*/ 22895 w 8393514"/>
                <a:gd name="connsiteY25-3294" fmla="*/ 282872 h 1521359"/>
                <a:gd name="connsiteX26-3295" fmla="*/ 33026 w 8393514"/>
                <a:gd name="connsiteY26-3296" fmla="*/ 258972 h 1521359"/>
                <a:gd name="connsiteX27-3297" fmla="*/ 94142 w 8393514"/>
                <a:gd name="connsiteY27-3298" fmla="*/ 258972 h 1521359"/>
                <a:gd name="connsiteX28-3299" fmla="*/ 76235 w 8393514"/>
                <a:gd name="connsiteY28-3300" fmla="*/ 300970 h 1521359"/>
                <a:gd name="connsiteX29-3301" fmla="*/ 140053 w 8393514"/>
                <a:gd name="connsiteY29-3302" fmla="*/ 717212 h 1521359"/>
                <a:gd name="connsiteX30-3303" fmla="*/ 2361283 w 8393514"/>
                <a:gd name="connsiteY30-3304" fmla="*/ 931525 h 1521359"/>
                <a:gd name="connsiteX31-3305" fmla="*/ 2361890 w 8393514"/>
                <a:gd name="connsiteY31-3306" fmla="*/ 933870 h 1521359"/>
                <a:gd name="connsiteX32-3307" fmla="*/ 2418393 w 8393514"/>
                <a:gd name="connsiteY32-3308" fmla="*/ 918228 h 1521359"/>
                <a:gd name="connsiteX33-3309" fmla="*/ 3300486 w 8393514"/>
                <a:gd name="connsiteY33-3310" fmla="*/ 710073 h 1521359"/>
                <a:gd name="connsiteX34-3311" fmla="*/ 4213357 w 8393514"/>
                <a:gd name="connsiteY34-3312" fmla="*/ 714228 h 1521359"/>
                <a:gd name="connsiteX35-3313" fmla="*/ 4437569 w 8393514"/>
                <a:gd name="connsiteY35-3314" fmla="*/ 1132024 h 1521359"/>
                <a:gd name="connsiteX36-3315" fmla="*/ 4631568 w 8393514"/>
                <a:gd name="connsiteY36-3316" fmla="*/ 1452075 h 1521359"/>
                <a:gd name="connsiteX37-3317" fmla="*/ 5382034 w 8393514"/>
                <a:gd name="connsiteY37-3318" fmla="*/ 912317 h 1521359"/>
                <a:gd name="connsiteX38-3319" fmla="*/ 5681246 w 8393514"/>
                <a:gd name="connsiteY38-3320" fmla="*/ 600639 h 1521359"/>
                <a:gd name="connsiteX39-3321" fmla="*/ 6613510 w 8393514"/>
                <a:gd name="connsiteY39-3322" fmla="*/ 1293 h 1521359"/>
                <a:gd name="connsiteX0-3323" fmla="*/ 6613510 w 8393514"/>
                <a:gd name="connsiteY0-3324" fmla="*/ 1293 h 1521359"/>
                <a:gd name="connsiteX1-3325" fmla="*/ 6625977 w 8393514"/>
                <a:gd name="connsiteY1-3326" fmla="*/ 1293 h 1521359"/>
                <a:gd name="connsiteX2-3327" fmla="*/ 7062175 w 8393514"/>
                <a:gd name="connsiteY2-3328" fmla="*/ 576587 h 1521359"/>
                <a:gd name="connsiteX3-3329" fmla="*/ 7221629 w 8393514"/>
                <a:gd name="connsiteY3-3330" fmla="*/ 900773 h 1521359"/>
                <a:gd name="connsiteX4-3331" fmla="*/ 8348876 w 8393514"/>
                <a:gd name="connsiteY4-3332" fmla="*/ 667115 h 1521359"/>
                <a:gd name="connsiteX5-3333" fmla="*/ 8393514 w 8393514"/>
                <a:gd name="connsiteY5-3334" fmla="*/ 715705 h 1521359"/>
                <a:gd name="connsiteX6-3335" fmla="*/ 7211471 w 8393514"/>
                <a:gd name="connsiteY6-3336" fmla="*/ 960338 h 1521359"/>
                <a:gd name="connsiteX7-3337" fmla="*/ 7023079 w 8393514"/>
                <a:gd name="connsiteY7-3338" fmla="*/ 601100 h 1521359"/>
                <a:gd name="connsiteX8-3339" fmla="*/ 6625054 w 8393514"/>
                <a:gd name="connsiteY8-3340" fmla="*/ 61782 h 1521359"/>
                <a:gd name="connsiteX9-3341" fmla="*/ 6613972 w 8393514"/>
                <a:gd name="connsiteY9-3342" fmla="*/ 61782 h 1521359"/>
                <a:gd name="connsiteX10-3343" fmla="*/ 5725111 w 8393514"/>
                <a:gd name="connsiteY10-3344" fmla="*/ 642196 h 1521359"/>
                <a:gd name="connsiteX11-3345" fmla="*/ 5596746 w 8393514"/>
                <a:gd name="connsiteY11-3346" fmla="*/ 773793 h 1521359"/>
                <a:gd name="connsiteX12-3347" fmla="*/ 5426824 w 8393514"/>
                <a:gd name="connsiteY12-3348" fmla="*/ 952950 h 1521359"/>
                <a:gd name="connsiteX13-3349" fmla="*/ 5037572 w 8393514"/>
                <a:gd name="connsiteY13-3350" fmla="*/ 1343587 h 1521359"/>
                <a:gd name="connsiteX14-3351" fmla="*/ 4680181 w 8393514"/>
                <a:gd name="connsiteY14-3352" fmla="*/ 1521359 h 1521359"/>
                <a:gd name="connsiteX15-3353" fmla="*/ 4637239 w 8393514"/>
                <a:gd name="connsiteY15-3354" fmla="*/ 1517203 h 1521359"/>
                <a:gd name="connsiteX16-3355" fmla="*/ 4405443 w 8393514"/>
                <a:gd name="connsiteY16-3356" fmla="*/ 1173665 h 1521359"/>
                <a:gd name="connsiteX17-3357" fmla="*/ 4179650 w 8393514"/>
                <a:gd name="connsiteY17-3358" fmla="*/ 764096 h 1521359"/>
                <a:gd name="connsiteX18-3359" fmla="*/ 3311567 w 8393514"/>
                <a:gd name="connsiteY18-3360" fmla="*/ 769176 h 1521359"/>
                <a:gd name="connsiteX19-3361" fmla="*/ 2360834 w 8393514"/>
                <a:gd name="connsiteY19-3362" fmla="*/ 996354 h 1521359"/>
                <a:gd name="connsiteX20-3363" fmla="*/ 2342497 w 8393514"/>
                <a:gd name="connsiteY20-3364" fmla="*/ 994126 h 1521359"/>
                <a:gd name="connsiteX21-3365" fmla="*/ 2126238 w 8393514"/>
                <a:gd name="connsiteY21-3366" fmla="*/ 1042224 h 1521359"/>
                <a:gd name="connsiteX22-3367" fmla="*/ 1317343 w 8393514"/>
                <a:gd name="connsiteY22-3368" fmla="*/ 1115357 h 1521359"/>
                <a:gd name="connsiteX23-3369" fmla="*/ 1009685 w 8393514"/>
                <a:gd name="connsiteY23-3370" fmla="*/ 1103927 h 1521359"/>
                <a:gd name="connsiteX24-3371" fmla="*/ 90523 w 8393514"/>
                <a:gd name="connsiteY24-3372" fmla="*/ 743882 h 1521359"/>
                <a:gd name="connsiteX25-3373" fmla="*/ 22895 w 8393514"/>
                <a:gd name="connsiteY25-3374" fmla="*/ 282872 h 1521359"/>
                <a:gd name="connsiteX26-3375" fmla="*/ 33026 w 8393514"/>
                <a:gd name="connsiteY26-3376" fmla="*/ 258972 h 1521359"/>
                <a:gd name="connsiteX27-3377" fmla="*/ 94142 w 8393514"/>
                <a:gd name="connsiteY27-3378" fmla="*/ 258972 h 1521359"/>
                <a:gd name="connsiteX28-3379" fmla="*/ 76235 w 8393514"/>
                <a:gd name="connsiteY28-3380" fmla="*/ 300970 h 1521359"/>
                <a:gd name="connsiteX29-3381" fmla="*/ 140053 w 8393514"/>
                <a:gd name="connsiteY29-3382" fmla="*/ 717212 h 1521359"/>
                <a:gd name="connsiteX30-3383" fmla="*/ 2361283 w 8393514"/>
                <a:gd name="connsiteY30-3384" fmla="*/ 931525 h 1521359"/>
                <a:gd name="connsiteX31-3385" fmla="*/ 2361890 w 8393514"/>
                <a:gd name="connsiteY31-3386" fmla="*/ 933870 h 1521359"/>
                <a:gd name="connsiteX32-3387" fmla="*/ 2418393 w 8393514"/>
                <a:gd name="connsiteY32-3388" fmla="*/ 918228 h 1521359"/>
                <a:gd name="connsiteX33-3389" fmla="*/ 3300486 w 8393514"/>
                <a:gd name="connsiteY33-3390" fmla="*/ 710073 h 1521359"/>
                <a:gd name="connsiteX34-3391" fmla="*/ 4213357 w 8393514"/>
                <a:gd name="connsiteY34-3392" fmla="*/ 714228 h 1521359"/>
                <a:gd name="connsiteX35-3393" fmla="*/ 4437569 w 8393514"/>
                <a:gd name="connsiteY35-3394" fmla="*/ 1132024 h 1521359"/>
                <a:gd name="connsiteX36-3395" fmla="*/ 4631568 w 8393514"/>
                <a:gd name="connsiteY36-3396" fmla="*/ 1452075 h 1521359"/>
                <a:gd name="connsiteX37-3397" fmla="*/ 5382034 w 8393514"/>
                <a:gd name="connsiteY37-3398" fmla="*/ 912317 h 1521359"/>
                <a:gd name="connsiteX38-3399" fmla="*/ 5681246 w 8393514"/>
                <a:gd name="connsiteY38-3400" fmla="*/ 600639 h 1521359"/>
                <a:gd name="connsiteX39-3401" fmla="*/ 6613510 w 8393514"/>
                <a:gd name="connsiteY39-3402" fmla="*/ 1293 h 1521359"/>
                <a:gd name="connsiteX0-3403" fmla="*/ 6613510 w 8393514"/>
                <a:gd name="connsiteY0-3404" fmla="*/ 1293 h 1521359"/>
                <a:gd name="connsiteX1-3405" fmla="*/ 6625977 w 8393514"/>
                <a:gd name="connsiteY1-3406" fmla="*/ 1293 h 1521359"/>
                <a:gd name="connsiteX2-3407" fmla="*/ 7062175 w 8393514"/>
                <a:gd name="connsiteY2-3408" fmla="*/ 576587 h 1521359"/>
                <a:gd name="connsiteX3-3409" fmla="*/ 7221629 w 8393514"/>
                <a:gd name="connsiteY3-3410" fmla="*/ 900773 h 1521359"/>
                <a:gd name="connsiteX4-3411" fmla="*/ 8348876 w 8393514"/>
                <a:gd name="connsiteY4-3412" fmla="*/ 667115 h 1521359"/>
                <a:gd name="connsiteX5-3413" fmla="*/ 8393514 w 8393514"/>
                <a:gd name="connsiteY5-3414" fmla="*/ 715705 h 1521359"/>
                <a:gd name="connsiteX6-3415" fmla="*/ 7211471 w 8393514"/>
                <a:gd name="connsiteY6-3416" fmla="*/ 960338 h 1521359"/>
                <a:gd name="connsiteX7-3417" fmla="*/ 7023079 w 8393514"/>
                <a:gd name="connsiteY7-3418" fmla="*/ 601100 h 1521359"/>
                <a:gd name="connsiteX8-3419" fmla="*/ 6625054 w 8393514"/>
                <a:gd name="connsiteY8-3420" fmla="*/ 61782 h 1521359"/>
                <a:gd name="connsiteX9-3421" fmla="*/ 6613972 w 8393514"/>
                <a:gd name="connsiteY9-3422" fmla="*/ 61782 h 1521359"/>
                <a:gd name="connsiteX10-3423" fmla="*/ 5725111 w 8393514"/>
                <a:gd name="connsiteY10-3424" fmla="*/ 642196 h 1521359"/>
                <a:gd name="connsiteX11-3425" fmla="*/ 5596746 w 8393514"/>
                <a:gd name="connsiteY11-3426" fmla="*/ 773793 h 1521359"/>
                <a:gd name="connsiteX12-3427" fmla="*/ 5426824 w 8393514"/>
                <a:gd name="connsiteY12-3428" fmla="*/ 952950 h 1521359"/>
                <a:gd name="connsiteX13-3429" fmla="*/ 5037572 w 8393514"/>
                <a:gd name="connsiteY13-3430" fmla="*/ 1343587 h 1521359"/>
                <a:gd name="connsiteX14-3431" fmla="*/ 4680181 w 8393514"/>
                <a:gd name="connsiteY14-3432" fmla="*/ 1521359 h 1521359"/>
                <a:gd name="connsiteX15-3433" fmla="*/ 4637239 w 8393514"/>
                <a:gd name="connsiteY15-3434" fmla="*/ 1517203 h 1521359"/>
                <a:gd name="connsiteX16-3435" fmla="*/ 4405443 w 8393514"/>
                <a:gd name="connsiteY16-3436" fmla="*/ 1173665 h 1521359"/>
                <a:gd name="connsiteX17-3437" fmla="*/ 4179650 w 8393514"/>
                <a:gd name="connsiteY17-3438" fmla="*/ 764096 h 1521359"/>
                <a:gd name="connsiteX18-3439" fmla="*/ 3311567 w 8393514"/>
                <a:gd name="connsiteY18-3440" fmla="*/ 769176 h 1521359"/>
                <a:gd name="connsiteX19-3441" fmla="*/ 2360834 w 8393514"/>
                <a:gd name="connsiteY19-3442" fmla="*/ 996354 h 1521359"/>
                <a:gd name="connsiteX20-3443" fmla="*/ 2342497 w 8393514"/>
                <a:gd name="connsiteY20-3444" fmla="*/ 994126 h 1521359"/>
                <a:gd name="connsiteX21-3445" fmla="*/ 2126238 w 8393514"/>
                <a:gd name="connsiteY21-3446" fmla="*/ 1042224 h 1521359"/>
                <a:gd name="connsiteX22-3447" fmla="*/ 1317343 w 8393514"/>
                <a:gd name="connsiteY22-3448" fmla="*/ 1115357 h 1521359"/>
                <a:gd name="connsiteX23-3449" fmla="*/ 1009685 w 8393514"/>
                <a:gd name="connsiteY23-3450" fmla="*/ 1103927 h 1521359"/>
                <a:gd name="connsiteX24-3451" fmla="*/ 90523 w 8393514"/>
                <a:gd name="connsiteY24-3452" fmla="*/ 743882 h 1521359"/>
                <a:gd name="connsiteX25-3453" fmla="*/ 22895 w 8393514"/>
                <a:gd name="connsiteY25-3454" fmla="*/ 282872 h 1521359"/>
                <a:gd name="connsiteX26-3455" fmla="*/ 33026 w 8393514"/>
                <a:gd name="connsiteY26-3456" fmla="*/ 258972 h 1521359"/>
                <a:gd name="connsiteX27-3457" fmla="*/ 94142 w 8393514"/>
                <a:gd name="connsiteY27-3458" fmla="*/ 258972 h 1521359"/>
                <a:gd name="connsiteX28-3459" fmla="*/ 76235 w 8393514"/>
                <a:gd name="connsiteY28-3460" fmla="*/ 300970 h 1521359"/>
                <a:gd name="connsiteX29-3461" fmla="*/ 140053 w 8393514"/>
                <a:gd name="connsiteY29-3462" fmla="*/ 717212 h 1521359"/>
                <a:gd name="connsiteX30-3463" fmla="*/ 2361283 w 8393514"/>
                <a:gd name="connsiteY30-3464" fmla="*/ 931525 h 1521359"/>
                <a:gd name="connsiteX31-3465" fmla="*/ 2361890 w 8393514"/>
                <a:gd name="connsiteY31-3466" fmla="*/ 933870 h 1521359"/>
                <a:gd name="connsiteX32-3467" fmla="*/ 2418393 w 8393514"/>
                <a:gd name="connsiteY32-3468" fmla="*/ 918228 h 1521359"/>
                <a:gd name="connsiteX33-3469" fmla="*/ 3300486 w 8393514"/>
                <a:gd name="connsiteY33-3470" fmla="*/ 710073 h 1521359"/>
                <a:gd name="connsiteX34-3471" fmla="*/ 4213357 w 8393514"/>
                <a:gd name="connsiteY34-3472" fmla="*/ 714228 h 1521359"/>
                <a:gd name="connsiteX35-3473" fmla="*/ 4437569 w 8393514"/>
                <a:gd name="connsiteY35-3474" fmla="*/ 1132024 h 1521359"/>
                <a:gd name="connsiteX36-3475" fmla="*/ 4631568 w 8393514"/>
                <a:gd name="connsiteY36-3476" fmla="*/ 1452075 h 1521359"/>
                <a:gd name="connsiteX37-3477" fmla="*/ 5382034 w 8393514"/>
                <a:gd name="connsiteY37-3478" fmla="*/ 912317 h 1521359"/>
                <a:gd name="connsiteX38-3479" fmla="*/ 5681246 w 8393514"/>
                <a:gd name="connsiteY38-3480" fmla="*/ 600639 h 1521359"/>
                <a:gd name="connsiteX39-3481" fmla="*/ 6613510 w 8393514"/>
                <a:gd name="connsiteY39-3482" fmla="*/ 1293 h 1521359"/>
                <a:gd name="connsiteX0-3483" fmla="*/ 6613510 w 8393514"/>
                <a:gd name="connsiteY0-3484" fmla="*/ 1293 h 1521359"/>
                <a:gd name="connsiteX1-3485" fmla="*/ 6625977 w 8393514"/>
                <a:gd name="connsiteY1-3486" fmla="*/ 1293 h 1521359"/>
                <a:gd name="connsiteX2-3487" fmla="*/ 7062175 w 8393514"/>
                <a:gd name="connsiteY2-3488" fmla="*/ 576587 h 1521359"/>
                <a:gd name="connsiteX3-3489" fmla="*/ 7221629 w 8393514"/>
                <a:gd name="connsiteY3-3490" fmla="*/ 900773 h 1521359"/>
                <a:gd name="connsiteX4-3491" fmla="*/ 8348876 w 8393514"/>
                <a:gd name="connsiteY4-3492" fmla="*/ 667115 h 1521359"/>
                <a:gd name="connsiteX5-3493" fmla="*/ 8393514 w 8393514"/>
                <a:gd name="connsiteY5-3494" fmla="*/ 715705 h 1521359"/>
                <a:gd name="connsiteX6-3495" fmla="*/ 7211471 w 8393514"/>
                <a:gd name="connsiteY6-3496" fmla="*/ 960338 h 1521359"/>
                <a:gd name="connsiteX7-3497" fmla="*/ 7023079 w 8393514"/>
                <a:gd name="connsiteY7-3498" fmla="*/ 601100 h 1521359"/>
                <a:gd name="connsiteX8-3499" fmla="*/ 6625054 w 8393514"/>
                <a:gd name="connsiteY8-3500" fmla="*/ 61782 h 1521359"/>
                <a:gd name="connsiteX9-3501" fmla="*/ 6613972 w 8393514"/>
                <a:gd name="connsiteY9-3502" fmla="*/ 61782 h 1521359"/>
                <a:gd name="connsiteX10-3503" fmla="*/ 5725111 w 8393514"/>
                <a:gd name="connsiteY10-3504" fmla="*/ 642196 h 1521359"/>
                <a:gd name="connsiteX11-3505" fmla="*/ 5596746 w 8393514"/>
                <a:gd name="connsiteY11-3506" fmla="*/ 773793 h 1521359"/>
                <a:gd name="connsiteX12-3507" fmla="*/ 5426824 w 8393514"/>
                <a:gd name="connsiteY12-3508" fmla="*/ 952950 h 1521359"/>
                <a:gd name="connsiteX13-3509" fmla="*/ 5037572 w 8393514"/>
                <a:gd name="connsiteY13-3510" fmla="*/ 1343587 h 1521359"/>
                <a:gd name="connsiteX14-3511" fmla="*/ 4680181 w 8393514"/>
                <a:gd name="connsiteY14-3512" fmla="*/ 1521359 h 1521359"/>
                <a:gd name="connsiteX15-3513" fmla="*/ 4637239 w 8393514"/>
                <a:gd name="connsiteY15-3514" fmla="*/ 1517203 h 1521359"/>
                <a:gd name="connsiteX16-3515" fmla="*/ 4405443 w 8393514"/>
                <a:gd name="connsiteY16-3516" fmla="*/ 1173665 h 1521359"/>
                <a:gd name="connsiteX17-3517" fmla="*/ 4179650 w 8393514"/>
                <a:gd name="connsiteY17-3518" fmla="*/ 764096 h 1521359"/>
                <a:gd name="connsiteX18-3519" fmla="*/ 3311567 w 8393514"/>
                <a:gd name="connsiteY18-3520" fmla="*/ 769176 h 1521359"/>
                <a:gd name="connsiteX19-3521" fmla="*/ 2360834 w 8393514"/>
                <a:gd name="connsiteY19-3522" fmla="*/ 996354 h 1521359"/>
                <a:gd name="connsiteX20-3523" fmla="*/ 2342497 w 8393514"/>
                <a:gd name="connsiteY20-3524" fmla="*/ 994126 h 1521359"/>
                <a:gd name="connsiteX21-3525" fmla="*/ 2126238 w 8393514"/>
                <a:gd name="connsiteY21-3526" fmla="*/ 1042224 h 1521359"/>
                <a:gd name="connsiteX22-3527" fmla="*/ 1317343 w 8393514"/>
                <a:gd name="connsiteY22-3528" fmla="*/ 1115357 h 1521359"/>
                <a:gd name="connsiteX23-3529" fmla="*/ 1009685 w 8393514"/>
                <a:gd name="connsiteY23-3530" fmla="*/ 1103927 h 1521359"/>
                <a:gd name="connsiteX24-3531" fmla="*/ 90523 w 8393514"/>
                <a:gd name="connsiteY24-3532" fmla="*/ 743882 h 1521359"/>
                <a:gd name="connsiteX25-3533" fmla="*/ 22895 w 8393514"/>
                <a:gd name="connsiteY25-3534" fmla="*/ 282872 h 1521359"/>
                <a:gd name="connsiteX26-3535" fmla="*/ 33026 w 8393514"/>
                <a:gd name="connsiteY26-3536" fmla="*/ 258972 h 1521359"/>
                <a:gd name="connsiteX27-3537" fmla="*/ 94142 w 8393514"/>
                <a:gd name="connsiteY27-3538" fmla="*/ 258972 h 1521359"/>
                <a:gd name="connsiteX28-3539" fmla="*/ 140053 w 8393514"/>
                <a:gd name="connsiteY28-3540" fmla="*/ 717212 h 1521359"/>
                <a:gd name="connsiteX29-3541" fmla="*/ 2361283 w 8393514"/>
                <a:gd name="connsiteY29-3542" fmla="*/ 931525 h 1521359"/>
                <a:gd name="connsiteX30-3543" fmla="*/ 2361890 w 8393514"/>
                <a:gd name="connsiteY30-3544" fmla="*/ 933870 h 1521359"/>
                <a:gd name="connsiteX31-3545" fmla="*/ 2418393 w 8393514"/>
                <a:gd name="connsiteY31-3546" fmla="*/ 918228 h 1521359"/>
                <a:gd name="connsiteX32-3547" fmla="*/ 3300486 w 8393514"/>
                <a:gd name="connsiteY32-3548" fmla="*/ 710073 h 1521359"/>
                <a:gd name="connsiteX33-3549" fmla="*/ 4213357 w 8393514"/>
                <a:gd name="connsiteY33-3550" fmla="*/ 714228 h 1521359"/>
                <a:gd name="connsiteX34-3551" fmla="*/ 4437569 w 8393514"/>
                <a:gd name="connsiteY34-3552" fmla="*/ 1132024 h 1521359"/>
                <a:gd name="connsiteX35-3553" fmla="*/ 4631568 w 8393514"/>
                <a:gd name="connsiteY35-3554" fmla="*/ 1452075 h 1521359"/>
                <a:gd name="connsiteX36-3555" fmla="*/ 5382034 w 8393514"/>
                <a:gd name="connsiteY36-3556" fmla="*/ 912317 h 1521359"/>
                <a:gd name="connsiteX37-3557" fmla="*/ 5681246 w 8393514"/>
                <a:gd name="connsiteY37-3558" fmla="*/ 600639 h 1521359"/>
                <a:gd name="connsiteX38-3559" fmla="*/ 6613510 w 8393514"/>
                <a:gd name="connsiteY38-3560" fmla="*/ 1293 h 1521359"/>
                <a:gd name="connsiteX0-3561" fmla="*/ 6625404 w 8405408"/>
                <a:gd name="connsiteY0-3562" fmla="*/ 311945 h 1832011"/>
                <a:gd name="connsiteX1-3563" fmla="*/ 6637871 w 8405408"/>
                <a:gd name="connsiteY1-3564" fmla="*/ 311945 h 1832011"/>
                <a:gd name="connsiteX2-3565" fmla="*/ 7074069 w 8405408"/>
                <a:gd name="connsiteY2-3566" fmla="*/ 887239 h 1832011"/>
                <a:gd name="connsiteX3-3567" fmla="*/ 7233523 w 8405408"/>
                <a:gd name="connsiteY3-3568" fmla="*/ 1211425 h 1832011"/>
                <a:gd name="connsiteX4-3569" fmla="*/ 8360770 w 8405408"/>
                <a:gd name="connsiteY4-3570" fmla="*/ 977767 h 1832011"/>
                <a:gd name="connsiteX5-3571" fmla="*/ 8405408 w 8405408"/>
                <a:gd name="connsiteY5-3572" fmla="*/ 1026357 h 1832011"/>
                <a:gd name="connsiteX6-3573" fmla="*/ 7223365 w 8405408"/>
                <a:gd name="connsiteY6-3574" fmla="*/ 1270990 h 1832011"/>
                <a:gd name="connsiteX7-3575" fmla="*/ 7034973 w 8405408"/>
                <a:gd name="connsiteY7-3576" fmla="*/ 911752 h 1832011"/>
                <a:gd name="connsiteX8-3577" fmla="*/ 6636948 w 8405408"/>
                <a:gd name="connsiteY8-3578" fmla="*/ 372434 h 1832011"/>
                <a:gd name="connsiteX9-3579" fmla="*/ 6625866 w 8405408"/>
                <a:gd name="connsiteY9-3580" fmla="*/ 372434 h 1832011"/>
                <a:gd name="connsiteX10-3581" fmla="*/ 5737005 w 8405408"/>
                <a:gd name="connsiteY10-3582" fmla="*/ 952848 h 1832011"/>
                <a:gd name="connsiteX11-3583" fmla="*/ 5608640 w 8405408"/>
                <a:gd name="connsiteY11-3584" fmla="*/ 1084445 h 1832011"/>
                <a:gd name="connsiteX12-3585" fmla="*/ 5438718 w 8405408"/>
                <a:gd name="connsiteY12-3586" fmla="*/ 1263602 h 1832011"/>
                <a:gd name="connsiteX13-3587" fmla="*/ 5049466 w 8405408"/>
                <a:gd name="connsiteY13-3588" fmla="*/ 1654239 h 1832011"/>
                <a:gd name="connsiteX14-3589" fmla="*/ 4692075 w 8405408"/>
                <a:gd name="connsiteY14-3590" fmla="*/ 1832011 h 1832011"/>
                <a:gd name="connsiteX15-3591" fmla="*/ 4649133 w 8405408"/>
                <a:gd name="connsiteY15-3592" fmla="*/ 1827855 h 1832011"/>
                <a:gd name="connsiteX16-3593" fmla="*/ 4417337 w 8405408"/>
                <a:gd name="connsiteY16-3594" fmla="*/ 1484317 h 1832011"/>
                <a:gd name="connsiteX17-3595" fmla="*/ 4191544 w 8405408"/>
                <a:gd name="connsiteY17-3596" fmla="*/ 1074748 h 1832011"/>
                <a:gd name="connsiteX18-3597" fmla="*/ 3323461 w 8405408"/>
                <a:gd name="connsiteY18-3598" fmla="*/ 1079828 h 1832011"/>
                <a:gd name="connsiteX19-3599" fmla="*/ 2372728 w 8405408"/>
                <a:gd name="connsiteY19-3600" fmla="*/ 1307006 h 1832011"/>
                <a:gd name="connsiteX20-3601" fmla="*/ 2354391 w 8405408"/>
                <a:gd name="connsiteY20-3602" fmla="*/ 1304778 h 1832011"/>
                <a:gd name="connsiteX21-3603" fmla="*/ 2138132 w 8405408"/>
                <a:gd name="connsiteY21-3604" fmla="*/ 1352876 h 1832011"/>
                <a:gd name="connsiteX22-3605" fmla="*/ 1329237 w 8405408"/>
                <a:gd name="connsiteY22-3606" fmla="*/ 1426009 h 1832011"/>
                <a:gd name="connsiteX23-3607" fmla="*/ 1021579 w 8405408"/>
                <a:gd name="connsiteY23-3608" fmla="*/ 1414579 h 1832011"/>
                <a:gd name="connsiteX24-3609" fmla="*/ 102417 w 8405408"/>
                <a:gd name="connsiteY24-3610" fmla="*/ 1054534 h 1832011"/>
                <a:gd name="connsiteX25-3611" fmla="*/ 34789 w 8405408"/>
                <a:gd name="connsiteY25-3612" fmla="*/ 593524 h 1832011"/>
                <a:gd name="connsiteX26-3613" fmla="*/ 44920 w 8405408"/>
                <a:gd name="connsiteY26-3614" fmla="*/ 569624 h 1832011"/>
                <a:gd name="connsiteX27-3615" fmla="*/ 202638 w 8405408"/>
                <a:gd name="connsiteY27-3616" fmla="*/ 0 h 1832011"/>
                <a:gd name="connsiteX28-3617" fmla="*/ 151947 w 8405408"/>
                <a:gd name="connsiteY28-3618" fmla="*/ 1027864 h 1832011"/>
                <a:gd name="connsiteX29-3619" fmla="*/ 2373177 w 8405408"/>
                <a:gd name="connsiteY29-3620" fmla="*/ 1242177 h 1832011"/>
                <a:gd name="connsiteX30-3621" fmla="*/ 2373784 w 8405408"/>
                <a:gd name="connsiteY30-3622" fmla="*/ 1244522 h 1832011"/>
                <a:gd name="connsiteX31-3623" fmla="*/ 2430287 w 8405408"/>
                <a:gd name="connsiteY31-3624" fmla="*/ 1228880 h 1832011"/>
                <a:gd name="connsiteX32-3625" fmla="*/ 3312380 w 8405408"/>
                <a:gd name="connsiteY32-3626" fmla="*/ 1020725 h 1832011"/>
                <a:gd name="connsiteX33-3627" fmla="*/ 4225251 w 8405408"/>
                <a:gd name="connsiteY33-3628" fmla="*/ 1024880 h 1832011"/>
                <a:gd name="connsiteX34-3629" fmla="*/ 4449463 w 8405408"/>
                <a:gd name="connsiteY34-3630" fmla="*/ 1442676 h 1832011"/>
                <a:gd name="connsiteX35-3631" fmla="*/ 4643462 w 8405408"/>
                <a:gd name="connsiteY35-3632" fmla="*/ 1762727 h 1832011"/>
                <a:gd name="connsiteX36-3633" fmla="*/ 5393928 w 8405408"/>
                <a:gd name="connsiteY36-3634" fmla="*/ 1222969 h 1832011"/>
                <a:gd name="connsiteX37-3635" fmla="*/ 5693140 w 8405408"/>
                <a:gd name="connsiteY37-3636" fmla="*/ 911291 h 1832011"/>
                <a:gd name="connsiteX38-3637" fmla="*/ 6625404 w 8405408"/>
                <a:gd name="connsiteY38-3638" fmla="*/ 311945 h 1832011"/>
                <a:gd name="connsiteX0-3639" fmla="*/ 6625404 w 8405408"/>
                <a:gd name="connsiteY0-3640" fmla="*/ 311945 h 1832011"/>
                <a:gd name="connsiteX1-3641" fmla="*/ 6637871 w 8405408"/>
                <a:gd name="connsiteY1-3642" fmla="*/ 311945 h 1832011"/>
                <a:gd name="connsiteX2-3643" fmla="*/ 7074069 w 8405408"/>
                <a:gd name="connsiteY2-3644" fmla="*/ 887239 h 1832011"/>
                <a:gd name="connsiteX3-3645" fmla="*/ 7233523 w 8405408"/>
                <a:gd name="connsiteY3-3646" fmla="*/ 1211425 h 1832011"/>
                <a:gd name="connsiteX4-3647" fmla="*/ 8360770 w 8405408"/>
                <a:gd name="connsiteY4-3648" fmla="*/ 977767 h 1832011"/>
                <a:gd name="connsiteX5-3649" fmla="*/ 8405408 w 8405408"/>
                <a:gd name="connsiteY5-3650" fmla="*/ 1026357 h 1832011"/>
                <a:gd name="connsiteX6-3651" fmla="*/ 7223365 w 8405408"/>
                <a:gd name="connsiteY6-3652" fmla="*/ 1270990 h 1832011"/>
                <a:gd name="connsiteX7-3653" fmla="*/ 7034973 w 8405408"/>
                <a:gd name="connsiteY7-3654" fmla="*/ 911752 h 1832011"/>
                <a:gd name="connsiteX8-3655" fmla="*/ 6636948 w 8405408"/>
                <a:gd name="connsiteY8-3656" fmla="*/ 372434 h 1832011"/>
                <a:gd name="connsiteX9-3657" fmla="*/ 6625866 w 8405408"/>
                <a:gd name="connsiteY9-3658" fmla="*/ 372434 h 1832011"/>
                <a:gd name="connsiteX10-3659" fmla="*/ 5737005 w 8405408"/>
                <a:gd name="connsiteY10-3660" fmla="*/ 952848 h 1832011"/>
                <a:gd name="connsiteX11-3661" fmla="*/ 5608640 w 8405408"/>
                <a:gd name="connsiteY11-3662" fmla="*/ 1084445 h 1832011"/>
                <a:gd name="connsiteX12-3663" fmla="*/ 5438718 w 8405408"/>
                <a:gd name="connsiteY12-3664" fmla="*/ 1263602 h 1832011"/>
                <a:gd name="connsiteX13-3665" fmla="*/ 5049466 w 8405408"/>
                <a:gd name="connsiteY13-3666" fmla="*/ 1654239 h 1832011"/>
                <a:gd name="connsiteX14-3667" fmla="*/ 4692075 w 8405408"/>
                <a:gd name="connsiteY14-3668" fmla="*/ 1832011 h 1832011"/>
                <a:gd name="connsiteX15-3669" fmla="*/ 4649133 w 8405408"/>
                <a:gd name="connsiteY15-3670" fmla="*/ 1827855 h 1832011"/>
                <a:gd name="connsiteX16-3671" fmla="*/ 4417337 w 8405408"/>
                <a:gd name="connsiteY16-3672" fmla="*/ 1484317 h 1832011"/>
                <a:gd name="connsiteX17-3673" fmla="*/ 4191544 w 8405408"/>
                <a:gd name="connsiteY17-3674" fmla="*/ 1074748 h 1832011"/>
                <a:gd name="connsiteX18-3675" fmla="*/ 3323461 w 8405408"/>
                <a:gd name="connsiteY18-3676" fmla="*/ 1079828 h 1832011"/>
                <a:gd name="connsiteX19-3677" fmla="*/ 2372728 w 8405408"/>
                <a:gd name="connsiteY19-3678" fmla="*/ 1307006 h 1832011"/>
                <a:gd name="connsiteX20-3679" fmla="*/ 2354391 w 8405408"/>
                <a:gd name="connsiteY20-3680" fmla="*/ 1304778 h 1832011"/>
                <a:gd name="connsiteX21-3681" fmla="*/ 2138132 w 8405408"/>
                <a:gd name="connsiteY21-3682" fmla="*/ 1352876 h 1832011"/>
                <a:gd name="connsiteX22-3683" fmla="*/ 1329237 w 8405408"/>
                <a:gd name="connsiteY22-3684" fmla="*/ 1426009 h 1832011"/>
                <a:gd name="connsiteX23-3685" fmla="*/ 1021579 w 8405408"/>
                <a:gd name="connsiteY23-3686" fmla="*/ 1414579 h 1832011"/>
                <a:gd name="connsiteX24-3687" fmla="*/ 102417 w 8405408"/>
                <a:gd name="connsiteY24-3688" fmla="*/ 1054534 h 1832011"/>
                <a:gd name="connsiteX25-3689" fmla="*/ 34789 w 8405408"/>
                <a:gd name="connsiteY25-3690" fmla="*/ 593524 h 1832011"/>
                <a:gd name="connsiteX26-3691" fmla="*/ 102881 w 8405408"/>
                <a:gd name="connsiteY26-3692" fmla="*/ 97254 h 1832011"/>
                <a:gd name="connsiteX27-3693" fmla="*/ 202638 w 8405408"/>
                <a:gd name="connsiteY27-3694" fmla="*/ 0 h 1832011"/>
                <a:gd name="connsiteX28-3695" fmla="*/ 151947 w 8405408"/>
                <a:gd name="connsiteY28-3696" fmla="*/ 1027864 h 1832011"/>
                <a:gd name="connsiteX29-3697" fmla="*/ 2373177 w 8405408"/>
                <a:gd name="connsiteY29-3698" fmla="*/ 1242177 h 1832011"/>
                <a:gd name="connsiteX30-3699" fmla="*/ 2373784 w 8405408"/>
                <a:gd name="connsiteY30-3700" fmla="*/ 1244522 h 1832011"/>
                <a:gd name="connsiteX31-3701" fmla="*/ 2430287 w 8405408"/>
                <a:gd name="connsiteY31-3702" fmla="*/ 1228880 h 1832011"/>
                <a:gd name="connsiteX32-3703" fmla="*/ 3312380 w 8405408"/>
                <a:gd name="connsiteY32-3704" fmla="*/ 1020725 h 1832011"/>
                <a:gd name="connsiteX33-3705" fmla="*/ 4225251 w 8405408"/>
                <a:gd name="connsiteY33-3706" fmla="*/ 1024880 h 1832011"/>
                <a:gd name="connsiteX34-3707" fmla="*/ 4449463 w 8405408"/>
                <a:gd name="connsiteY34-3708" fmla="*/ 1442676 h 1832011"/>
                <a:gd name="connsiteX35-3709" fmla="*/ 4643462 w 8405408"/>
                <a:gd name="connsiteY35-3710" fmla="*/ 1762727 h 1832011"/>
                <a:gd name="connsiteX36-3711" fmla="*/ 5393928 w 8405408"/>
                <a:gd name="connsiteY36-3712" fmla="*/ 1222969 h 1832011"/>
                <a:gd name="connsiteX37-3713" fmla="*/ 5693140 w 8405408"/>
                <a:gd name="connsiteY37-3714" fmla="*/ 911291 h 1832011"/>
                <a:gd name="connsiteX38-3715" fmla="*/ 6625404 w 8405408"/>
                <a:gd name="connsiteY38-3716" fmla="*/ 311945 h 1832011"/>
                <a:gd name="connsiteX0-3717" fmla="*/ 6697297 w 8477301"/>
                <a:gd name="connsiteY0-3718" fmla="*/ 311945 h 1832011"/>
                <a:gd name="connsiteX1-3719" fmla="*/ 6709764 w 8477301"/>
                <a:gd name="connsiteY1-3720" fmla="*/ 311945 h 1832011"/>
                <a:gd name="connsiteX2-3721" fmla="*/ 7145962 w 8477301"/>
                <a:gd name="connsiteY2-3722" fmla="*/ 887239 h 1832011"/>
                <a:gd name="connsiteX3-3723" fmla="*/ 7305416 w 8477301"/>
                <a:gd name="connsiteY3-3724" fmla="*/ 1211425 h 1832011"/>
                <a:gd name="connsiteX4-3725" fmla="*/ 8432663 w 8477301"/>
                <a:gd name="connsiteY4-3726" fmla="*/ 977767 h 1832011"/>
                <a:gd name="connsiteX5-3727" fmla="*/ 8477301 w 8477301"/>
                <a:gd name="connsiteY5-3728" fmla="*/ 1026357 h 1832011"/>
                <a:gd name="connsiteX6-3729" fmla="*/ 7295258 w 8477301"/>
                <a:gd name="connsiteY6-3730" fmla="*/ 1270990 h 1832011"/>
                <a:gd name="connsiteX7-3731" fmla="*/ 7106866 w 8477301"/>
                <a:gd name="connsiteY7-3732" fmla="*/ 911752 h 1832011"/>
                <a:gd name="connsiteX8-3733" fmla="*/ 6708841 w 8477301"/>
                <a:gd name="connsiteY8-3734" fmla="*/ 372434 h 1832011"/>
                <a:gd name="connsiteX9-3735" fmla="*/ 6697759 w 8477301"/>
                <a:gd name="connsiteY9-3736" fmla="*/ 372434 h 1832011"/>
                <a:gd name="connsiteX10-3737" fmla="*/ 5808898 w 8477301"/>
                <a:gd name="connsiteY10-3738" fmla="*/ 952848 h 1832011"/>
                <a:gd name="connsiteX11-3739" fmla="*/ 5680533 w 8477301"/>
                <a:gd name="connsiteY11-3740" fmla="*/ 1084445 h 1832011"/>
                <a:gd name="connsiteX12-3741" fmla="*/ 5510611 w 8477301"/>
                <a:gd name="connsiteY12-3742" fmla="*/ 1263602 h 1832011"/>
                <a:gd name="connsiteX13-3743" fmla="*/ 5121359 w 8477301"/>
                <a:gd name="connsiteY13-3744" fmla="*/ 1654239 h 1832011"/>
                <a:gd name="connsiteX14-3745" fmla="*/ 4763968 w 8477301"/>
                <a:gd name="connsiteY14-3746" fmla="*/ 1832011 h 1832011"/>
                <a:gd name="connsiteX15-3747" fmla="*/ 4721026 w 8477301"/>
                <a:gd name="connsiteY15-3748" fmla="*/ 1827855 h 1832011"/>
                <a:gd name="connsiteX16-3749" fmla="*/ 4489230 w 8477301"/>
                <a:gd name="connsiteY16-3750" fmla="*/ 1484317 h 1832011"/>
                <a:gd name="connsiteX17-3751" fmla="*/ 4263437 w 8477301"/>
                <a:gd name="connsiteY17-3752" fmla="*/ 1074748 h 1832011"/>
                <a:gd name="connsiteX18-3753" fmla="*/ 3395354 w 8477301"/>
                <a:gd name="connsiteY18-3754" fmla="*/ 1079828 h 1832011"/>
                <a:gd name="connsiteX19-3755" fmla="*/ 2444621 w 8477301"/>
                <a:gd name="connsiteY19-3756" fmla="*/ 1307006 h 1832011"/>
                <a:gd name="connsiteX20-3757" fmla="*/ 2426284 w 8477301"/>
                <a:gd name="connsiteY20-3758" fmla="*/ 1304778 h 1832011"/>
                <a:gd name="connsiteX21-3759" fmla="*/ 2210025 w 8477301"/>
                <a:gd name="connsiteY21-3760" fmla="*/ 1352876 h 1832011"/>
                <a:gd name="connsiteX22-3761" fmla="*/ 1401130 w 8477301"/>
                <a:gd name="connsiteY22-3762" fmla="*/ 1426009 h 1832011"/>
                <a:gd name="connsiteX23-3763" fmla="*/ 1093472 w 8477301"/>
                <a:gd name="connsiteY23-3764" fmla="*/ 1414579 h 1832011"/>
                <a:gd name="connsiteX24-3765" fmla="*/ 174310 w 8477301"/>
                <a:gd name="connsiteY24-3766" fmla="*/ 1054534 h 1832011"/>
                <a:gd name="connsiteX25-3767" fmla="*/ 10081 w 8477301"/>
                <a:gd name="connsiteY25-3768" fmla="*/ 593524 h 1832011"/>
                <a:gd name="connsiteX26-3769" fmla="*/ 174774 w 8477301"/>
                <a:gd name="connsiteY26-3770" fmla="*/ 97254 h 1832011"/>
                <a:gd name="connsiteX27-3771" fmla="*/ 274531 w 8477301"/>
                <a:gd name="connsiteY27-3772" fmla="*/ 0 h 1832011"/>
                <a:gd name="connsiteX28-3773" fmla="*/ 223840 w 8477301"/>
                <a:gd name="connsiteY28-3774" fmla="*/ 1027864 h 1832011"/>
                <a:gd name="connsiteX29-3775" fmla="*/ 2445070 w 8477301"/>
                <a:gd name="connsiteY29-3776" fmla="*/ 1242177 h 1832011"/>
                <a:gd name="connsiteX30-3777" fmla="*/ 2445677 w 8477301"/>
                <a:gd name="connsiteY30-3778" fmla="*/ 1244522 h 1832011"/>
                <a:gd name="connsiteX31-3779" fmla="*/ 2502180 w 8477301"/>
                <a:gd name="connsiteY31-3780" fmla="*/ 1228880 h 1832011"/>
                <a:gd name="connsiteX32-3781" fmla="*/ 3384273 w 8477301"/>
                <a:gd name="connsiteY32-3782" fmla="*/ 1020725 h 1832011"/>
                <a:gd name="connsiteX33-3783" fmla="*/ 4297144 w 8477301"/>
                <a:gd name="connsiteY33-3784" fmla="*/ 1024880 h 1832011"/>
                <a:gd name="connsiteX34-3785" fmla="*/ 4521356 w 8477301"/>
                <a:gd name="connsiteY34-3786" fmla="*/ 1442676 h 1832011"/>
                <a:gd name="connsiteX35-3787" fmla="*/ 4715355 w 8477301"/>
                <a:gd name="connsiteY35-3788" fmla="*/ 1762727 h 1832011"/>
                <a:gd name="connsiteX36-3789" fmla="*/ 5465821 w 8477301"/>
                <a:gd name="connsiteY36-3790" fmla="*/ 1222969 h 1832011"/>
                <a:gd name="connsiteX37-3791" fmla="*/ 5765033 w 8477301"/>
                <a:gd name="connsiteY37-3792" fmla="*/ 911291 h 1832011"/>
                <a:gd name="connsiteX38-3793" fmla="*/ 6697297 w 8477301"/>
                <a:gd name="connsiteY38-3794" fmla="*/ 311945 h 1832011"/>
                <a:gd name="connsiteX0-3795" fmla="*/ 6697297 w 8477301"/>
                <a:gd name="connsiteY0-3796" fmla="*/ 311945 h 1832011"/>
                <a:gd name="connsiteX1-3797" fmla="*/ 6709764 w 8477301"/>
                <a:gd name="connsiteY1-3798" fmla="*/ 311945 h 1832011"/>
                <a:gd name="connsiteX2-3799" fmla="*/ 7145962 w 8477301"/>
                <a:gd name="connsiteY2-3800" fmla="*/ 887239 h 1832011"/>
                <a:gd name="connsiteX3-3801" fmla="*/ 7305416 w 8477301"/>
                <a:gd name="connsiteY3-3802" fmla="*/ 1211425 h 1832011"/>
                <a:gd name="connsiteX4-3803" fmla="*/ 8432663 w 8477301"/>
                <a:gd name="connsiteY4-3804" fmla="*/ 977767 h 1832011"/>
                <a:gd name="connsiteX5-3805" fmla="*/ 8477301 w 8477301"/>
                <a:gd name="connsiteY5-3806" fmla="*/ 1026357 h 1832011"/>
                <a:gd name="connsiteX6-3807" fmla="*/ 7295258 w 8477301"/>
                <a:gd name="connsiteY6-3808" fmla="*/ 1270990 h 1832011"/>
                <a:gd name="connsiteX7-3809" fmla="*/ 7106866 w 8477301"/>
                <a:gd name="connsiteY7-3810" fmla="*/ 911752 h 1832011"/>
                <a:gd name="connsiteX8-3811" fmla="*/ 6708841 w 8477301"/>
                <a:gd name="connsiteY8-3812" fmla="*/ 372434 h 1832011"/>
                <a:gd name="connsiteX9-3813" fmla="*/ 6697759 w 8477301"/>
                <a:gd name="connsiteY9-3814" fmla="*/ 372434 h 1832011"/>
                <a:gd name="connsiteX10-3815" fmla="*/ 5808898 w 8477301"/>
                <a:gd name="connsiteY10-3816" fmla="*/ 952848 h 1832011"/>
                <a:gd name="connsiteX11-3817" fmla="*/ 5680533 w 8477301"/>
                <a:gd name="connsiteY11-3818" fmla="*/ 1084445 h 1832011"/>
                <a:gd name="connsiteX12-3819" fmla="*/ 5510611 w 8477301"/>
                <a:gd name="connsiteY12-3820" fmla="*/ 1263602 h 1832011"/>
                <a:gd name="connsiteX13-3821" fmla="*/ 5121359 w 8477301"/>
                <a:gd name="connsiteY13-3822" fmla="*/ 1654239 h 1832011"/>
                <a:gd name="connsiteX14-3823" fmla="*/ 4763968 w 8477301"/>
                <a:gd name="connsiteY14-3824" fmla="*/ 1832011 h 1832011"/>
                <a:gd name="connsiteX15-3825" fmla="*/ 4721026 w 8477301"/>
                <a:gd name="connsiteY15-3826" fmla="*/ 1827855 h 1832011"/>
                <a:gd name="connsiteX16-3827" fmla="*/ 4489230 w 8477301"/>
                <a:gd name="connsiteY16-3828" fmla="*/ 1484317 h 1832011"/>
                <a:gd name="connsiteX17-3829" fmla="*/ 4263437 w 8477301"/>
                <a:gd name="connsiteY17-3830" fmla="*/ 1074748 h 1832011"/>
                <a:gd name="connsiteX18-3831" fmla="*/ 3395354 w 8477301"/>
                <a:gd name="connsiteY18-3832" fmla="*/ 1079828 h 1832011"/>
                <a:gd name="connsiteX19-3833" fmla="*/ 2444621 w 8477301"/>
                <a:gd name="connsiteY19-3834" fmla="*/ 1307006 h 1832011"/>
                <a:gd name="connsiteX20-3835" fmla="*/ 2426284 w 8477301"/>
                <a:gd name="connsiteY20-3836" fmla="*/ 1304778 h 1832011"/>
                <a:gd name="connsiteX21-3837" fmla="*/ 2210025 w 8477301"/>
                <a:gd name="connsiteY21-3838" fmla="*/ 1352876 h 1832011"/>
                <a:gd name="connsiteX22-3839" fmla="*/ 1401130 w 8477301"/>
                <a:gd name="connsiteY22-3840" fmla="*/ 1426009 h 1832011"/>
                <a:gd name="connsiteX23-3841" fmla="*/ 1093472 w 8477301"/>
                <a:gd name="connsiteY23-3842" fmla="*/ 1414579 h 1832011"/>
                <a:gd name="connsiteX24-3843" fmla="*/ 174310 w 8477301"/>
                <a:gd name="connsiteY24-3844" fmla="*/ 1054534 h 1832011"/>
                <a:gd name="connsiteX25-3845" fmla="*/ 10081 w 8477301"/>
                <a:gd name="connsiteY25-3846" fmla="*/ 593524 h 1832011"/>
                <a:gd name="connsiteX26-3847" fmla="*/ 174774 w 8477301"/>
                <a:gd name="connsiteY26-3848" fmla="*/ 97254 h 1832011"/>
                <a:gd name="connsiteX27-3849" fmla="*/ 274531 w 8477301"/>
                <a:gd name="connsiteY27-3850" fmla="*/ 0 h 1832011"/>
                <a:gd name="connsiteX28-3851" fmla="*/ 223840 w 8477301"/>
                <a:gd name="connsiteY28-3852" fmla="*/ 1027864 h 1832011"/>
                <a:gd name="connsiteX29-3853" fmla="*/ 2445070 w 8477301"/>
                <a:gd name="connsiteY29-3854" fmla="*/ 1242177 h 1832011"/>
                <a:gd name="connsiteX30-3855" fmla="*/ 2445677 w 8477301"/>
                <a:gd name="connsiteY30-3856" fmla="*/ 1244522 h 1832011"/>
                <a:gd name="connsiteX31-3857" fmla="*/ 2502180 w 8477301"/>
                <a:gd name="connsiteY31-3858" fmla="*/ 1228880 h 1832011"/>
                <a:gd name="connsiteX32-3859" fmla="*/ 3384273 w 8477301"/>
                <a:gd name="connsiteY32-3860" fmla="*/ 1020725 h 1832011"/>
                <a:gd name="connsiteX33-3861" fmla="*/ 4297144 w 8477301"/>
                <a:gd name="connsiteY33-3862" fmla="*/ 1024880 h 1832011"/>
                <a:gd name="connsiteX34-3863" fmla="*/ 4521356 w 8477301"/>
                <a:gd name="connsiteY34-3864" fmla="*/ 1442676 h 1832011"/>
                <a:gd name="connsiteX35-3865" fmla="*/ 4715355 w 8477301"/>
                <a:gd name="connsiteY35-3866" fmla="*/ 1762727 h 1832011"/>
                <a:gd name="connsiteX36-3867" fmla="*/ 5465821 w 8477301"/>
                <a:gd name="connsiteY36-3868" fmla="*/ 1222969 h 1832011"/>
                <a:gd name="connsiteX37-3869" fmla="*/ 5765033 w 8477301"/>
                <a:gd name="connsiteY37-3870" fmla="*/ 911291 h 1832011"/>
                <a:gd name="connsiteX38-3871" fmla="*/ 6697297 w 8477301"/>
                <a:gd name="connsiteY38-3872" fmla="*/ 311945 h 1832011"/>
                <a:gd name="connsiteX0-3873" fmla="*/ 6702701 w 8482705"/>
                <a:gd name="connsiteY0-3874" fmla="*/ 311945 h 1832011"/>
                <a:gd name="connsiteX1-3875" fmla="*/ 6715168 w 8482705"/>
                <a:gd name="connsiteY1-3876" fmla="*/ 311945 h 1832011"/>
                <a:gd name="connsiteX2-3877" fmla="*/ 7151366 w 8482705"/>
                <a:gd name="connsiteY2-3878" fmla="*/ 887239 h 1832011"/>
                <a:gd name="connsiteX3-3879" fmla="*/ 7310820 w 8482705"/>
                <a:gd name="connsiteY3-3880" fmla="*/ 1211425 h 1832011"/>
                <a:gd name="connsiteX4-3881" fmla="*/ 8438067 w 8482705"/>
                <a:gd name="connsiteY4-3882" fmla="*/ 977767 h 1832011"/>
                <a:gd name="connsiteX5-3883" fmla="*/ 8482705 w 8482705"/>
                <a:gd name="connsiteY5-3884" fmla="*/ 1026357 h 1832011"/>
                <a:gd name="connsiteX6-3885" fmla="*/ 7300662 w 8482705"/>
                <a:gd name="connsiteY6-3886" fmla="*/ 1270990 h 1832011"/>
                <a:gd name="connsiteX7-3887" fmla="*/ 7112270 w 8482705"/>
                <a:gd name="connsiteY7-3888" fmla="*/ 911752 h 1832011"/>
                <a:gd name="connsiteX8-3889" fmla="*/ 6714245 w 8482705"/>
                <a:gd name="connsiteY8-3890" fmla="*/ 372434 h 1832011"/>
                <a:gd name="connsiteX9-3891" fmla="*/ 6703163 w 8482705"/>
                <a:gd name="connsiteY9-3892" fmla="*/ 372434 h 1832011"/>
                <a:gd name="connsiteX10-3893" fmla="*/ 5814302 w 8482705"/>
                <a:gd name="connsiteY10-3894" fmla="*/ 952848 h 1832011"/>
                <a:gd name="connsiteX11-3895" fmla="*/ 5685937 w 8482705"/>
                <a:gd name="connsiteY11-3896" fmla="*/ 1084445 h 1832011"/>
                <a:gd name="connsiteX12-3897" fmla="*/ 5516015 w 8482705"/>
                <a:gd name="connsiteY12-3898" fmla="*/ 1263602 h 1832011"/>
                <a:gd name="connsiteX13-3899" fmla="*/ 5126763 w 8482705"/>
                <a:gd name="connsiteY13-3900" fmla="*/ 1654239 h 1832011"/>
                <a:gd name="connsiteX14-3901" fmla="*/ 4769372 w 8482705"/>
                <a:gd name="connsiteY14-3902" fmla="*/ 1832011 h 1832011"/>
                <a:gd name="connsiteX15-3903" fmla="*/ 4726430 w 8482705"/>
                <a:gd name="connsiteY15-3904" fmla="*/ 1827855 h 1832011"/>
                <a:gd name="connsiteX16-3905" fmla="*/ 4494634 w 8482705"/>
                <a:gd name="connsiteY16-3906" fmla="*/ 1484317 h 1832011"/>
                <a:gd name="connsiteX17-3907" fmla="*/ 4268841 w 8482705"/>
                <a:gd name="connsiteY17-3908" fmla="*/ 1074748 h 1832011"/>
                <a:gd name="connsiteX18-3909" fmla="*/ 3400758 w 8482705"/>
                <a:gd name="connsiteY18-3910" fmla="*/ 1079828 h 1832011"/>
                <a:gd name="connsiteX19-3911" fmla="*/ 2450025 w 8482705"/>
                <a:gd name="connsiteY19-3912" fmla="*/ 1307006 h 1832011"/>
                <a:gd name="connsiteX20-3913" fmla="*/ 2431688 w 8482705"/>
                <a:gd name="connsiteY20-3914" fmla="*/ 1304778 h 1832011"/>
                <a:gd name="connsiteX21-3915" fmla="*/ 2215429 w 8482705"/>
                <a:gd name="connsiteY21-3916" fmla="*/ 1352876 h 1832011"/>
                <a:gd name="connsiteX22-3917" fmla="*/ 1406534 w 8482705"/>
                <a:gd name="connsiteY22-3918" fmla="*/ 1426009 h 1832011"/>
                <a:gd name="connsiteX23-3919" fmla="*/ 1098876 w 8482705"/>
                <a:gd name="connsiteY23-3920" fmla="*/ 1414579 h 1832011"/>
                <a:gd name="connsiteX24-3921" fmla="*/ 121753 w 8482705"/>
                <a:gd name="connsiteY24-3922" fmla="*/ 1068426 h 1832011"/>
                <a:gd name="connsiteX25-3923" fmla="*/ 15485 w 8482705"/>
                <a:gd name="connsiteY25-3924" fmla="*/ 593524 h 1832011"/>
                <a:gd name="connsiteX26-3925" fmla="*/ 180178 w 8482705"/>
                <a:gd name="connsiteY26-3926" fmla="*/ 97254 h 1832011"/>
                <a:gd name="connsiteX27-3927" fmla="*/ 279935 w 8482705"/>
                <a:gd name="connsiteY27-3928" fmla="*/ 0 h 1832011"/>
                <a:gd name="connsiteX28-3929" fmla="*/ 229244 w 8482705"/>
                <a:gd name="connsiteY28-3930" fmla="*/ 1027864 h 1832011"/>
                <a:gd name="connsiteX29-3931" fmla="*/ 2450474 w 8482705"/>
                <a:gd name="connsiteY29-3932" fmla="*/ 1242177 h 1832011"/>
                <a:gd name="connsiteX30-3933" fmla="*/ 2451081 w 8482705"/>
                <a:gd name="connsiteY30-3934" fmla="*/ 1244522 h 1832011"/>
                <a:gd name="connsiteX31-3935" fmla="*/ 2507584 w 8482705"/>
                <a:gd name="connsiteY31-3936" fmla="*/ 1228880 h 1832011"/>
                <a:gd name="connsiteX32-3937" fmla="*/ 3389677 w 8482705"/>
                <a:gd name="connsiteY32-3938" fmla="*/ 1020725 h 1832011"/>
                <a:gd name="connsiteX33-3939" fmla="*/ 4302548 w 8482705"/>
                <a:gd name="connsiteY33-3940" fmla="*/ 1024880 h 1832011"/>
                <a:gd name="connsiteX34-3941" fmla="*/ 4526760 w 8482705"/>
                <a:gd name="connsiteY34-3942" fmla="*/ 1442676 h 1832011"/>
                <a:gd name="connsiteX35-3943" fmla="*/ 4720759 w 8482705"/>
                <a:gd name="connsiteY35-3944" fmla="*/ 1762727 h 1832011"/>
                <a:gd name="connsiteX36-3945" fmla="*/ 5471225 w 8482705"/>
                <a:gd name="connsiteY36-3946" fmla="*/ 1222969 h 1832011"/>
                <a:gd name="connsiteX37-3947" fmla="*/ 5770437 w 8482705"/>
                <a:gd name="connsiteY37-3948" fmla="*/ 911291 h 1832011"/>
                <a:gd name="connsiteX38-3949" fmla="*/ 6702701 w 8482705"/>
                <a:gd name="connsiteY38-3950" fmla="*/ 311945 h 1832011"/>
                <a:gd name="connsiteX0-3951" fmla="*/ 6702701 w 8482705"/>
                <a:gd name="connsiteY0-3952" fmla="*/ 311945 h 1832011"/>
                <a:gd name="connsiteX1-3953" fmla="*/ 6715168 w 8482705"/>
                <a:gd name="connsiteY1-3954" fmla="*/ 311945 h 1832011"/>
                <a:gd name="connsiteX2-3955" fmla="*/ 7151366 w 8482705"/>
                <a:gd name="connsiteY2-3956" fmla="*/ 887239 h 1832011"/>
                <a:gd name="connsiteX3-3957" fmla="*/ 7310820 w 8482705"/>
                <a:gd name="connsiteY3-3958" fmla="*/ 1211425 h 1832011"/>
                <a:gd name="connsiteX4-3959" fmla="*/ 8438067 w 8482705"/>
                <a:gd name="connsiteY4-3960" fmla="*/ 977767 h 1832011"/>
                <a:gd name="connsiteX5-3961" fmla="*/ 8482705 w 8482705"/>
                <a:gd name="connsiteY5-3962" fmla="*/ 1026357 h 1832011"/>
                <a:gd name="connsiteX6-3963" fmla="*/ 7300662 w 8482705"/>
                <a:gd name="connsiteY6-3964" fmla="*/ 1270990 h 1832011"/>
                <a:gd name="connsiteX7-3965" fmla="*/ 7112270 w 8482705"/>
                <a:gd name="connsiteY7-3966" fmla="*/ 911752 h 1832011"/>
                <a:gd name="connsiteX8-3967" fmla="*/ 6714245 w 8482705"/>
                <a:gd name="connsiteY8-3968" fmla="*/ 372434 h 1832011"/>
                <a:gd name="connsiteX9-3969" fmla="*/ 6703163 w 8482705"/>
                <a:gd name="connsiteY9-3970" fmla="*/ 372434 h 1832011"/>
                <a:gd name="connsiteX10-3971" fmla="*/ 5814302 w 8482705"/>
                <a:gd name="connsiteY10-3972" fmla="*/ 952848 h 1832011"/>
                <a:gd name="connsiteX11-3973" fmla="*/ 5685937 w 8482705"/>
                <a:gd name="connsiteY11-3974" fmla="*/ 1084445 h 1832011"/>
                <a:gd name="connsiteX12-3975" fmla="*/ 5516015 w 8482705"/>
                <a:gd name="connsiteY12-3976" fmla="*/ 1263602 h 1832011"/>
                <a:gd name="connsiteX13-3977" fmla="*/ 5126763 w 8482705"/>
                <a:gd name="connsiteY13-3978" fmla="*/ 1654239 h 1832011"/>
                <a:gd name="connsiteX14-3979" fmla="*/ 4769372 w 8482705"/>
                <a:gd name="connsiteY14-3980" fmla="*/ 1832011 h 1832011"/>
                <a:gd name="connsiteX15-3981" fmla="*/ 4726430 w 8482705"/>
                <a:gd name="connsiteY15-3982" fmla="*/ 1827855 h 1832011"/>
                <a:gd name="connsiteX16-3983" fmla="*/ 4494634 w 8482705"/>
                <a:gd name="connsiteY16-3984" fmla="*/ 1484317 h 1832011"/>
                <a:gd name="connsiteX17-3985" fmla="*/ 4268841 w 8482705"/>
                <a:gd name="connsiteY17-3986" fmla="*/ 1074748 h 1832011"/>
                <a:gd name="connsiteX18-3987" fmla="*/ 3400758 w 8482705"/>
                <a:gd name="connsiteY18-3988" fmla="*/ 1079828 h 1832011"/>
                <a:gd name="connsiteX19-3989" fmla="*/ 2450025 w 8482705"/>
                <a:gd name="connsiteY19-3990" fmla="*/ 1307006 h 1832011"/>
                <a:gd name="connsiteX20-3991" fmla="*/ 2431688 w 8482705"/>
                <a:gd name="connsiteY20-3992" fmla="*/ 1304778 h 1832011"/>
                <a:gd name="connsiteX21-3993" fmla="*/ 2215429 w 8482705"/>
                <a:gd name="connsiteY21-3994" fmla="*/ 1352876 h 1832011"/>
                <a:gd name="connsiteX22-3995" fmla="*/ 1406534 w 8482705"/>
                <a:gd name="connsiteY22-3996" fmla="*/ 1426009 h 1832011"/>
                <a:gd name="connsiteX23-3997" fmla="*/ 1098876 w 8482705"/>
                <a:gd name="connsiteY23-3998" fmla="*/ 1414579 h 1832011"/>
                <a:gd name="connsiteX24-3999" fmla="*/ 121753 w 8482705"/>
                <a:gd name="connsiteY24-4000" fmla="*/ 1068426 h 1832011"/>
                <a:gd name="connsiteX25-4001" fmla="*/ 15485 w 8482705"/>
                <a:gd name="connsiteY25-4002" fmla="*/ 593524 h 1832011"/>
                <a:gd name="connsiteX26-4003" fmla="*/ 180178 w 8482705"/>
                <a:gd name="connsiteY26-4004" fmla="*/ 97254 h 1832011"/>
                <a:gd name="connsiteX27-4005" fmla="*/ 279935 w 8482705"/>
                <a:gd name="connsiteY27-4006" fmla="*/ 0 h 1832011"/>
                <a:gd name="connsiteX28-4007" fmla="*/ 229244 w 8482705"/>
                <a:gd name="connsiteY28-4008" fmla="*/ 1027864 h 1832011"/>
                <a:gd name="connsiteX29-4009" fmla="*/ 2450474 w 8482705"/>
                <a:gd name="connsiteY29-4010" fmla="*/ 1242177 h 1832011"/>
                <a:gd name="connsiteX30-4011" fmla="*/ 2451081 w 8482705"/>
                <a:gd name="connsiteY30-4012" fmla="*/ 1244522 h 1832011"/>
                <a:gd name="connsiteX31-4013" fmla="*/ 2507584 w 8482705"/>
                <a:gd name="connsiteY31-4014" fmla="*/ 1228880 h 1832011"/>
                <a:gd name="connsiteX32-4015" fmla="*/ 3389677 w 8482705"/>
                <a:gd name="connsiteY32-4016" fmla="*/ 1020725 h 1832011"/>
                <a:gd name="connsiteX33-4017" fmla="*/ 4302548 w 8482705"/>
                <a:gd name="connsiteY33-4018" fmla="*/ 1024880 h 1832011"/>
                <a:gd name="connsiteX34-4019" fmla="*/ 4526760 w 8482705"/>
                <a:gd name="connsiteY34-4020" fmla="*/ 1442676 h 1832011"/>
                <a:gd name="connsiteX35-4021" fmla="*/ 4720759 w 8482705"/>
                <a:gd name="connsiteY35-4022" fmla="*/ 1762727 h 1832011"/>
                <a:gd name="connsiteX36-4023" fmla="*/ 5471225 w 8482705"/>
                <a:gd name="connsiteY36-4024" fmla="*/ 1222969 h 1832011"/>
                <a:gd name="connsiteX37-4025" fmla="*/ 5770437 w 8482705"/>
                <a:gd name="connsiteY37-4026" fmla="*/ 911291 h 1832011"/>
                <a:gd name="connsiteX38-4027" fmla="*/ 6702701 w 8482705"/>
                <a:gd name="connsiteY38-4028" fmla="*/ 311945 h 1832011"/>
                <a:gd name="connsiteX0-4029" fmla="*/ 6702701 w 8482705"/>
                <a:gd name="connsiteY0-4030" fmla="*/ 311945 h 1832011"/>
                <a:gd name="connsiteX1-4031" fmla="*/ 6715168 w 8482705"/>
                <a:gd name="connsiteY1-4032" fmla="*/ 311945 h 1832011"/>
                <a:gd name="connsiteX2-4033" fmla="*/ 7151366 w 8482705"/>
                <a:gd name="connsiteY2-4034" fmla="*/ 887239 h 1832011"/>
                <a:gd name="connsiteX3-4035" fmla="*/ 7310820 w 8482705"/>
                <a:gd name="connsiteY3-4036" fmla="*/ 1211425 h 1832011"/>
                <a:gd name="connsiteX4-4037" fmla="*/ 8438067 w 8482705"/>
                <a:gd name="connsiteY4-4038" fmla="*/ 977767 h 1832011"/>
                <a:gd name="connsiteX5-4039" fmla="*/ 8482705 w 8482705"/>
                <a:gd name="connsiteY5-4040" fmla="*/ 1026357 h 1832011"/>
                <a:gd name="connsiteX6-4041" fmla="*/ 7300662 w 8482705"/>
                <a:gd name="connsiteY6-4042" fmla="*/ 1270990 h 1832011"/>
                <a:gd name="connsiteX7-4043" fmla="*/ 7112270 w 8482705"/>
                <a:gd name="connsiteY7-4044" fmla="*/ 911752 h 1832011"/>
                <a:gd name="connsiteX8-4045" fmla="*/ 6714245 w 8482705"/>
                <a:gd name="connsiteY8-4046" fmla="*/ 372434 h 1832011"/>
                <a:gd name="connsiteX9-4047" fmla="*/ 6703163 w 8482705"/>
                <a:gd name="connsiteY9-4048" fmla="*/ 372434 h 1832011"/>
                <a:gd name="connsiteX10-4049" fmla="*/ 5814302 w 8482705"/>
                <a:gd name="connsiteY10-4050" fmla="*/ 952848 h 1832011"/>
                <a:gd name="connsiteX11-4051" fmla="*/ 5685937 w 8482705"/>
                <a:gd name="connsiteY11-4052" fmla="*/ 1084445 h 1832011"/>
                <a:gd name="connsiteX12-4053" fmla="*/ 5516015 w 8482705"/>
                <a:gd name="connsiteY12-4054" fmla="*/ 1263602 h 1832011"/>
                <a:gd name="connsiteX13-4055" fmla="*/ 5126763 w 8482705"/>
                <a:gd name="connsiteY13-4056" fmla="*/ 1654239 h 1832011"/>
                <a:gd name="connsiteX14-4057" fmla="*/ 4769372 w 8482705"/>
                <a:gd name="connsiteY14-4058" fmla="*/ 1832011 h 1832011"/>
                <a:gd name="connsiteX15-4059" fmla="*/ 4726430 w 8482705"/>
                <a:gd name="connsiteY15-4060" fmla="*/ 1827855 h 1832011"/>
                <a:gd name="connsiteX16-4061" fmla="*/ 4494634 w 8482705"/>
                <a:gd name="connsiteY16-4062" fmla="*/ 1484317 h 1832011"/>
                <a:gd name="connsiteX17-4063" fmla="*/ 4268841 w 8482705"/>
                <a:gd name="connsiteY17-4064" fmla="*/ 1074748 h 1832011"/>
                <a:gd name="connsiteX18-4065" fmla="*/ 3400758 w 8482705"/>
                <a:gd name="connsiteY18-4066" fmla="*/ 1079828 h 1832011"/>
                <a:gd name="connsiteX19-4067" fmla="*/ 2450025 w 8482705"/>
                <a:gd name="connsiteY19-4068" fmla="*/ 1307006 h 1832011"/>
                <a:gd name="connsiteX20-4069" fmla="*/ 2431688 w 8482705"/>
                <a:gd name="connsiteY20-4070" fmla="*/ 1304778 h 1832011"/>
                <a:gd name="connsiteX21-4071" fmla="*/ 2215429 w 8482705"/>
                <a:gd name="connsiteY21-4072" fmla="*/ 1352876 h 1832011"/>
                <a:gd name="connsiteX22-4073" fmla="*/ 1406534 w 8482705"/>
                <a:gd name="connsiteY22-4074" fmla="*/ 1426009 h 1832011"/>
                <a:gd name="connsiteX23-4075" fmla="*/ 1098876 w 8482705"/>
                <a:gd name="connsiteY23-4076" fmla="*/ 1414579 h 1832011"/>
                <a:gd name="connsiteX24-4077" fmla="*/ 121753 w 8482705"/>
                <a:gd name="connsiteY24-4078" fmla="*/ 1068426 h 1832011"/>
                <a:gd name="connsiteX25-4079" fmla="*/ 15485 w 8482705"/>
                <a:gd name="connsiteY25-4080" fmla="*/ 593524 h 1832011"/>
                <a:gd name="connsiteX26-4081" fmla="*/ 180178 w 8482705"/>
                <a:gd name="connsiteY26-4082" fmla="*/ 97254 h 1832011"/>
                <a:gd name="connsiteX27-4083" fmla="*/ 279935 w 8482705"/>
                <a:gd name="connsiteY27-4084" fmla="*/ 0 h 1832011"/>
                <a:gd name="connsiteX28-4085" fmla="*/ 229244 w 8482705"/>
                <a:gd name="connsiteY28-4086" fmla="*/ 1027864 h 1832011"/>
                <a:gd name="connsiteX29-4087" fmla="*/ 2450474 w 8482705"/>
                <a:gd name="connsiteY29-4088" fmla="*/ 1242177 h 1832011"/>
                <a:gd name="connsiteX30-4089" fmla="*/ 2451081 w 8482705"/>
                <a:gd name="connsiteY30-4090" fmla="*/ 1244522 h 1832011"/>
                <a:gd name="connsiteX31-4091" fmla="*/ 2507584 w 8482705"/>
                <a:gd name="connsiteY31-4092" fmla="*/ 1228880 h 1832011"/>
                <a:gd name="connsiteX32-4093" fmla="*/ 3389677 w 8482705"/>
                <a:gd name="connsiteY32-4094" fmla="*/ 1020725 h 1832011"/>
                <a:gd name="connsiteX33-4095" fmla="*/ 4302548 w 8482705"/>
                <a:gd name="connsiteY33-4096" fmla="*/ 1024880 h 1832011"/>
                <a:gd name="connsiteX34-4097" fmla="*/ 4526760 w 8482705"/>
                <a:gd name="connsiteY34-4098" fmla="*/ 1442676 h 1832011"/>
                <a:gd name="connsiteX35-4099" fmla="*/ 4720759 w 8482705"/>
                <a:gd name="connsiteY35-4100" fmla="*/ 1762727 h 1832011"/>
                <a:gd name="connsiteX36-4101" fmla="*/ 5471225 w 8482705"/>
                <a:gd name="connsiteY36-4102" fmla="*/ 1222969 h 1832011"/>
                <a:gd name="connsiteX37-4103" fmla="*/ 5770437 w 8482705"/>
                <a:gd name="connsiteY37-4104" fmla="*/ 911291 h 1832011"/>
                <a:gd name="connsiteX38-4105" fmla="*/ 6702701 w 8482705"/>
                <a:gd name="connsiteY38-4106" fmla="*/ 311945 h 1832011"/>
                <a:gd name="connsiteX0-4107" fmla="*/ 6702701 w 8482705"/>
                <a:gd name="connsiteY0-4108" fmla="*/ 214691 h 1734757"/>
                <a:gd name="connsiteX1-4109" fmla="*/ 6715168 w 8482705"/>
                <a:gd name="connsiteY1-4110" fmla="*/ 214691 h 1734757"/>
                <a:gd name="connsiteX2-4111" fmla="*/ 7151366 w 8482705"/>
                <a:gd name="connsiteY2-4112" fmla="*/ 789985 h 1734757"/>
                <a:gd name="connsiteX3-4113" fmla="*/ 7310820 w 8482705"/>
                <a:gd name="connsiteY3-4114" fmla="*/ 1114171 h 1734757"/>
                <a:gd name="connsiteX4-4115" fmla="*/ 8438067 w 8482705"/>
                <a:gd name="connsiteY4-4116" fmla="*/ 880513 h 1734757"/>
                <a:gd name="connsiteX5-4117" fmla="*/ 8482705 w 8482705"/>
                <a:gd name="connsiteY5-4118" fmla="*/ 929103 h 1734757"/>
                <a:gd name="connsiteX6-4119" fmla="*/ 7300662 w 8482705"/>
                <a:gd name="connsiteY6-4120" fmla="*/ 1173736 h 1734757"/>
                <a:gd name="connsiteX7-4121" fmla="*/ 7112270 w 8482705"/>
                <a:gd name="connsiteY7-4122" fmla="*/ 814498 h 1734757"/>
                <a:gd name="connsiteX8-4123" fmla="*/ 6714245 w 8482705"/>
                <a:gd name="connsiteY8-4124" fmla="*/ 275180 h 1734757"/>
                <a:gd name="connsiteX9-4125" fmla="*/ 6703163 w 8482705"/>
                <a:gd name="connsiteY9-4126" fmla="*/ 275180 h 1734757"/>
                <a:gd name="connsiteX10-4127" fmla="*/ 5814302 w 8482705"/>
                <a:gd name="connsiteY10-4128" fmla="*/ 855594 h 1734757"/>
                <a:gd name="connsiteX11-4129" fmla="*/ 5685937 w 8482705"/>
                <a:gd name="connsiteY11-4130" fmla="*/ 987191 h 1734757"/>
                <a:gd name="connsiteX12-4131" fmla="*/ 5516015 w 8482705"/>
                <a:gd name="connsiteY12-4132" fmla="*/ 1166348 h 1734757"/>
                <a:gd name="connsiteX13-4133" fmla="*/ 5126763 w 8482705"/>
                <a:gd name="connsiteY13-4134" fmla="*/ 1556985 h 1734757"/>
                <a:gd name="connsiteX14-4135" fmla="*/ 4769372 w 8482705"/>
                <a:gd name="connsiteY14-4136" fmla="*/ 1734757 h 1734757"/>
                <a:gd name="connsiteX15-4137" fmla="*/ 4726430 w 8482705"/>
                <a:gd name="connsiteY15-4138" fmla="*/ 1730601 h 1734757"/>
                <a:gd name="connsiteX16-4139" fmla="*/ 4494634 w 8482705"/>
                <a:gd name="connsiteY16-4140" fmla="*/ 1387063 h 1734757"/>
                <a:gd name="connsiteX17-4141" fmla="*/ 4268841 w 8482705"/>
                <a:gd name="connsiteY17-4142" fmla="*/ 977494 h 1734757"/>
                <a:gd name="connsiteX18-4143" fmla="*/ 3400758 w 8482705"/>
                <a:gd name="connsiteY18-4144" fmla="*/ 982574 h 1734757"/>
                <a:gd name="connsiteX19-4145" fmla="*/ 2450025 w 8482705"/>
                <a:gd name="connsiteY19-4146" fmla="*/ 1209752 h 1734757"/>
                <a:gd name="connsiteX20-4147" fmla="*/ 2431688 w 8482705"/>
                <a:gd name="connsiteY20-4148" fmla="*/ 1207524 h 1734757"/>
                <a:gd name="connsiteX21-4149" fmla="*/ 2215429 w 8482705"/>
                <a:gd name="connsiteY21-4150" fmla="*/ 1255622 h 1734757"/>
                <a:gd name="connsiteX22-4151" fmla="*/ 1406534 w 8482705"/>
                <a:gd name="connsiteY22-4152" fmla="*/ 1328755 h 1734757"/>
                <a:gd name="connsiteX23-4153" fmla="*/ 1098876 w 8482705"/>
                <a:gd name="connsiteY23-4154" fmla="*/ 1317325 h 1734757"/>
                <a:gd name="connsiteX24-4155" fmla="*/ 121753 w 8482705"/>
                <a:gd name="connsiteY24-4156" fmla="*/ 971172 h 1734757"/>
                <a:gd name="connsiteX25-4157" fmla="*/ 15485 w 8482705"/>
                <a:gd name="connsiteY25-4158" fmla="*/ 496270 h 1734757"/>
                <a:gd name="connsiteX26-4159" fmla="*/ 180178 w 8482705"/>
                <a:gd name="connsiteY26-4160" fmla="*/ 0 h 1734757"/>
                <a:gd name="connsiteX27-4161" fmla="*/ 254175 w 8482705"/>
                <a:gd name="connsiteY27-4162" fmla="*/ 55572 h 1734757"/>
                <a:gd name="connsiteX28-4163" fmla="*/ 229244 w 8482705"/>
                <a:gd name="connsiteY28-4164" fmla="*/ 930610 h 1734757"/>
                <a:gd name="connsiteX29-4165" fmla="*/ 2450474 w 8482705"/>
                <a:gd name="connsiteY29-4166" fmla="*/ 1144923 h 1734757"/>
                <a:gd name="connsiteX30-4167" fmla="*/ 2451081 w 8482705"/>
                <a:gd name="connsiteY30-4168" fmla="*/ 1147268 h 1734757"/>
                <a:gd name="connsiteX31-4169" fmla="*/ 2507584 w 8482705"/>
                <a:gd name="connsiteY31-4170" fmla="*/ 1131626 h 1734757"/>
                <a:gd name="connsiteX32-4171" fmla="*/ 3389677 w 8482705"/>
                <a:gd name="connsiteY32-4172" fmla="*/ 923471 h 1734757"/>
                <a:gd name="connsiteX33-4173" fmla="*/ 4302548 w 8482705"/>
                <a:gd name="connsiteY33-4174" fmla="*/ 927626 h 1734757"/>
                <a:gd name="connsiteX34-4175" fmla="*/ 4526760 w 8482705"/>
                <a:gd name="connsiteY34-4176" fmla="*/ 1345422 h 1734757"/>
                <a:gd name="connsiteX35-4177" fmla="*/ 4720759 w 8482705"/>
                <a:gd name="connsiteY35-4178" fmla="*/ 1665473 h 1734757"/>
                <a:gd name="connsiteX36-4179" fmla="*/ 5471225 w 8482705"/>
                <a:gd name="connsiteY36-4180" fmla="*/ 1125715 h 1734757"/>
                <a:gd name="connsiteX37-4181" fmla="*/ 5770437 w 8482705"/>
                <a:gd name="connsiteY37-4182" fmla="*/ 814037 h 1734757"/>
                <a:gd name="connsiteX38-4183" fmla="*/ 6702701 w 8482705"/>
                <a:gd name="connsiteY38-4184" fmla="*/ 214691 h 1734757"/>
                <a:gd name="connsiteX0-4185" fmla="*/ 6702701 w 8482705"/>
                <a:gd name="connsiteY0-4186" fmla="*/ 214691 h 1734757"/>
                <a:gd name="connsiteX1-4187" fmla="*/ 6715168 w 8482705"/>
                <a:gd name="connsiteY1-4188" fmla="*/ 214691 h 1734757"/>
                <a:gd name="connsiteX2-4189" fmla="*/ 7151366 w 8482705"/>
                <a:gd name="connsiteY2-4190" fmla="*/ 789985 h 1734757"/>
                <a:gd name="connsiteX3-4191" fmla="*/ 7310820 w 8482705"/>
                <a:gd name="connsiteY3-4192" fmla="*/ 1114171 h 1734757"/>
                <a:gd name="connsiteX4-4193" fmla="*/ 8438067 w 8482705"/>
                <a:gd name="connsiteY4-4194" fmla="*/ 880513 h 1734757"/>
                <a:gd name="connsiteX5-4195" fmla="*/ 8482705 w 8482705"/>
                <a:gd name="connsiteY5-4196" fmla="*/ 929103 h 1734757"/>
                <a:gd name="connsiteX6-4197" fmla="*/ 7300662 w 8482705"/>
                <a:gd name="connsiteY6-4198" fmla="*/ 1173736 h 1734757"/>
                <a:gd name="connsiteX7-4199" fmla="*/ 7112270 w 8482705"/>
                <a:gd name="connsiteY7-4200" fmla="*/ 814498 h 1734757"/>
                <a:gd name="connsiteX8-4201" fmla="*/ 6714245 w 8482705"/>
                <a:gd name="connsiteY8-4202" fmla="*/ 275180 h 1734757"/>
                <a:gd name="connsiteX9-4203" fmla="*/ 6703163 w 8482705"/>
                <a:gd name="connsiteY9-4204" fmla="*/ 275180 h 1734757"/>
                <a:gd name="connsiteX10-4205" fmla="*/ 5814302 w 8482705"/>
                <a:gd name="connsiteY10-4206" fmla="*/ 855594 h 1734757"/>
                <a:gd name="connsiteX11-4207" fmla="*/ 5685937 w 8482705"/>
                <a:gd name="connsiteY11-4208" fmla="*/ 987191 h 1734757"/>
                <a:gd name="connsiteX12-4209" fmla="*/ 5516015 w 8482705"/>
                <a:gd name="connsiteY12-4210" fmla="*/ 1166348 h 1734757"/>
                <a:gd name="connsiteX13-4211" fmla="*/ 5126763 w 8482705"/>
                <a:gd name="connsiteY13-4212" fmla="*/ 1556985 h 1734757"/>
                <a:gd name="connsiteX14-4213" fmla="*/ 4769372 w 8482705"/>
                <a:gd name="connsiteY14-4214" fmla="*/ 1734757 h 1734757"/>
                <a:gd name="connsiteX15-4215" fmla="*/ 4726430 w 8482705"/>
                <a:gd name="connsiteY15-4216" fmla="*/ 1730601 h 1734757"/>
                <a:gd name="connsiteX16-4217" fmla="*/ 4494634 w 8482705"/>
                <a:gd name="connsiteY16-4218" fmla="*/ 1387063 h 1734757"/>
                <a:gd name="connsiteX17-4219" fmla="*/ 4268841 w 8482705"/>
                <a:gd name="connsiteY17-4220" fmla="*/ 977494 h 1734757"/>
                <a:gd name="connsiteX18-4221" fmla="*/ 3400758 w 8482705"/>
                <a:gd name="connsiteY18-4222" fmla="*/ 982574 h 1734757"/>
                <a:gd name="connsiteX19-4223" fmla="*/ 2450025 w 8482705"/>
                <a:gd name="connsiteY19-4224" fmla="*/ 1209752 h 1734757"/>
                <a:gd name="connsiteX20-4225" fmla="*/ 2431688 w 8482705"/>
                <a:gd name="connsiteY20-4226" fmla="*/ 1207524 h 1734757"/>
                <a:gd name="connsiteX21-4227" fmla="*/ 2215429 w 8482705"/>
                <a:gd name="connsiteY21-4228" fmla="*/ 1255622 h 1734757"/>
                <a:gd name="connsiteX22-4229" fmla="*/ 1406534 w 8482705"/>
                <a:gd name="connsiteY22-4230" fmla="*/ 1328755 h 1734757"/>
                <a:gd name="connsiteX23-4231" fmla="*/ 1098876 w 8482705"/>
                <a:gd name="connsiteY23-4232" fmla="*/ 1317325 h 1734757"/>
                <a:gd name="connsiteX24-4233" fmla="*/ 121753 w 8482705"/>
                <a:gd name="connsiteY24-4234" fmla="*/ 971172 h 1734757"/>
                <a:gd name="connsiteX25-4235" fmla="*/ 15485 w 8482705"/>
                <a:gd name="connsiteY25-4236" fmla="*/ 496270 h 1734757"/>
                <a:gd name="connsiteX26-4237" fmla="*/ 180178 w 8482705"/>
                <a:gd name="connsiteY26-4238" fmla="*/ 0 h 1734757"/>
                <a:gd name="connsiteX27-4239" fmla="*/ 254175 w 8482705"/>
                <a:gd name="connsiteY27-4240" fmla="*/ 55572 h 1734757"/>
                <a:gd name="connsiteX28-4241" fmla="*/ 229244 w 8482705"/>
                <a:gd name="connsiteY28-4242" fmla="*/ 930610 h 1734757"/>
                <a:gd name="connsiteX29-4243" fmla="*/ 2450474 w 8482705"/>
                <a:gd name="connsiteY29-4244" fmla="*/ 1144923 h 1734757"/>
                <a:gd name="connsiteX30-4245" fmla="*/ 2451081 w 8482705"/>
                <a:gd name="connsiteY30-4246" fmla="*/ 1147268 h 1734757"/>
                <a:gd name="connsiteX31-4247" fmla="*/ 2507584 w 8482705"/>
                <a:gd name="connsiteY31-4248" fmla="*/ 1131626 h 1734757"/>
                <a:gd name="connsiteX32-4249" fmla="*/ 3389677 w 8482705"/>
                <a:gd name="connsiteY32-4250" fmla="*/ 923471 h 1734757"/>
                <a:gd name="connsiteX33-4251" fmla="*/ 4302548 w 8482705"/>
                <a:gd name="connsiteY33-4252" fmla="*/ 927626 h 1734757"/>
                <a:gd name="connsiteX34-4253" fmla="*/ 4526760 w 8482705"/>
                <a:gd name="connsiteY34-4254" fmla="*/ 1345422 h 1734757"/>
                <a:gd name="connsiteX35-4255" fmla="*/ 4720759 w 8482705"/>
                <a:gd name="connsiteY35-4256" fmla="*/ 1665473 h 1734757"/>
                <a:gd name="connsiteX36-4257" fmla="*/ 5471225 w 8482705"/>
                <a:gd name="connsiteY36-4258" fmla="*/ 1125715 h 1734757"/>
                <a:gd name="connsiteX37-4259" fmla="*/ 5770437 w 8482705"/>
                <a:gd name="connsiteY37-4260" fmla="*/ 814037 h 1734757"/>
                <a:gd name="connsiteX38-4261" fmla="*/ 6702701 w 8482705"/>
                <a:gd name="connsiteY38-4262" fmla="*/ 214691 h 1734757"/>
                <a:gd name="connsiteX0-4263" fmla="*/ 6702701 w 8482705"/>
                <a:gd name="connsiteY0-4264" fmla="*/ 214691 h 1734757"/>
                <a:gd name="connsiteX1-4265" fmla="*/ 6715168 w 8482705"/>
                <a:gd name="connsiteY1-4266" fmla="*/ 214691 h 1734757"/>
                <a:gd name="connsiteX2-4267" fmla="*/ 7151366 w 8482705"/>
                <a:gd name="connsiteY2-4268" fmla="*/ 789985 h 1734757"/>
                <a:gd name="connsiteX3-4269" fmla="*/ 7310820 w 8482705"/>
                <a:gd name="connsiteY3-4270" fmla="*/ 1114171 h 1734757"/>
                <a:gd name="connsiteX4-4271" fmla="*/ 8438067 w 8482705"/>
                <a:gd name="connsiteY4-4272" fmla="*/ 880513 h 1734757"/>
                <a:gd name="connsiteX5-4273" fmla="*/ 8482705 w 8482705"/>
                <a:gd name="connsiteY5-4274" fmla="*/ 929103 h 1734757"/>
                <a:gd name="connsiteX6-4275" fmla="*/ 7300662 w 8482705"/>
                <a:gd name="connsiteY6-4276" fmla="*/ 1173736 h 1734757"/>
                <a:gd name="connsiteX7-4277" fmla="*/ 7112270 w 8482705"/>
                <a:gd name="connsiteY7-4278" fmla="*/ 814498 h 1734757"/>
                <a:gd name="connsiteX8-4279" fmla="*/ 6714245 w 8482705"/>
                <a:gd name="connsiteY8-4280" fmla="*/ 275180 h 1734757"/>
                <a:gd name="connsiteX9-4281" fmla="*/ 6703163 w 8482705"/>
                <a:gd name="connsiteY9-4282" fmla="*/ 275180 h 1734757"/>
                <a:gd name="connsiteX10-4283" fmla="*/ 5814302 w 8482705"/>
                <a:gd name="connsiteY10-4284" fmla="*/ 855594 h 1734757"/>
                <a:gd name="connsiteX11-4285" fmla="*/ 5685937 w 8482705"/>
                <a:gd name="connsiteY11-4286" fmla="*/ 987191 h 1734757"/>
                <a:gd name="connsiteX12-4287" fmla="*/ 5516015 w 8482705"/>
                <a:gd name="connsiteY12-4288" fmla="*/ 1166348 h 1734757"/>
                <a:gd name="connsiteX13-4289" fmla="*/ 5126763 w 8482705"/>
                <a:gd name="connsiteY13-4290" fmla="*/ 1556985 h 1734757"/>
                <a:gd name="connsiteX14-4291" fmla="*/ 4769372 w 8482705"/>
                <a:gd name="connsiteY14-4292" fmla="*/ 1734757 h 1734757"/>
                <a:gd name="connsiteX15-4293" fmla="*/ 4726430 w 8482705"/>
                <a:gd name="connsiteY15-4294" fmla="*/ 1730601 h 1734757"/>
                <a:gd name="connsiteX16-4295" fmla="*/ 4494634 w 8482705"/>
                <a:gd name="connsiteY16-4296" fmla="*/ 1387063 h 1734757"/>
                <a:gd name="connsiteX17-4297" fmla="*/ 4268841 w 8482705"/>
                <a:gd name="connsiteY17-4298" fmla="*/ 977494 h 1734757"/>
                <a:gd name="connsiteX18-4299" fmla="*/ 3400758 w 8482705"/>
                <a:gd name="connsiteY18-4300" fmla="*/ 982574 h 1734757"/>
                <a:gd name="connsiteX19-4301" fmla="*/ 2450025 w 8482705"/>
                <a:gd name="connsiteY19-4302" fmla="*/ 1209752 h 1734757"/>
                <a:gd name="connsiteX20-4303" fmla="*/ 2431688 w 8482705"/>
                <a:gd name="connsiteY20-4304" fmla="*/ 1207524 h 1734757"/>
                <a:gd name="connsiteX21-4305" fmla="*/ 2215429 w 8482705"/>
                <a:gd name="connsiteY21-4306" fmla="*/ 1255622 h 1734757"/>
                <a:gd name="connsiteX22-4307" fmla="*/ 1406534 w 8482705"/>
                <a:gd name="connsiteY22-4308" fmla="*/ 1328755 h 1734757"/>
                <a:gd name="connsiteX23-4309" fmla="*/ 1098876 w 8482705"/>
                <a:gd name="connsiteY23-4310" fmla="*/ 1317325 h 1734757"/>
                <a:gd name="connsiteX24-4311" fmla="*/ 121753 w 8482705"/>
                <a:gd name="connsiteY24-4312" fmla="*/ 971172 h 1734757"/>
                <a:gd name="connsiteX25-4313" fmla="*/ 15485 w 8482705"/>
                <a:gd name="connsiteY25-4314" fmla="*/ 496270 h 1734757"/>
                <a:gd name="connsiteX26-4315" fmla="*/ 180178 w 8482705"/>
                <a:gd name="connsiteY26-4316" fmla="*/ 0 h 1734757"/>
                <a:gd name="connsiteX27-4317" fmla="*/ 254175 w 8482705"/>
                <a:gd name="connsiteY27-4318" fmla="*/ 55572 h 1734757"/>
                <a:gd name="connsiteX28-4319" fmla="*/ 229244 w 8482705"/>
                <a:gd name="connsiteY28-4320" fmla="*/ 930610 h 1734757"/>
                <a:gd name="connsiteX29-4321" fmla="*/ 2450474 w 8482705"/>
                <a:gd name="connsiteY29-4322" fmla="*/ 1144923 h 1734757"/>
                <a:gd name="connsiteX30-4323" fmla="*/ 2451081 w 8482705"/>
                <a:gd name="connsiteY30-4324" fmla="*/ 1147268 h 1734757"/>
                <a:gd name="connsiteX31-4325" fmla="*/ 2507584 w 8482705"/>
                <a:gd name="connsiteY31-4326" fmla="*/ 1131626 h 1734757"/>
                <a:gd name="connsiteX32-4327" fmla="*/ 3389677 w 8482705"/>
                <a:gd name="connsiteY32-4328" fmla="*/ 923471 h 1734757"/>
                <a:gd name="connsiteX33-4329" fmla="*/ 4302548 w 8482705"/>
                <a:gd name="connsiteY33-4330" fmla="*/ 927626 h 1734757"/>
                <a:gd name="connsiteX34-4331" fmla="*/ 4526760 w 8482705"/>
                <a:gd name="connsiteY34-4332" fmla="*/ 1345422 h 1734757"/>
                <a:gd name="connsiteX35-4333" fmla="*/ 4720759 w 8482705"/>
                <a:gd name="connsiteY35-4334" fmla="*/ 1665473 h 1734757"/>
                <a:gd name="connsiteX36-4335" fmla="*/ 5471225 w 8482705"/>
                <a:gd name="connsiteY36-4336" fmla="*/ 1125715 h 1734757"/>
                <a:gd name="connsiteX37-4337" fmla="*/ 5770437 w 8482705"/>
                <a:gd name="connsiteY37-4338" fmla="*/ 814037 h 1734757"/>
                <a:gd name="connsiteX38-4339" fmla="*/ 6702701 w 8482705"/>
                <a:gd name="connsiteY38-4340" fmla="*/ 214691 h 1734757"/>
                <a:gd name="connsiteX0-4341" fmla="*/ 6702701 w 8482705"/>
                <a:gd name="connsiteY0-4342" fmla="*/ 214691 h 1734757"/>
                <a:gd name="connsiteX1-4343" fmla="*/ 6715168 w 8482705"/>
                <a:gd name="connsiteY1-4344" fmla="*/ 214691 h 1734757"/>
                <a:gd name="connsiteX2-4345" fmla="*/ 7151366 w 8482705"/>
                <a:gd name="connsiteY2-4346" fmla="*/ 789985 h 1734757"/>
                <a:gd name="connsiteX3-4347" fmla="*/ 7310820 w 8482705"/>
                <a:gd name="connsiteY3-4348" fmla="*/ 1114171 h 1734757"/>
                <a:gd name="connsiteX4-4349" fmla="*/ 8438067 w 8482705"/>
                <a:gd name="connsiteY4-4350" fmla="*/ 880513 h 1734757"/>
                <a:gd name="connsiteX5-4351" fmla="*/ 8482705 w 8482705"/>
                <a:gd name="connsiteY5-4352" fmla="*/ 929103 h 1734757"/>
                <a:gd name="connsiteX6-4353" fmla="*/ 7300662 w 8482705"/>
                <a:gd name="connsiteY6-4354" fmla="*/ 1173736 h 1734757"/>
                <a:gd name="connsiteX7-4355" fmla="*/ 7112270 w 8482705"/>
                <a:gd name="connsiteY7-4356" fmla="*/ 814498 h 1734757"/>
                <a:gd name="connsiteX8-4357" fmla="*/ 6714245 w 8482705"/>
                <a:gd name="connsiteY8-4358" fmla="*/ 275180 h 1734757"/>
                <a:gd name="connsiteX9-4359" fmla="*/ 6703163 w 8482705"/>
                <a:gd name="connsiteY9-4360" fmla="*/ 275180 h 1734757"/>
                <a:gd name="connsiteX10-4361" fmla="*/ 5814302 w 8482705"/>
                <a:gd name="connsiteY10-4362" fmla="*/ 855594 h 1734757"/>
                <a:gd name="connsiteX11-4363" fmla="*/ 5685937 w 8482705"/>
                <a:gd name="connsiteY11-4364" fmla="*/ 987191 h 1734757"/>
                <a:gd name="connsiteX12-4365" fmla="*/ 5516015 w 8482705"/>
                <a:gd name="connsiteY12-4366" fmla="*/ 1166348 h 1734757"/>
                <a:gd name="connsiteX13-4367" fmla="*/ 5126763 w 8482705"/>
                <a:gd name="connsiteY13-4368" fmla="*/ 1556985 h 1734757"/>
                <a:gd name="connsiteX14-4369" fmla="*/ 4769372 w 8482705"/>
                <a:gd name="connsiteY14-4370" fmla="*/ 1734757 h 1734757"/>
                <a:gd name="connsiteX15-4371" fmla="*/ 4726430 w 8482705"/>
                <a:gd name="connsiteY15-4372" fmla="*/ 1730601 h 1734757"/>
                <a:gd name="connsiteX16-4373" fmla="*/ 4494634 w 8482705"/>
                <a:gd name="connsiteY16-4374" fmla="*/ 1387063 h 1734757"/>
                <a:gd name="connsiteX17-4375" fmla="*/ 4268841 w 8482705"/>
                <a:gd name="connsiteY17-4376" fmla="*/ 977494 h 1734757"/>
                <a:gd name="connsiteX18-4377" fmla="*/ 3400758 w 8482705"/>
                <a:gd name="connsiteY18-4378" fmla="*/ 982574 h 1734757"/>
                <a:gd name="connsiteX19-4379" fmla="*/ 2450025 w 8482705"/>
                <a:gd name="connsiteY19-4380" fmla="*/ 1209752 h 1734757"/>
                <a:gd name="connsiteX20-4381" fmla="*/ 2431688 w 8482705"/>
                <a:gd name="connsiteY20-4382" fmla="*/ 1207524 h 1734757"/>
                <a:gd name="connsiteX21-4383" fmla="*/ 2215429 w 8482705"/>
                <a:gd name="connsiteY21-4384" fmla="*/ 1255622 h 1734757"/>
                <a:gd name="connsiteX22-4385" fmla="*/ 1406534 w 8482705"/>
                <a:gd name="connsiteY22-4386" fmla="*/ 1328755 h 1734757"/>
                <a:gd name="connsiteX23-4387" fmla="*/ 1098876 w 8482705"/>
                <a:gd name="connsiteY23-4388" fmla="*/ 1317325 h 1734757"/>
                <a:gd name="connsiteX24-4389" fmla="*/ 121753 w 8482705"/>
                <a:gd name="connsiteY24-4390" fmla="*/ 971172 h 1734757"/>
                <a:gd name="connsiteX25-4391" fmla="*/ 15485 w 8482705"/>
                <a:gd name="connsiteY25-4392" fmla="*/ 496270 h 1734757"/>
                <a:gd name="connsiteX26-4393" fmla="*/ 180178 w 8482705"/>
                <a:gd name="connsiteY26-4394" fmla="*/ 0 h 1734757"/>
                <a:gd name="connsiteX27-4395" fmla="*/ 254175 w 8482705"/>
                <a:gd name="connsiteY27-4396" fmla="*/ 55572 h 1734757"/>
                <a:gd name="connsiteX28-4397" fmla="*/ 229244 w 8482705"/>
                <a:gd name="connsiteY28-4398" fmla="*/ 930610 h 1734757"/>
                <a:gd name="connsiteX29-4399" fmla="*/ 2450474 w 8482705"/>
                <a:gd name="connsiteY29-4400" fmla="*/ 1144923 h 1734757"/>
                <a:gd name="connsiteX30-4401" fmla="*/ 2451081 w 8482705"/>
                <a:gd name="connsiteY30-4402" fmla="*/ 1147268 h 1734757"/>
                <a:gd name="connsiteX31-4403" fmla="*/ 2507584 w 8482705"/>
                <a:gd name="connsiteY31-4404" fmla="*/ 1131626 h 1734757"/>
                <a:gd name="connsiteX32-4405" fmla="*/ 3389677 w 8482705"/>
                <a:gd name="connsiteY32-4406" fmla="*/ 923471 h 1734757"/>
                <a:gd name="connsiteX33-4407" fmla="*/ 4302548 w 8482705"/>
                <a:gd name="connsiteY33-4408" fmla="*/ 927626 h 1734757"/>
                <a:gd name="connsiteX34-4409" fmla="*/ 4526760 w 8482705"/>
                <a:gd name="connsiteY34-4410" fmla="*/ 1345422 h 1734757"/>
                <a:gd name="connsiteX35-4411" fmla="*/ 4720759 w 8482705"/>
                <a:gd name="connsiteY35-4412" fmla="*/ 1665473 h 1734757"/>
                <a:gd name="connsiteX36-4413" fmla="*/ 5471225 w 8482705"/>
                <a:gd name="connsiteY36-4414" fmla="*/ 1125715 h 1734757"/>
                <a:gd name="connsiteX37-4415" fmla="*/ 5770437 w 8482705"/>
                <a:gd name="connsiteY37-4416" fmla="*/ 814037 h 1734757"/>
                <a:gd name="connsiteX38-4417" fmla="*/ 6702701 w 8482705"/>
                <a:gd name="connsiteY38-4418" fmla="*/ 214691 h 1734757"/>
                <a:gd name="connsiteX0-4419" fmla="*/ 6702701 w 8482705"/>
                <a:gd name="connsiteY0-4420" fmla="*/ 214691 h 1734757"/>
                <a:gd name="connsiteX1-4421" fmla="*/ 6715168 w 8482705"/>
                <a:gd name="connsiteY1-4422" fmla="*/ 214691 h 1734757"/>
                <a:gd name="connsiteX2-4423" fmla="*/ 7151366 w 8482705"/>
                <a:gd name="connsiteY2-4424" fmla="*/ 789985 h 1734757"/>
                <a:gd name="connsiteX3-4425" fmla="*/ 7310820 w 8482705"/>
                <a:gd name="connsiteY3-4426" fmla="*/ 1114171 h 1734757"/>
                <a:gd name="connsiteX4-4427" fmla="*/ 8438067 w 8482705"/>
                <a:gd name="connsiteY4-4428" fmla="*/ 880513 h 1734757"/>
                <a:gd name="connsiteX5-4429" fmla="*/ 8482705 w 8482705"/>
                <a:gd name="connsiteY5-4430" fmla="*/ 929103 h 1734757"/>
                <a:gd name="connsiteX6-4431" fmla="*/ 7300662 w 8482705"/>
                <a:gd name="connsiteY6-4432" fmla="*/ 1173736 h 1734757"/>
                <a:gd name="connsiteX7-4433" fmla="*/ 7112270 w 8482705"/>
                <a:gd name="connsiteY7-4434" fmla="*/ 814498 h 1734757"/>
                <a:gd name="connsiteX8-4435" fmla="*/ 6714245 w 8482705"/>
                <a:gd name="connsiteY8-4436" fmla="*/ 275180 h 1734757"/>
                <a:gd name="connsiteX9-4437" fmla="*/ 6703163 w 8482705"/>
                <a:gd name="connsiteY9-4438" fmla="*/ 275180 h 1734757"/>
                <a:gd name="connsiteX10-4439" fmla="*/ 5814302 w 8482705"/>
                <a:gd name="connsiteY10-4440" fmla="*/ 855594 h 1734757"/>
                <a:gd name="connsiteX11-4441" fmla="*/ 5685937 w 8482705"/>
                <a:gd name="connsiteY11-4442" fmla="*/ 987191 h 1734757"/>
                <a:gd name="connsiteX12-4443" fmla="*/ 5516015 w 8482705"/>
                <a:gd name="connsiteY12-4444" fmla="*/ 1166348 h 1734757"/>
                <a:gd name="connsiteX13-4445" fmla="*/ 5126763 w 8482705"/>
                <a:gd name="connsiteY13-4446" fmla="*/ 1556985 h 1734757"/>
                <a:gd name="connsiteX14-4447" fmla="*/ 4769372 w 8482705"/>
                <a:gd name="connsiteY14-4448" fmla="*/ 1734757 h 1734757"/>
                <a:gd name="connsiteX15-4449" fmla="*/ 4726430 w 8482705"/>
                <a:gd name="connsiteY15-4450" fmla="*/ 1730601 h 1734757"/>
                <a:gd name="connsiteX16-4451" fmla="*/ 4494634 w 8482705"/>
                <a:gd name="connsiteY16-4452" fmla="*/ 1387063 h 1734757"/>
                <a:gd name="connsiteX17-4453" fmla="*/ 4268841 w 8482705"/>
                <a:gd name="connsiteY17-4454" fmla="*/ 977494 h 1734757"/>
                <a:gd name="connsiteX18-4455" fmla="*/ 3400758 w 8482705"/>
                <a:gd name="connsiteY18-4456" fmla="*/ 982574 h 1734757"/>
                <a:gd name="connsiteX19-4457" fmla="*/ 2450025 w 8482705"/>
                <a:gd name="connsiteY19-4458" fmla="*/ 1209752 h 1734757"/>
                <a:gd name="connsiteX20-4459" fmla="*/ 2431688 w 8482705"/>
                <a:gd name="connsiteY20-4460" fmla="*/ 1207524 h 1734757"/>
                <a:gd name="connsiteX21-4461" fmla="*/ 2215429 w 8482705"/>
                <a:gd name="connsiteY21-4462" fmla="*/ 1255622 h 1734757"/>
                <a:gd name="connsiteX22-4463" fmla="*/ 1406534 w 8482705"/>
                <a:gd name="connsiteY22-4464" fmla="*/ 1328755 h 1734757"/>
                <a:gd name="connsiteX23-4465" fmla="*/ 1098876 w 8482705"/>
                <a:gd name="connsiteY23-4466" fmla="*/ 1317325 h 1734757"/>
                <a:gd name="connsiteX24-4467" fmla="*/ 121753 w 8482705"/>
                <a:gd name="connsiteY24-4468" fmla="*/ 971172 h 1734757"/>
                <a:gd name="connsiteX25-4469" fmla="*/ 15485 w 8482705"/>
                <a:gd name="connsiteY25-4470" fmla="*/ 496270 h 1734757"/>
                <a:gd name="connsiteX26-4471" fmla="*/ 180178 w 8482705"/>
                <a:gd name="connsiteY26-4472" fmla="*/ 0 h 1734757"/>
                <a:gd name="connsiteX27-4473" fmla="*/ 254175 w 8482705"/>
                <a:gd name="connsiteY27-4474" fmla="*/ 55572 h 1734757"/>
                <a:gd name="connsiteX28-4475" fmla="*/ 229244 w 8482705"/>
                <a:gd name="connsiteY28-4476" fmla="*/ 930610 h 1734757"/>
                <a:gd name="connsiteX29-4477" fmla="*/ 2450474 w 8482705"/>
                <a:gd name="connsiteY29-4478" fmla="*/ 1144923 h 1734757"/>
                <a:gd name="connsiteX30-4479" fmla="*/ 2451081 w 8482705"/>
                <a:gd name="connsiteY30-4480" fmla="*/ 1147268 h 1734757"/>
                <a:gd name="connsiteX31-4481" fmla="*/ 2507584 w 8482705"/>
                <a:gd name="connsiteY31-4482" fmla="*/ 1131626 h 1734757"/>
                <a:gd name="connsiteX32-4483" fmla="*/ 3389677 w 8482705"/>
                <a:gd name="connsiteY32-4484" fmla="*/ 923471 h 1734757"/>
                <a:gd name="connsiteX33-4485" fmla="*/ 4302548 w 8482705"/>
                <a:gd name="connsiteY33-4486" fmla="*/ 927626 h 1734757"/>
                <a:gd name="connsiteX34-4487" fmla="*/ 4526760 w 8482705"/>
                <a:gd name="connsiteY34-4488" fmla="*/ 1345422 h 1734757"/>
                <a:gd name="connsiteX35-4489" fmla="*/ 4720759 w 8482705"/>
                <a:gd name="connsiteY35-4490" fmla="*/ 1665473 h 1734757"/>
                <a:gd name="connsiteX36-4491" fmla="*/ 5471225 w 8482705"/>
                <a:gd name="connsiteY36-4492" fmla="*/ 1125715 h 1734757"/>
                <a:gd name="connsiteX37-4493" fmla="*/ 5770437 w 8482705"/>
                <a:gd name="connsiteY37-4494" fmla="*/ 814037 h 1734757"/>
                <a:gd name="connsiteX38-4495" fmla="*/ 6702701 w 8482705"/>
                <a:gd name="connsiteY38-4496" fmla="*/ 214691 h 1734757"/>
                <a:gd name="connsiteX0-4497" fmla="*/ 6694989 w 8474993"/>
                <a:gd name="connsiteY0-4498" fmla="*/ 214691 h 1734757"/>
                <a:gd name="connsiteX1-4499" fmla="*/ 6707456 w 8474993"/>
                <a:gd name="connsiteY1-4500" fmla="*/ 214691 h 1734757"/>
                <a:gd name="connsiteX2-4501" fmla="*/ 7143654 w 8474993"/>
                <a:gd name="connsiteY2-4502" fmla="*/ 789985 h 1734757"/>
                <a:gd name="connsiteX3-4503" fmla="*/ 7303108 w 8474993"/>
                <a:gd name="connsiteY3-4504" fmla="*/ 1114171 h 1734757"/>
                <a:gd name="connsiteX4-4505" fmla="*/ 8430355 w 8474993"/>
                <a:gd name="connsiteY4-4506" fmla="*/ 880513 h 1734757"/>
                <a:gd name="connsiteX5-4507" fmla="*/ 8474993 w 8474993"/>
                <a:gd name="connsiteY5-4508" fmla="*/ 929103 h 1734757"/>
                <a:gd name="connsiteX6-4509" fmla="*/ 7292950 w 8474993"/>
                <a:gd name="connsiteY6-4510" fmla="*/ 1173736 h 1734757"/>
                <a:gd name="connsiteX7-4511" fmla="*/ 7104558 w 8474993"/>
                <a:gd name="connsiteY7-4512" fmla="*/ 814498 h 1734757"/>
                <a:gd name="connsiteX8-4513" fmla="*/ 6706533 w 8474993"/>
                <a:gd name="connsiteY8-4514" fmla="*/ 275180 h 1734757"/>
                <a:gd name="connsiteX9-4515" fmla="*/ 6695451 w 8474993"/>
                <a:gd name="connsiteY9-4516" fmla="*/ 275180 h 1734757"/>
                <a:gd name="connsiteX10-4517" fmla="*/ 5806590 w 8474993"/>
                <a:gd name="connsiteY10-4518" fmla="*/ 855594 h 1734757"/>
                <a:gd name="connsiteX11-4519" fmla="*/ 5678225 w 8474993"/>
                <a:gd name="connsiteY11-4520" fmla="*/ 987191 h 1734757"/>
                <a:gd name="connsiteX12-4521" fmla="*/ 5508303 w 8474993"/>
                <a:gd name="connsiteY12-4522" fmla="*/ 1166348 h 1734757"/>
                <a:gd name="connsiteX13-4523" fmla="*/ 5119051 w 8474993"/>
                <a:gd name="connsiteY13-4524" fmla="*/ 1556985 h 1734757"/>
                <a:gd name="connsiteX14-4525" fmla="*/ 4761660 w 8474993"/>
                <a:gd name="connsiteY14-4526" fmla="*/ 1734757 h 1734757"/>
                <a:gd name="connsiteX15-4527" fmla="*/ 4718718 w 8474993"/>
                <a:gd name="connsiteY15-4528" fmla="*/ 1730601 h 1734757"/>
                <a:gd name="connsiteX16-4529" fmla="*/ 4486922 w 8474993"/>
                <a:gd name="connsiteY16-4530" fmla="*/ 1387063 h 1734757"/>
                <a:gd name="connsiteX17-4531" fmla="*/ 4261129 w 8474993"/>
                <a:gd name="connsiteY17-4532" fmla="*/ 977494 h 1734757"/>
                <a:gd name="connsiteX18-4533" fmla="*/ 3393046 w 8474993"/>
                <a:gd name="connsiteY18-4534" fmla="*/ 982574 h 1734757"/>
                <a:gd name="connsiteX19-4535" fmla="*/ 2442313 w 8474993"/>
                <a:gd name="connsiteY19-4536" fmla="*/ 1209752 h 1734757"/>
                <a:gd name="connsiteX20-4537" fmla="*/ 2423976 w 8474993"/>
                <a:gd name="connsiteY20-4538" fmla="*/ 1207524 h 1734757"/>
                <a:gd name="connsiteX21-4539" fmla="*/ 2207717 w 8474993"/>
                <a:gd name="connsiteY21-4540" fmla="*/ 1255622 h 1734757"/>
                <a:gd name="connsiteX22-4541" fmla="*/ 1398822 w 8474993"/>
                <a:gd name="connsiteY22-4542" fmla="*/ 1328755 h 1734757"/>
                <a:gd name="connsiteX23-4543" fmla="*/ 1091164 w 8474993"/>
                <a:gd name="connsiteY23-4544" fmla="*/ 1317325 h 1734757"/>
                <a:gd name="connsiteX24-4545" fmla="*/ 114041 w 8474993"/>
                <a:gd name="connsiteY24-4546" fmla="*/ 971172 h 1734757"/>
                <a:gd name="connsiteX25-4547" fmla="*/ 7773 w 8474993"/>
                <a:gd name="connsiteY25-4548" fmla="*/ 496270 h 1734757"/>
                <a:gd name="connsiteX26-4549" fmla="*/ 172466 w 8474993"/>
                <a:gd name="connsiteY26-4550" fmla="*/ 0 h 1734757"/>
                <a:gd name="connsiteX27-4551" fmla="*/ 246463 w 8474993"/>
                <a:gd name="connsiteY27-4552" fmla="*/ 55572 h 1734757"/>
                <a:gd name="connsiteX28-4553" fmla="*/ 221532 w 8474993"/>
                <a:gd name="connsiteY28-4554" fmla="*/ 930610 h 1734757"/>
                <a:gd name="connsiteX29-4555" fmla="*/ 2442762 w 8474993"/>
                <a:gd name="connsiteY29-4556" fmla="*/ 1144923 h 1734757"/>
                <a:gd name="connsiteX30-4557" fmla="*/ 2443369 w 8474993"/>
                <a:gd name="connsiteY30-4558" fmla="*/ 1147268 h 1734757"/>
                <a:gd name="connsiteX31-4559" fmla="*/ 2499872 w 8474993"/>
                <a:gd name="connsiteY31-4560" fmla="*/ 1131626 h 1734757"/>
                <a:gd name="connsiteX32-4561" fmla="*/ 3381965 w 8474993"/>
                <a:gd name="connsiteY32-4562" fmla="*/ 923471 h 1734757"/>
                <a:gd name="connsiteX33-4563" fmla="*/ 4294836 w 8474993"/>
                <a:gd name="connsiteY33-4564" fmla="*/ 927626 h 1734757"/>
                <a:gd name="connsiteX34-4565" fmla="*/ 4519048 w 8474993"/>
                <a:gd name="connsiteY34-4566" fmla="*/ 1345422 h 1734757"/>
                <a:gd name="connsiteX35-4567" fmla="*/ 4713047 w 8474993"/>
                <a:gd name="connsiteY35-4568" fmla="*/ 1665473 h 1734757"/>
                <a:gd name="connsiteX36-4569" fmla="*/ 5463513 w 8474993"/>
                <a:gd name="connsiteY36-4570" fmla="*/ 1125715 h 1734757"/>
                <a:gd name="connsiteX37-4571" fmla="*/ 5762725 w 8474993"/>
                <a:gd name="connsiteY37-4572" fmla="*/ 814037 h 1734757"/>
                <a:gd name="connsiteX38-4573" fmla="*/ 6694989 w 8474993"/>
                <a:gd name="connsiteY38-4574" fmla="*/ 214691 h 1734757"/>
                <a:gd name="connsiteX0-4575" fmla="*/ 6697194 w 8477198"/>
                <a:gd name="connsiteY0-4576" fmla="*/ 214691 h 1734757"/>
                <a:gd name="connsiteX1-4577" fmla="*/ 6709661 w 8477198"/>
                <a:gd name="connsiteY1-4578" fmla="*/ 214691 h 1734757"/>
                <a:gd name="connsiteX2-4579" fmla="*/ 7145859 w 8477198"/>
                <a:gd name="connsiteY2-4580" fmla="*/ 789985 h 1734757"/>
                <a:gd name="connsiteX3-4581" fmla="*/ 7305313 w 8477198"/>
                <a:gd name="connsiteY3-4582" fmla="*/ 1114171 h 1734757"/>
                <a:gd name="connsiteX4-4583" fmla="*/ 8432560 w 8477198"/>
                <a:gd name="connsiteY4-4584" fmla="*/ 880513 h 1734757"/>
                <a:gd name="connsiteX5-4585" fmla="*/ 8477198 w 8477198"/>
                <a:gd name="connsiteY5-4586" fmla="*/ 929103 h 1734757"/>
                <a:gd name="connsiteX6-4587" fmla="*/ 7295155 w 8477198"/>
                <a:gd name="connsiteY6-4588" fmla="*/ 1173736 h 1734757"/>
                <a:gd name="connsiteX7-4589" fmla="*/ 7106763 w 8477198"/>
                <a:gd name="connsiteY7-4590" fmla="*/ 814498 h 1734757"/>
                <a:gd name="connsiteX8-4591" fmla="*/ 6708738 w 8477198"/>
                <a:gd name="connsiteY8-4592" fmla="*/ 275180 h 1734757"/>
                <a:gd name="connsiteX9-4593" fmla="*/ 6697656 w 8477198"/>
                <a:gd name="connsiteY9-4594" fmla="*/ 275180 h 1734757"/>
                <a:gd name="connsiteX10-4595" fmla="*/ 5808795 w 8477198"/>
                <a:gd name="connsiteY10-4596" fmla="*/ 855594 h 1734757"/>
                <a:gd name="connsiteX11-4597" fmla="*/ 5680430 w 8477198"/>
                <a:gd name="connsiteY11-4598" fmla="*/ 987191 h 1734757"/>
                <a:gd name="connsiteX12-4599" fmla="*/ 5510508 w 8477198"/>
                <a:gd name="connsiteY12-4600" fmla="*/ 1166348 h 1734757"/>
                <a:gd name="connsiteX13-4601" fmla="*/ 5121256 w 8477198"/>
                <a:gd name="connsiteY13-4602" fmla="*/ 1556985 h 1734757"/>
                <a:gd name="connsiteX14-4603" fmla="*/ 4763865 w 8477198"/>
                <a:gd name="connsiteY14-4604" fmla="*/ 1734757 h 1734757"/>
                <a:gd name="connsiteX15-4605" fmla="*/ 4720923 w 8477198"/>
                <a:gd name="connsiteY15-4606" fmla="*/ 1730601 h 1734757"/>
                <a:gd name="connsiteX16-4607" fmla="*/ 4489127 w 8477198"/>
                <a:gd name="connsiteY16-4608" fmla="*/ 1387063 h 1734757"/>
                <a:gd name="connsiteX17-4609" fmla="*/ 4263334 w 8477198"/>
                <a:gd name="connsiteY17-4610" fmla="*/ 977494 h 1734757"/>
                <a:gd name="connsiteX18-4611" fmla="*/ 3395251 w 8477198"/>
                <a:gd name="connsiteY18-4612" fmla="*/ 982574 h 1734757"/>
                <a:gd name="connsiteX19-4613" fmla="*/ 2444518 w 8477198"/>
                <a:gd name="connsiteY19-4614" fmla="*/ 1209752 h 1734757"/>
                <a:gd name="connsiteX20-4615" fmla="*/ 2426181 w 8477198"/>
                <a:gd name="connsiteY20-4616" fmla="*/ 1207524 h 1734757"/>
                <a:gd name="connsiteX21-4617" fmla="*/ 2209922 w 8477198"/>
                <a:gd name="connsiteY21-4618" fmla="*/ 1255622 h 1734757"/>
                <a:gd name="connsiteX22-4619" fmla="*/ 1401027 w 8477198"/>
                <a:gd name="connsiteY22-4620" fmla="*/ 1328755 h 1734757"/>
                <a:gd name="connsiteX23-4621" fmla="*/ 1093369 w 8477198"/>
                <a:gd name="connsiteY23-4622" fmla="*/ 1317325 h 1734757"/>
                <a:gd name="connsiteX24-4623" fmla="*/ 116246 w 8477198"/>
                <a:gd name="connsiteY24-4624" fmla="*/ 971172 h 1734757"/>
                <a:gd name="connsiteX25-4625" fmla="*/ 9978 w 8477198"/>
                <a:gd name="connsiteY25-4626" fmla="*/ 496270 h 1734757"/>
                <a:gd name="connsiteX26-4627" fmla="*/ 174671 w 8477198"/>
                <a:gd name="connsiteY26-4628" fmla="*/ 0 h 1734757"/>
                <a:gd name="connsiteX27-4629" fmla="*/ 248668 w 8477198"/>
                <a:gd name="connsiteY27-4630" fmla="*/ 55572 h 1734757"/>
                <a:gd name="connsiteX28-4631" fmla="*/ 223737 w 8477198"/>
                <a:gd name="connsiteY28-4632" fmla="*/ 930610 h 1734757"/>
                <a:gd name="connsiteX29-4633" fmla="*/ 2444967 w 8477198"/>
                <a:gd name="connsiteY29-4634" fmla="*/ 1144923 h 1734757"/>
                <a:gd name="connsiteX30-4635" fmla="*/ 2445574 w 8477198"/>
                <a:gd name="connsiteY30-4636" fmla="*/ 1147268 h 1734757"/>
                <a:gd name="connsiteX31-4637" fmla="*/ 2502077 w 8477198"/>
                <a:gd name="connsiteY31-4638" fmla="*/ 1131626 h 1734757"/>
                <a:gd name="connsiteX32-4639" fmla="*/ 3384170 w 8477198"/>
                <a:gd name="connsiteY32-4640" fmla="*/ 923471 h 1734757"/>
                <a:gd name="connsiteX33-4641" fmla="*/ 4297041 w 8477198"/>
                <a:gd name="connsiteY33-4642" fmla="*/ 927626 h 1734757"/>
                <a:gd name="connsiteX34-4643" fmla="*/ 4521253 w 8477198"/>
                <a:gd name="connsiteY34-4644" fmla="*/ 1345422 h 1734757"/>
                <a:gd name="connsiteX35-4645" fmla="*/ 4715252 w 8477198"/>
                <a:gd name="connsiteY35-4646" fmla="*/ 1665473 h 1734757"/>
                <a:gd name="connsiteX36-4647" fmla="*/ 5465718 w 8477198"/>
                <a:gd name="connsiteY36-4648" fmla="*/ 1125715 h 1734757"/>
                <a:gd name="connsiteX37-4649" fmla="*/ 5764930 w 8477198"/>
                <a:gd name="connsiteY37-4650" fmla="*/ 814037 h 1734757"/>
                <a:gd name="connsiteX38-4651" fmla="*/ 6697194 w 8477198"/>
                <a:gd name="connsiteY38-4652" fmla="*/ 214691 h 1734757"/>
                <a:gd name="connsiteX0-4653" fmla="*/ 6697194 w 8477198"/>
                <a:gd name="connsiteY0-4654" fmla="*/ 214691 h 1734757"/>
                <a:gd name="connsiteX1-4655" fmla="*/ 6709661 w 8477198"/>
                <a:gd name="connsiteY1-4656" fmla="*/ 214691 h 1734757"/>
                <a:gd name="connsiteX2-4657" fmla="*/ 7145859 w 8477198"/>
                <a:gd name="connsiteY2-4658" fmla="*/ 789985 h 1734757"/>
                <a:gd name="connsiteX3-4659" fmla="*/ 7305313 w 8477198"/>
                <a:gd name="connsiteY3-4660" fmla="*/ 1114171 h 1734757"/>
                <a:gd name="connsiteX4-4661" fmla="*/ 8432560 w 8477198"/>
                <a:gd name="connsiteY4-4662" fmla="*/ 880513 h 1734757"/>
                <a:gd name="connsiteX5-4663" fmla="*/ 8477198 w 8477198"/>
                <a:gd name="connsiteY5-4664" fmla="*/ 929103 h 1734757"/>
                <a:gd name="connsiteX6-4665" fmla="*/ 7295155 w 8477198"/>
                <a:gd name="connsiteY6-4666" fmla="*/ 1173736 h 1734757"/>
                <a:gd name="connsiteX7-4667" fmla="*/ 7106763 w 8477198"/>
                <a:gd name="connsiteY7-4668" fmla="*/ 814498 h 1734757"/>
                <a:gd name="connsiteX8-4669" fmla="*/ 6708738 w 8477198"/>
                <a:gd name="connsiteY8-4670" fmla="*/ 275180 h 1734757"/>
                <a:gd name="connsiteX9-4671" fmla="*/ 6697656 w 8477198"/>
                <a:gd name="connsiteY9-4672" fmla="*/ 275180 h 1734757"/>
                <a:gd name="connsiteX10-4673" fmla="*/ 5808795 w 8477198"/>
                <a:gd name="connsiteY10-4674" fmla="*/ 855594 h 1734757"/>
                <a:gd name="connsiteX11-4675" fmla="*/ 5680430 w 8477198"/>
                <a:gd name="connsiteY11-4676" fmla="*/ 987191 h 1734757"/>
                <a:gd name="connsiteX12-4677" fmla="*/ 5510508 w 8477198"/>
                <a:gd name="connsiteY12-4678" fmla="*/ 1166348 h 1734757"/>
                <a:gd name="connsiteX13-4679" fmla="*/ 5121256 w 8477198"/>
                <a:gd name="connsiteY13-4680" fmla="*/ 1556985 h 1734757"/>
                <a:gd name="connsiteX14-4681" fmla="*/ 4763865 w 8477198"/>
                <a:gd name="connsiteY14-4682" fmla="*/ 1734757 h 1734757"/>
                <a:gd name="connsiteX15-4683" fmla="*/ 4720923 w 8477198"/>
                <a:gd name="connsiteY15-4684" fmla="*/ 1730601 h 1734757"/>
                <a:gd name="connsiteX16-4685" fmla="*/ 4489127 w 8477198"/>
                <a:gd name="connsiteY16-4686" fmla="*/ 1387063 h 1734757"/>
                <a:gd name="connsiteX17-4687" fmla="*/ 4263334 w 8477198"/>
                <a:gd name="connsiteY17-4688" fmla="*/ 977494 h 1734757"/>
                <a:gd name="connsiteX18-4689" fmla="*/ 3395251 w 8477198"/>
                <a:gd name="connsiteY18-4690" fmla="*/ 982574 h 1734757"/>
                <a:gd name="connsiteX19-4691" fmla="*/ 2444518 w 8477198"/>
                <a:gd name="connsiteY19-4692" fmla="*/ 1209752 h 1734757"/>
                <a:gd name="connsiteX20-4693" fmla="*/ 2426181 w 8477198"/>
                <a:gd name="connsiteY20-4694" fmla="*/ 1207524 h 1734757"/>
                <a:gd name="connsiteX21-4695" fmla="*/ 2209922 w 8477198"/>
                <a:gd name="connsiteY21-4696" fmla="*/ 1255622 h 1734757"/>
                <a:gd name="connsiteX22-4697" fmla="*/ 1401027 w 8477198"/>
                <a:gd name="connsiteY22-4698" fmla="*/ 1328755 h 1734757"/>
                <a:gd name="connsiteX23-4699" fmla="*/ 1093369 w 8477198"/>
                <a:gd name="connsiteY23-4700" fmla="*/ 1317325 h 1734757"/>
                <a:gd name="connsiteX24-4701" fmla="*/ 116246 w 8477198"/>
                <a:gd name="connsiteY24-4702" fmla="*/ 971172 h 1734757"/>
                <a:gd name="connsiteX25-4703" fmla="*/ 9978 w 8477198"/>
                <a:gd name="connsiteY25-4704" fmla="*/ 496270 h 1734757"/>
                <a:gd name="connsiteX26-4705" fmla="*/ 174671 w 8477198"/>
                <a:gd name="connsiteY26-4706" fmla="*/ 0 h 1734757"/>
                <a:gd name="connsiteX27-4707" fmla="*/ 248668 w 8477198"/>
                <a:gd name="connsiteY27-4708" fmla="*/ 55572 h 1734757"/>
                <a:gd name="connsiteX28-4709" fmla="*/ 223737 w 8477198"/>
                <a:gd name="connsiteY28-4710" fmla="*/ 930610 h 1734757"/>
                <a:gd name="connsiteX29-4711" fmla="*/ 2444967 w 8477198"/>
                <a:gd name="connsiteY29-4712" fmla="*/ 1144923 h 1734757"/>
                <a:gd name="connsiteX30-4713" fmla="*/ 2413374 w 8477198"/>
                <a:gd name="connsiteY30-4714" fmla="*/ 938870 h 1734757"/>
                <a:gd name="connsiteX31-4715" fmla="*/ 2502077 w 8477198"/>
                <a:gd name="connsiteY31-4716" fmla="*/ 1131626 h 1734757"/>
                <a:gd name="connsiteX32-4717" fmla="*/ 3384170 w 8477198"/>
                <a:gd name="connsiteY32-4718" fmla="*/ 923471 h 1734757"/>
                <a:gd name="connsiteX33-4719" fmla="*/ 4297041 w 8477198"/>
                <a:gd name="connsiteY33-4720" fmla="*/ 927626 h 1734757"/>
                <a:gd name="connsiteX34-4721" fmla="*/ 4521253 w 8477198"/>
                <a:gd name="connsiteY34-4722" fmla="*/ 1345422 h 1734757"/>
                <a:gd name="connsiteX35-4723" fmla="*/ 4715252 w 8477198"/>
                <a:gd name="connsiteY35-4724" fmla="*/ 1665473 h 1734757"/>
                <a:gd name="connsiteX36-4725" fmla="*/ 5465718 w 8477198"/>
                <a:gd name="connsiteY36-4726" fmla="*/ 1125715 h 1734757"/>
                <a:gd name="connsiteX37-4727" fmla="*/ 5764930 w 8477198"/>
                <a:gd name="connsiteY37-4728" fmla="*/ 814037 h 1734757"/>
                <a:gd name="connsiteX38-4729" fmla="*/ 6697194 w 8477198"/>
                <a:gd name="connsiteY38-4730" fmla="*/ 214691 h 1734757"/>
                <a:gd name="connsiteX0-4731" fmla="*/ 6697194 w 8477198"/>
                <a:gd name="connsiteY0-4732" fmla="*/ 214691 h 1734757"/>
                <a:gd name="connsiteX1-4733" fmla="*/ 6709661 w 8477198"/>
                <a:gd name="connsiteY1-4734" fmla="*/ 214691 h 1734757"/>
                <a:gd name="connsiteX2-4735" fmla="*/ 7145859 w 8477198"/>
                <a:gd name="connsiteY2-4736" fmla="*/ 789985 h 1734757"/>
                <a:gd name="connsiteX3-4737" fmla="*/ 7305313 w 8477198"/>
                <a:gd name="connsiteY3-4738" fmla="*/ 1114171 h 1734757"/>
                <a:gd name="connsiteX4-4739" fmla="*/ 8432560 w 8477198"/>
                <a:gd name="connsiteY4-4740" fmla="*/ 880513 h 1734757"/>
                <a:gd name="connsiteX5-4741" fmla="*/ 8477198 w 8477198"/>
                <a:gd name="connsiteY5-4742" fmla="*/ 929103 h 1734757"/>
                <a:gd name="connsiteX6-4743" fmla="*/ 7295155 w 8477198"/>
                <a:gd name="connsiteY6-4744" fmla="*/ 1173736 h 1734757"/>
                <a:gd name="connsiteX7-4745" fmla="*/ 7106763 w 8477198"/>
                <a:gd name="connsiteY7-4746" fmla="*/ 814498 h 1734757"/>
                <a:gd name="connsiteX8-4747" fmla="*/ 6708738 w 8477198"/>
                <a:gd name="connsiteY8-4748" fmla="*/ 275180 h 1734757"/>
                <a:gd name="connsiteX9-4749" fmla="*/ 6697656 w 8477198"/>
                <a:gd name="connsiteY9-4750" fmla="*/ 275180 h 1734757"/>
                <a:gd name="connsiteX10-4751" fmla="*/ 5808795 w 8477198"/>
                <a:gd name="connsiteY10-4752" fmla="*/ 855594 h 1734757"/>
                <a:gd name="connsiteX11-4753" fmla="*/ 5680430 w 8477198"/>
                <a:gd name="connsiteY11-4754" fmla="*/ 987191 h 1734757"/>
                <a:gd name="connsiteX12-4755" fmla="*/ 5510508 w 8477198"/>
                <a:gd name="connsiteY12-4756" fmla="*/ 1166348 h 1734757"/>
                <a:gd name="connsiteX13-4757" fmla="*/ 5121256 w 8477198"/>
                <a:gd name="connsiteY13-4758" fmla="*/ 1556985 h 1734757"/>
                <a:gd name="connsiteX14-4759" fmla="*/ 4763865 w 8477198"/>
                <a:gd name="connsiteY14-4760" fmla="*/ 1734757 h 1734757"/>
                <a:gd name="connsiteX15-4761" fmla="*/ 4720923 w 8477198"/>
                <a:gd name="connsiteY15-4762" fmla="*/ 1730601 h 1734757"/>
                <a:gd name="connsiteX16-4763" fmla="*/ 4489127 w 8477198"/>
                <a:gd name="connsiteY16-4764" fmla="*/ 1387063 h 1734757"/>
                <a:gd name="connsiteX17-4765" fmla="*/ 4263334 w 8477198"/>
                <a:gd name="connsiteY17-4766" fmla="*/ 977494 h 1734757"/>
                <a:gd name="connsiteX18-4767" fmla="*/ 3395251 w 8477198"/>
                <a:gd name="connsiteY18-4768" fmla="*/ 982574 h 1734757"/>
                <a:gd name="connsiteX19-4769" fmla="*/ 2444518 w 8477198"/>
                <a:gd name="connsiteY19-4770" fmla="*/ 1209752 h 1734757"/>
                <a:gd name="connsiteX20-4771" fmla="*/ 2426181 w 8477198"/>
                <a:gd name="connsiteY20-4772" fmla="*/ 1207524 h 1734757"/>
                <a:gd name="connsiteX21-4773" fmla="*/ 2209922 w 8477198"/>
                <a:gd name="connsiteY21-4774" fmla="*/ 1255622 h 1734757"/>
                <a:gd name="connsiteX22-4775" fmla="*/ 1401027 w 8477198"/>
                <a:gd name="connsiteY22-4776" fmla="*/ 1328755 h 1734757"/>
                <a:gd name="connsiteX23-4777" fmla="*/ 1093369 w 8477198"/>
                <a:gd name="connsiteY23-4778" fmla="*/ 1317325 h 1734757"/>
                <a:gd name="connsiteX24-4779" fmla="*/ 116246 w 8477198"/>
                <a:gd name="connsiteY24-4780" fmla="*/ 971172 h 1734757"/>
                <a:gd name="connsiteX25-4781" fmla="*/ 9978 w 8477198"/>
                <a:gd name="connsiteY25-4782" fmla="*/ 496270 h 1734757"/>
                <a:gd name="connsiteX26-4783" fmla="*/ 174671 w 8477198"/>
                <a:gd name="connsiteY26-4784" fmla="*/ 0 h 1734757"/>
                <a:gd name="connsiteX27-4785" fmla="*/ 248668 w 8477198"/>
                <a:gd name="connsiteY27-4786" fmla="*/ 55572 h 1734757"/>
                <a:gd name="connsiteX28-4787" fmla="*/ 223737 w 8477198"/>
                <a:gd name="connsiteY28-4788" fmla="*/ 930610 h 1734757"/>
                <a:gd name="connsiteX29-4789" fmla="*/ 2444967 w 8477198"/>
                <a:gd name="connsiteY29-4790" fmla="*/ 1144923 h 1734757"/>
                <a:gd name="connsiteX30-4791" fmla="*/ 2502077 w 8477198"/>
                <a:gd name="connsiteY30-4792" fmla="*/ 1131626 h 1734757"/>
                <a:gd name="connsiteX31-4793" fmla="*/ 3384170 w 8477198"/>
                <a:gd name="connsiteY31-4794" fmla="*/ 923471 h 1734757"/>
                <a:gd name="connsiteX32-4795" fmla="*/ 4297041 w 8477198"/>
                <a:gd name="connsiteY32-4796" fmla="*/ 927626 h 1734757"/>
                <a:gd name="connsiteX33-4797" fmla="*/ 4521253 w 8477198"/>
                <a:gd name="connsiteY33-4798" fmla="*/ 1345422 h 1734757"/>
                <a:gd name="connsiteX34-4799" fmla="*/ 4715252 w 8477198"/>
                <a:gd name="connsiteY34-4800" fmla="*/ 1665473 h 1734757"/>
                <a:gd name="connsiteX35-4801" fmla="*/ 5465718 w 8477198"/>
                <a:gd name="connsiteY35-4802" fmla="*/ 1125715 h 1734757"/>
                <a:gd name="connsiteX36-4803" fmla="*/ 5764930 w 8477198"/>
                <a:gd name="connsiteY36-4804" fmla="*/ 814037 h 1734757"/>
                <a:gd name="connsiteX37-4805" fmla="*/ 6697194 w 8477198"/>
                <a:gd name="connsiteY37-4806" fmla="*/ 214691 h 1734757"/>
                <a:gd name="connsiteX0-4807" fmla="*/ 6697194 w 8477198"/>
                <a:gd name="connsiteY0-4808" fmla="*/ 214691 h 1734757"/>
                <a:gd name="connsiteX1-4809" fmla="*/ 6709661 w 8477198"/>
                <a:gd name="connsiteY1-4810" fmla="*/ 214691 h 1734757"/>
                <a:gd name="connsiteX2-4811" fmla="*/ 7145859 w 8477198"/>
                <a:gd name="connsiteY2-4812" fmla="*/ 789985 h 1734757"/>
                <a:gd name="connsiteX3-4813" fmla="*/ 7305313 w 8477198"/>
                <a:gd name="connsiteY3-4814" fmla="*/ 1114171 h 1734757"/>
                <a:gd name="connsiteX4-4815" fmla="*/ 8432560 w 8477198"/>
                <a:gd name="connsiteY4-4816" fmla="*/ 880513 h 1734757"/>
                <a:gd name="connsiteX5-4817" fmla="*/ 8477198 w 8477198"/>
                <a:gd name="connsiteY5-4818" fmla="*/ 929103 h 1734757"/>
                <a:gd name="connsiteX6-4819" fmla="*/ 7295155 w 8477198"/>
                <a:gd name="connsiteY6-4820" fmla="*/ 1173736 h 1734757"/>
                <a:gd name="connsiteX7-4821" fmla="*/ 7106763 w 8477198"/>
                <a:gd name="connsiteY7-4822" fmla="*/ 814498 h 1734757"/>
                <a:gd name="connsiteX8-4823" fmla="*/ 6708738 w 8477198"/>
                <a:gd name="connsiteY8-4824" fmla="*/ 275180 h 1734757"/>
                <a:gd name="connsiteX9-4825" fmla="*/ 6697656 w 8477198"/>
                <a:gd name="connsiteY9-4826" fmla="*/ 275180 h 1734757"/>
                <a:gd name="connsiteX10-4827" fmla="*/ 5808795 w 8477198"/>
                <a:gd name="connsiteY10-4828" fmla="*/ 855594 h 1734757"/>
                <a:gd name="connsiteX11-4829" fmla="*/ 5680430 w 8477198"/>
                <a:gd name="connsiteY11-4830" fmla="*/ 987191 h 1734757"/>
                <a:gd name="connsiteX12-4831" fmla="*/ 5510508 w 8477198"/>
                <a:gd name="connsiteY12-4832" fmla="*/ 1166348 h 1734757"/>
                <a:gd name="connsiteX13-4833" fmla="*/ 5121256 w 8477198"/>
                <a:gd name="connsiteY13-4834" fmla="*/ 1556985 h 1734757"/>
                <a:gd name="connsiteX14-4835" fmla="*/ 4763865 w 8477198"/>
                <a:gd name="connsiteY14-4836" fmla="*/ 1734757 h 1734757"/>
                <a:gd name="connsiteX15-4837" fmla="*/ 4720923 w 8477198"/>
                <a:gd name="connsiteY15-4838" fmla="*/ 1730601 h 1734757"/>
                <a:gd name="connsiteX16-4839" fmla="*/ 4489127 w 8477198"/>
                <a:gd name="connsiteY16-4840" fmla="*/ 1387063 h 1734757"/>
                <a:gd name="connsiteX17-4841" fmla="*/ 4263334 w 8477198"/>
                <a:gd name="connsiteY17-4842" fmla="*/ 977494 h 1734757"/>
                <a:gd name="connsiteX18-4843" fmla="*/ 3395251 w 8477198"/>
                <a:gd name="connsiteY18-4844" fmla="*/ 982574 h 1734757"/>
                <a:gd name="connsiteX19-4845" fmla="*/ 2444518 w 8477198"/>
                <a:gd name="connsiteY19-4846" fmla="*/ 1209752 h 1734757"/>
                <a:gd name="connsiteX20-4847" fmla="*/ 2426181 w 8477198"/>
                <a:gd name="connsiteY20-4848" fmla="*/ 1207524 h 1734757"/>
                <a:gd name="connsiteX21-4849" fmla="*/ 2209922 w 8477198"/>
                <a:gd name="connsiteY21-4850" fmla="*/ 1255622 h 1734757"/>
                <a:gd name="connsiteX22-4851" fmla="*/ 1401027 w 8477198"/>
                <a:gd name="connsiteY22-4852" fmla="*/ 1328755 h 1734757"/>
                <a:gd name="connsiteX23-4853" fmla="*/ 1093369 w 8477198"/>
                <a:gd name="connsiteY23-4854" fmla="*/ 1317325 h 1734757"/>
                <a:gd name="connsiteX24-4855" fmla="*/ 116246 w 8477198"/>
                <a:gd name="connsiteY24-4856" fmla="*/ 971172 h 1734757"/>
                <a:gd name="connsiteX25-4857" fmla="*/ 9978 w 8477198"/>
                <a:gd name="connsiteY25-4858" fmla="*/ 496270 h 1734757"/>
                <a:gd name="connsiteX26-4859" fmla="*/ 174671 w 8477198"/>
                <a:gd name="connsiteY26-4860" fmla="*/ 0 h 1734757"/>
                <a:gd name="connsiteX27-4861" fmla="*/ 248668 w 8477198"/>
                <a:gd name="connsiteY27-4862" fmla="*/ 55572 h 1734757"/>
                <a:gd name="connsiteX28-4863" fmla="*/ 223737 w 8477198"/>
                <a:gd name="connsiteY28-4864" fmla="*/ 930610 h 1734757"/>
                <a:gd name="connsiteX29-4865" fmla="*/ 2502077 w 8477198"/>
                <a:gd name="connsiteY29-4866" fmla="*/ 1131626 h 1734757"/>
                <a:gd name="connsiteX30-4867" fmla="*/ 3384170 w 8477198"/>
                <a:gd name="connsiteY30-4868" fmla="*/ 923471 h 1734757"/>
                <a:gd name="connsiteX31-4869" fmla="*/ 4297041 w 8477198"/>
                <a:gd name="connsiteY31-4870" fmla="*/ 927626 h 1734757"/>
                <a:gd name="connsiteX32-4871" fmla="*/ 4521253 w 8477198"/>
                <a:gd name="connsiteY32-4872" fmla="*/ 1345422 h 1734757"/>
                <a:gd name="connsiteX33-4873" fmla="*/ 4715252 w 8477198"/>
                <a:gd name="connsiteY33-4874" fmla="*/ 1665473 h 1734757"/>
                <a:gd name="connsiteX34-4875" fmla="*/ 5465718 w 8477198"/>
                <a:gd name="connsiteY34-4876" fmla="*/ 1125715 h 1734757"/>
                <a:gd name="connsiteX35-4877" fmla="*/ 5764930 w 8477198"/>
                <a:gd name="connsiteY35-4878" fmla="*/ 814037 h 1734757"/>
                <a:gd name="connsiteX36-4879" fmla="*/ 6697194 w 8477198"/>
                <a:gd name="connsiteY36-4880" fmla="*/ 214691 h 1734757"/>
                <a:gd name="connsiteX0-4881" fmla="*/ 6714652 w 8494656"/>
                <a:gd name="connsiteY0-4882" fmla="*/ 214691 h 1734757"/>
                <a:gd name="connsiteX1-4883" fmla="*/ 6727119 w 8494656"/>
                <a:gd name="connsiteY1-4884" fmla="*/ 214691 h 1734757"/>
                <a:gd name="connsiteX2-4885" fmla="*/ 7163317 w 8494656"/>
                <a:gd name="connsiteY2-4886" fmla="*/ 789985 h 1734757"/>
                <a:gd name="connsiteX3-4887" fmla="*/ 7322771 w 8494656"/>
                <a:gd name="connsiteY3-4888" fmla="*/ 1114171 h 1734757"/>
                <a:gd name="connsiteX4-4889" fmla="*/ 8450018 w 8494656"/>
                <a:gd name="connsiteY4-4890" fmla="*/ 880513 h 1734757"/>
                <a:gd name="connsiteX5-4891" fmla="*/ 8494656 w 8494656"/>
                <a:gd name="connsiteY5-4892" fmla="*/ 929103 h 1734757"/>
                <a:gd name="connsiteX6-4893" fmla="*/ 7312613 w 8494656"/>
                <a:gd name="connsiteY6-4894" fmla="*/ 1173736 h 1734757"/>
                <a:gd name="connsiteX7-4895" fmla="*/ 7124221 w 8494656"/>
                <a:gd name="connsiteY7-4896" fmla="*/ 814498 h 1734757"/>
                <a:gd name="connsiteX8-4897" fmla="*/ 6726196 w 8494656"/>
                <a:gd name="connsiteY8-4898" fmla="*/ 275180 h 1734757"/>
                <a:gd name="connsiteX9-4899" fmla="*/ 6715114 w 8494656"/>
                <a:gd name="connsiteY9-4900" fmla="*/ 275180 h 1734757"/>
                <a:gd name="connsiteX10-4901" fmla="*/ 5826253 w 8494656"/>
                <a:gd name="connsiteY10-4902" fmla="*/ 855594 h 1734757"/>
                <a:gd name="connsiteX11-4903" fmla="*/ 5697888 w 8494656"/>
                <a:gd name="connsiteY11-4904" fmla="*/ 987191 h 1734757"/>
                <a:gd name="connsiteX12-4905" fmla="*/ 5527966 w 8494656"/>
                <a:gd name="connsiteY12-4906" fmla="*/ 1166348 h 1734757"/>
                <a:gd name="connsiteX13-4907" fmla="*/ 5138714 w 8494656"/>
                <a:gd name="connsiteY13-4908" fmla="*/ 1556985 h 1734757"/>
                <a:gd name="connsiteX14-4909" fmla="*/ 4781323 w 8494656"/>
                <a:gd name="connsiteY14-4910" fmla="*/ 1734757 h 1734757"/>
                <a:gd name="connsiteX15-4911" fmla="*/ 4738381 w 8494656"/>
                <a:gd name="connsiteY15-4912" fmla="*/ 1730601 h 1734757"/>
                <a:gd name="connsiteX16-4913" fmla="*/ 4506585 w 8494656"/>
                <a:gd name="connsiteY16-4914" fmla="*/ 1387063 h 1734757"/>
                <a:gd name="connsiteX17-4915" fmla="*/ 4280792 w 8494656"/>
                <a:gd name="connsiteY17-4916" fmla="*/ 977494 h 1734757"/>
                <a:gd name="connsiteX18-4917" fmla="*/ 3412709 w 8494656"/>
                <a:gd name="connsiteY18-4918" fmla="*/ 982574 h 1734757"/>
                <a:gd name="connsiteX19-4919" fmla="*/ 2461976 w 8494656"/>
                <a:gd name="connsiteY19-4920" fmla="*/ 1209752 h 1734757"/>
                <a:gd name="connsiteX20-4921" fmla="*/ 2443639 w 8494656"/>
                <a:gd name="connsiteY20-4922" fmla="*/ 1207524 h 1734757"/>
                <a:gd name="connsiteX21-4923" fmla="*/ 2227380 w 8494656"/>
                <a:gd name="connsiteY21-4924" fmla="*/ 1255622 h 1734757"/>
                <a:gd name="connsiteX22-4925" fmla="*/ 1418485 w 8494656"/>
                <a:gd name="connsiteY22-4926" fmla="*/ 1328755 h 1734757"/>
                <a:gd name="connsiteX23-4927" fmla="*/ 1110827 w 8494656"/>
                <a:gd name="connsiteY23-4928" fmla="*/ 1317325 h 1734757"/>
                <a:gd name="connsiteX24-4929" fmla="*/ 133704 w 8494656"/>
                <a:gd name="connsiteY24-4930" fmla="*/ 971172 h 1734757"/>
                <a:gd name="connsiteX25-4931" fmla="*/ 27436 w 8494656"/>
                <a:gd name="connsiteY25-4932" fmla="*/ 496270 h 1734757"/>
                <a:gd name="connsiteX26-4933" fmla="*/ 192129 w 8494656"/>
                <a:gd name="connsiteY26-4934" fmla="*/ 0 h 1734757"/>
                <a:gd name="connsiteX27-4935" fmla="*/ 266126 w 8494656"/>
                <a:gd name="connsiteY27-4936" fmla="*/ 55572 h 1734757"/>
                <a:gd name="connsiteX28-4937" fmla="*/ 241195 w 8494656"/>
                <a:gd name="connsiteY28-4938" fmla="*/ 930610 h 1734757"/>
                <a:gd name="connsiteX29-4939" fmla="*/ 3401628 w 8494656"/>
                <a:gd name="connsiteY29-4940" fmla="*/ 923471 h 1734757"/>
                <a:gd name="connsiteX30-4941" fmla="*/ 4314499 w 8494656"/>
                <a:gd name="connsiteY30-4942" fmla="*/ 927626 h 1734757"/>
                <a:gd name="connsiteX31-4943" fmla="*/ 4538711 w 8494656"/>
                <a:gd name="connsiteY31-4944" fmla="*/ 1345422 h 1734757"/>
                <a:gd name="connsiteX32-4945" fmla="*/ 4732710 w 8494656"/>
                <a:gd name="connsiteY32-4946" fmla="*/ 1665473 h 1734757"/>
                <a:gd name="connsiteX33-4947" fmla="*/ 5483176 w 8494656"/>
                <a:gd name="connsiteY33-4948" fmla="*/ 1125715 h 1734757"/>
                <a:gd name="connsiteX34-4949" fmla="*/ 5782388 w 8494656"/>
                <a:gd name="connsiteY34-4950" fmla="*/ 814037 h 1734757"/>
                <a:gd name="connsiteX35-4951" fmla="*/ 6714652 w 8494656"/>
                <a:gd name="connsiteY35-4952" fmla="*/ 214691 h 1734757"/>
                <a:gd name="connsiteX0-4953" fmla="*/ 6723232 w 8503236"/>
                <a:gd name="connsiteY0-4954" fmla="*/ 214691 h 1734757"/>
                <a:gd name="connsiteX1-4955" fmla="*/ 6735699 w 8503236"/>
                <a:gd name="connsiteY1-4956" fmla="*/ 214691 h 1734757"/>
                <a:gd name="connsiteX2-4957" fmla="*/ 7171897 w 8503236"/>
                <a:gd name="connsiteY2-4958" fmla="*/ 789985 h 1734757"/>
                <a:gd name="connsiteX3-4959" fmla="*/ 7331351 w 8503236"/>
                <a:gd name="connsiteY3-4960" fmla="*/ 1114171 h 1734757"/>
                <a:gd name="connsiteX4-4961" fmla="*/ 8458598 w 8503236"/>
                <a:gd name="connsiteY4-4962" fmla="*/ 880513 h 1734757"/>
                <a:gd name="connsiteX5-4963" fmla="*/ 8503236 w 8503236"/>
                <a:gd name="connsiteY5-4964" fmla="*/ 929103 h 1734757"/>
                <a:gd name="connsiteX6-4965" fmla="*/ 7321193 w 8503236"/>
                <a:gd name="connsiteY6-4966" fmla="*/ 1173736 h 1734757"/>
                <a:gd name="connsiteX7-4967" fmla="*/ 7132801 w 8503236"/>
                <a:gd name="connsiteY7-4968" fmla="*/ 814498 h 1734757"/>
                <a:gd name="connsiteX8-4969" fmla="*/ 6734776 w 8503236"/>
                <a:gd name="connsiteY8-4970" fmla="*/ 275180 h 1734757"/>
                <a:gd name="connsiteX9-4971" fmla="*/ 6723694 w 8503236"/>
                <a:gd name="connsiteY9-4972" fmla="*/ 275180 h 1734757"/>
                <a:gd name="connsiteX10-4973" fmla="*/ 5834833 w 8503236"/>
                <a:gd name="connsiteY10-4974" fmla="*/ 855594 h 1734757"/>
                <a:gd name="connsiteX11-4975" fmla="*/ 5706468 w 8503236"/>
                <a:gd name="connsiteY11-4976" fmla="*/ 987191 h 1734757"/>
                <a:gd name="connsiteX12-4977" fmla="*/ 5536546 w 8503236"/>
                <a:gd name="connsiteY12-4978" fmla="*/ 1166348 h 1734757"/>
                <a:gd name="connsiteX13-4979" fmla="*/ 5147294 w 8503236"/>
                <a:gd name="connsiteY13-4980" fmla="*/ 1556985 h 1734757"/>
                <a:gd name="connsiteX14-4981" fmla="*/ 4789903 w 8503236"/>
                <a:gd name="connsiteY14-4982" fmla="*/ 1734757 h 1734757"/>
                <a:gd name="connsiteX15-4983" fmla="*/ 4746961 w 8503236"/>
                <a:gd name="connsiteY15-4984" fmla="*/ 1730601 h 1734757"/>
                <a:gd name="connsiteX16-4985" fmla="*/ 4515165 w 8503236"/>
                <a:gd name="connsiteY16-4986" fmla="*/ 1387063 h 1734757"/>
                <a:gd name="connsiteX17-4987" fmla="*/ 4289372 w 8503236"/>
                <a:gd name="connsiteY17-4988" fmla="*/ 977494 h 1734757"/>
                <a:gd name="connsiteX18-4989" fmla="*/ 3421289 w 8503236"/>
                <a:gd name="connsiteY18-4990" fmla="*/ 982574 h 1734757"/>
                <a:gd name="connsiteX19-4991" fmla="*/ 2470556 w 8503236"/>
                <a:gd name="connsiteY19-4992" fmla="*/ 1209752 h 1734757"/>
                <a:gd name="connsiteX20-4993" fmla="*/ 2452219 w 8503236"/>
                <a:gd name="connsiteY20-4994" fmla="*/ 1207524 h 1734757"/>
                <a:gd name="connsiteX21-4995" fmla="*/ 2235960 w 8503236"/>
                <a:gd name="connsiteY21-4996" fmla="*/ 1255622 h 1734757"/>
                <a:gd name="connsiteX22-4997" fmla="*/ 1427065 w 8503236"/>
                <a:gd name="connsiteY22-4998" fmla="*/ 1328755 h 1734757"/>
                <a:gd name="connsiteX23-4999" fmla="*/ 1119407 w 8503236"/>
                <a:gd name="connsiteY23-5000" fmla="*/ 1317325 h 1734757"/>
                <a:gd name="connsiteX24-5001" fmla="*/ 142284 w 8503236"/>
                <a:gd name="connsiteY24-5002" fmla="*/ 971172 h 1734757"/>
                <a:gd name="connsiteX25-5003" fmla="*/ 36016 w 8503236"/>
                <a:gd name="connsiteY25-5004" fmla="*/ 496270 h 1734757"/>
                <a:gd name="connsiteX26-5005" fmla="*/ 200709 w 8503236"/>
                <a:gd name="connsiteY26-5006" fmla="*/ 0 h 1734757"/>
                <a:gd name="connsiteX27-5007" fmla="*/ 274706 w 8503236"/>
                <a:gd name="connsiteY27-5008" fmla="*/ 55572 h 1734757"/>
                <a:gd name="connsiteX28-5009" fmla="*/ 249775 w 8503236"/>
                <a:gd name="connsiteY28-5010" fmla="*/ 930610 h 1734757"/>
                <a:gd name="connsiteX29-5011" fmla="*/ 3526130 w 8503236"/>
                <a:gd name="connsiteY29-5012" fmla="*/ 840111 h 1734757"/>
                <a:gd name="connsiteX30-5013" fmla="*/ 4323079 w 8503236"/>
                <a:gd name="connsiteY30-5014" fmla="*/ 927626 h 1734757"/>
                <a:gd name="connsiteX31-5015" fmla="*/ 4547291 w 8503236"/>
                <a:gd name="connsiteY31-5016" fmla="*/ 1345422 h 1734757"/>
                <a:gd name="connsiteX32-5017" fmla="*/ 4741290 w 8503236"/>
                <a:gd name="connsiteY32-5018" fmla="*/ 1665473 h 1734757"/>
                <a:gd name="connsiteX33-5019" fmla="*/ 5491756 w 8503236"/>
                <a:gd name="connsiteY33-5020" fmla="*/ 1125715 h 1734757"/>
                <a:gd name="connsiteX34-5021" fmla="*/ 5790968 w 8503236"/>
                <a:gd name="connsiteY34-5022" fmla="*/ 814037 h 1734757"/>
                <a:gd name="connsiteX35-5023" fmla="*/ 6723232 w 8503236"/>
                <a:gd name="connsiteY35-5024" fmla="*/ 214691 h 1734757"/>
                <a:gd name="connsiteX0-5025" fmla="*/ 6723232 w 8503236"/>
                <a:gd name="connsiteY0-5026" fmla="*/ 214691 h 1734757"/>
                <a:gd name="connsiteX1-5027" fmla="*/ 6735699 w 8503236"/>
                <a:gd name="connsiteY1-5028" fmla="*/ 214691 h 1734757"/>
                <a:gd name="connsiteX2-5029" fmla="*/ 7171897 w 8503236"/>
                <a:gd name="connsiteY2-5030" fmla="*/ 789985 h 1734757"/>
                <a:gd name="connsiteX3-5031" fmla="*/ 7331351 w 8503236"/>
                <a:gd name="connsiteY3-5032" fmla="*/ 1114171 h 1734757"/>
                <a:gd name="connsiteX4-5033" fmla="*/ 8458598 w 8503236"/>
                <a:gd name="connsiteY4-5034" fmla="*/ 880513 h 1734757"/>
                <a:gd name="connsiteX5-5035" fmla="*/ 8503236 w 8503236"/>
                <a:gd name="connsiteY5-5036" fmla="*/ 929103 h 1734757"/>
                <a:gd name="connsiteX6-5037" fmla="*/ 7321193 w 8503236"/>
                <a:gd name="connsiteY6-5038" fmla="*/ 1173736 h 1734757"/>
                <a:gd name="connsiteX7-5039" fmla="*/ 7132801 w 8503236"/>
                <a:gd name="connsiteY7-5040" fmla="*/ 814498 h 1734757"/>
                <a:gd name="connsiteX8-5041" fmla="*/ 6734776 w 8503236"/>
                <a:gd name="connsiteY8-5042" fmla="*/ 275180 h 1734757"/>
                <a:gd name="connsiteX9-5043" fmla="*/ 6723694 w 8503236"/>
                <a:gd name="connsiteY9-5044" fmla="*/ 275180 h 1734757"/>
                <a:gd name="connsiteX10-5045" fmla="*/ 5834833 w 8503236"/>
                <a:gd name="connsiteY10-5046" fmla="*/ 855594 h 1734757"/>
                <a:gd name="connsiteX11-5047" fmla="*/ 5706468 w 8503236"/>
                <a:gd name="connsiteY11-5048" fmla="*/ 987191 h 1734757"/>
                <a:gd name="connsiteX12-5049" fmla="*/ 5536546 w 8503236"/>
                <a:gd name="connsiteY12-5050" fmla="*/ 1166348 h 1734757"/>
                <a:gd name="connsiteX13-5051" fmla="*/ 5147294 w 8503236"/>
                <a:gd name="connsiteY13-5052" fmla="*/ 1556985 h 1734757"/>
                <a:gd name="connsiteX14-5053" fmla="*/ 4789903 w 8503236"/>
                <a:gd name="connsiteY14-5054" fmla="*/ 1734757 h 1734757"/>
                <a:gd name="connsiteX15-5055" fmla="*/ 4746961 w 8503236"/>
                <a:gd name="connsiteY15-5056" fmla="*/ 1730601 h 1734757"/>
                <a:gd name="connsiteX16-5057" fmla="*/ 4515165 w 8503236"/>
                <a:gd name="connsiteY16-5058" fmla="*/ 1387063 h 1734757"/>
                <a:gd name="connsiteX17-5059" fmla="*/ 4289372 w 8503236"/>
                <a:gd name="connsiteY17-5060" fmla="*/ 977494 h 1734757"/>
                <a:gd name="connsiteX18-5061" fmla="*/ 3421289 w 8503236"/>
                <a:gd name="connsiteY18-5062" fmla="*/ 982574 h 1734757"/>
                <a:gd name="connsiteX19-5063" fmla="*/ 2470556 w 8503236"/>
                <a:gd name="connsiteY19-5064" fmla="*/ 1209752 h 1734757"/>
                <a:gd name="connsiteX20-5065" fmla="*/ 2452219 w 8503236"/>
                <a:gd name="connsiteY20-5066" fmla="*/ 1207524 h 1734757"/>
                <a:gd name="connsiteX21-5067" fmla="*/ 2235960 w 8503236"/>
                <a:gd name="connsiteY21-5068" fmla="*/ 1255622 h 1734757"/>
                <a:gd name="connsiteX22-5069" fmla="*/ 1427065 w 8503236"/>
                <a:gd name="connsiteY22-5070" fmla="*/ 1328755 h 1734757"/>
                <a:gd name="connsiteX23-5071" fmla="*/ 1119407 w 8503236"/>
                <a:gd name="connsiteY23-5072" fmla="*/ 1317325 h 1734757"/>
                <a:gd name="connsiteX24-5073" fmla="*/ 142284 w 8503236"/>
                <a:gd name="connsiteY24-5074" fmla="*/ 971172 h 1734757"/>
                <a:gd name="connsiteX25-5075" fmla="*/ 36016 w 8503236"/>
                <a:gd name="connsiteY25-5076" fmla="*/ 496270 h 1734757"/>
                <a:gd name="connsiteX26-5077" fmla="*/ 200709 w 8503236"/>
                <a:gd name="connsiteY26-5078" fmla="*/ 0 h 1734757"/>
                <a:gd name="connsiteX27-5079" fmla="*/ 274706 w 8503236"/>
                <a:gd name="connsiteY27-5080" fmla="*/ 55572 h 1734757"/>
                <a:gd name="connsiteX28-5081" fmla="*/ 249775 w 8503236"/>
                <a:gd name="connsiteY28-5082" fmla="*/ 930610 h 1734757"/>
                <a:gd name="connsiteX29-5083" fmla="*/ 3526130 w 8503236"/>
                <a:gd name="connsiteY29-5084" fmla="*/ 840111 h 1734757"/>
                <a:gd name="connsiteX30-5085" fmla="*/ 4323079 w 8503236"/>
                <a:gd name="connsiteY30-5086" fmla="*/ 927626 h 1734757"/>
                <a:gd name="connsiteX31-5087" fmla="*/ 4547291 w 8503236"/>
                <a:gd name="connsiteY31-5088" fmla="*/ 1345422 h 1734757"/>
                <a:gd name="connsiteX32-5089" fmla="*/ 4741290 w 8503236"/>
                <a:gd name="connsiteY32-5090" fmla="*/ 1665473 h 1734757"/>
                <a:gd name="connsiteX33-5091" fmla="*/ 5491756 w 8503236"/>
                <a:gd name="connsiteY33-5092" fmla="*/ 1125715 h 1734757"/>
                <a:gd name="connsiteX34-5093" fmla="*/ 5790968 w 8503236"/>
                <a:gd name="connsiteY34-5094" fmla="*/ 814037 h 1734757"/>
                <a:gd name="connsiteX35-5095" fmla="*/ 6723232 w 8503236"/>
                <a:gd name="connsiteY35-5096" fmla="*/ 214691 h 1734757"/>
                <a:gd name="connsiteX0-5097" fmla="*/ 6723232 w 8503236"/>
                <a:gd name="connsiteY0-5098" fmla="*/ 214691 h 1734757"/>
                <a:gd name="connsiteX1-5099" fmla="*/ 6735699 w 8503236"/>
                <a:gd name="connsiteY1-5100" fmla="*/ 214691 h 1734757"/>
                <a:gd name="connsiteX2-5101" fmla="*/ 7171897 w 8503236"/>
                <a:gd name="connsiteY2-5102" fmla="*/ 789985 h 1734757"/>
                <a:gd name="connsiteX3-5103" fmla="*/ 7331351 w 8503236"/>
                <a:gd name="connsiteY3-5104" fmla="*/ 1114171 h 1734757"/>
                <a:gd name="connsiteX4-5105" fmla="*/ 8458598 w 8503236"/>
                <a:gd name="connsiteY4-5106" fmla="*/ 880513 h 1734757"/>
                <a:gd name="connsiteX5-5107" fmla="*/ 8503236 w 8503236"/>
                <a:gd name="connsiteY5-5108" fmla="*/ 929103 h 1734757"/>
                <a:gd name="connsiteX6-5109" fmla="*/ 7321193 w 8503236"/>
                <a:gd name="connsiteY6-5110" fmla="*/ 1173736 h 1734757"/>
                <a:gd name="connsiteX7-5111" fmla="*/ 7132801 w 8503236"/>
                <a:gd name="connsiteY7-5112" fmla="*/ 814498 h 1734757"/>
                <a:gd name="connsiteX8-5113" fmla="*/ 6734776 w 8503236"/>
                <a:gd name="connsiteY8-5114" fmla="*/ 275180 h 1734757"/>
                <a:gd name="connsiteX9-5115" fmla="*/ 6723694 w 8503236"/>
                <a:gd name="connsiteY9-5116" fmla="*/ 275180 h 1734757"/>
                <a:gd name="connsiteX10-5117" fmla="*/ 5834833 w 8503236"/>
                <a:gd name="connsiteY10-5118" fmla="*/ 855594 h 1734757"/>
                <a:gd name="connsiteX11-5119" fmla="*/ 5706468 w 8503236"/>
                <a:gd name="connsiteY11-5120" fmla="*/ 987191 h 1734757"/>
                <a:gd name="connsiteX12-5121" fmla="*/ 5536546 w 8503236"/>
                <a:gd name="connsiteY12-5122" fmla="*/ 1166348 h 1734757"/>
                <a:gd name="connsiteX13-5123" fmla="*/ 5147294 w 8503236"/>
                <a:gd name="connsiteY13-5124" fmla="*/ 1556985 h 1734757"/>
                <a:gd name="connsiteX14-5125" fmla="*/ 4789903 w 8503236"/>
                <a:gd name="connsiteY14-5126" fmla="*/ 1734757 h 1734757"/>
                <a:gd name="connsiteX15-5127" fmla="*/ 4746961 w 8503236"/>
                <a:gd name="connsiteY15-5128" fmla="*/ 1730601 h 1734757"/>
                <a:gd name="connsiteX16-5129" fmla="*/ 4515165 w 8503236"/>
                <a:gd name="connsiteY16-5130" fmla="*/ 1387063 h 1734757"/>
                <a:gd name="connsiteX17-5131" fmla="*/ 4289372 w 8503236"/>
                <a:gd name="connsiteY17-5132" fmla="*/ 977494 h 1734757"/>
                <a:gd name="connsiteX18-5133" fmla="*/ 3421289 w 8503236"/>
                <a:gd name="connsiteY18-5134" fmla="*/ 982574 h 1734757"/>
                <a:gd name="connsiteX19-5135" fmla="*/ 2470556 w 8503236"/>
                <a:gd name="connsiteY19-5136" fmla="*/ 1209752 h 1734757"/>
                <a:gd name="connsiteX20-5137" fmla="*/ 2452219 w 8503236"/>
                <a:gd name="connsiteY20-5138" fmla="*/ 1207524 h 1734757"/>
                <a:gd name="connsiteX21-5139" fmla="*/ 2235960 w 8503236"/>
                <a:gd name="connsiteY21-5140" fmla="*/ 1255622 h 1734757"/>
                <a:gd name="connsiteX22-5141" fmla="*/ 1427065 w 8503236"/>
                <a:gd name="connsiteY22-5142" fmla="*/ 1328755 h 1734757"/>
                <a:gd name="connsiteX23-5143" fmla="*/ 1119407 w 8503236"/>
                <a:gd name="connsiteY23-5144" fmla="*/ 1317325 h 1734757"/>
                <a:gd name="connsiteX24-5145" fmla="*/ 142284 w 8503236"/>
                <a:gd name="connsiteY24-5146" fmla="*/ 971172 h 1734757"/>
                <a:gd name="connsiteX25-5147" fmla="*/ 36016 w 8503236"/>
                <a:gd name="connsiteY25-5148" fmla="*/ 496270 h 1734757"/>
                <a:gd name="connsiteX26-5149" fmla="*/ 200709 w 8503236"/>
                <a:gd name="connsiteY26-5150" fmla="*/ 0 h 1734757"/>
                <a:gd name="connsiteX27-5151" fmla="*/ 274706 w 8503236"/>
                <a:gd name="connsiteY27-5152" fmla="*/ 55572 h 1734757"/>
                <a:gd name="connsiteX28-5153" fmla="*/ 249775 w 8503236"/>
                <a:gd name="connsiteY28-5154" fmla="*/ 930610 h 1734757"/>
                <a:gd name="connsiteX29-5155" fmla="*/ 3526130 w 8503236"/>
                <a:gd name="connsiteY29-5156" fmla="*/ 840111 h 1734757"/>
                <a:gd name="connsiteX30-5157" fmla="*/ 4323079 w 8503236"/>
                <a:gd name="connsiteY30-5158" fmla="*/ 927626 h 1734757"/>
                <a:gd name="connsiteX31-5159" fmla="*/ 4547291 w 8503236"/>
                <a:gd name="connsiteY31-5160" fmla="*/ 1345422 h 1734757"/>
                <a:gd name="connsiteX32-5161" fmla="*/ 4741290 w 8503236"/>
                <a:gd name="connsiteY32-5162" fmla="*/ 1665473 h 1734757"/>
                <a:gd name="connsiteX33-5163" fmla="*/ 5491756 w 8503236"/>
                <a:gd name="connsiteY33-5164" fmla="*/ 1125715 h 1734757"/>
                <a:gd name="connsiteX34-5165" fmla="*/ 5790968 w 8503236"/>
                <a:gd name="connsiteY34-5166" fmla="*/ 814037 h 1734757"/>
                <a:gd name="connsiteX35-5167" fmla="*/ 6723232 w 8503236"/>
                <a:gd name="connsiteY35-5168" fmla="*/ 214691 h 1734757"/>
                <a:gd name="connsiteX0-5169" fmla="*/ 6723232 w 8503236"/>
                <a:gd name="connsiteY0-5170" fmla="*/ 214691 h 1734757"/>
                <a:gd name="connsiteX1-5171" fmla="*/ 6735699 w 8503236"/>
                <a:gd name="connsiteY1-5172" fmla="*/ 214691 h 1734757"/>
                <a:gd name="connsiteX2-5173" fmla="*/ 7171897 w 8503236"/>
                <a:gd name="connsiteY2-5174" fmla="*/ 789985 h 1734757"/>
                <a:gd name="connsiteX3-5175" fmla="*/ 7331351 w 8503236"/>
                <a:gd name="connsiteY3-5176" fmla="*/ 1114171 h 1734757"/>
                <a:gd name="connsiteX4-5177" fmla="*/ 8458598 w 8503236"/>
                <a:gd name="connsiteY4-5178" fmla="*/ 880513 h 1734757"/>
                <a:gd name="connsiteX5-5179" fmla="*/ 8503236 w 8503236"/>
                <a:gd name="connsiteY5-5180" fmla="*/ 929103 h 1734757"/>
                <a:gd name="connsiteX6-5181" fmla="*/ 7321193 w 8503236"/>
                <a:gd name="connsiteY6-5182" fmla="*/ 1173736 h 1734757"/>
                <a:gd name="connsiteX7-5183" fmla="*/ 7132801 w 8503236"/>
                <a:gd name="connsiteY7-5184" fmla="*/ 814498 h 1734757"/>
                <a:gd name="connsiteX8-5185" fmla="*/ 6734776 w 8503236"/>
                <a:gd name="connsiteY8-5186" fmla="*/ 275180 h 1734757"/>
                <a:gd name="connsiteX9-5187" fmla="*/ 6723694 w 8503236"/>
                <a:gd name="connsiteY9-5188" fmla="*/ 275180 h 1734757"/>
                <a:gd name="connsiteX10-5189" fmla="*/ 5834833 w 8503236"/>
                <a:gd name="connsiteY10-5190" fmla="*/ 855594 h 1734757"/>
                <a:gd name="connsiteX11-5191" fmla="*/ 5706468 w 8503236"/>
                <a:gd name="connsiteY11-5192" fmla="*/ 987191 h 1734757"/>
                <a:gd name="connsiteX12-5193" fmla="*/ 5536546 w 8503236"/>
                <a:gd name="connsiteY12-5194" fmla="*/ 1166348 h 1734757"/>
                <a:gd name="connsiteX13-5195" fmla="*/ 5147294 w 8503236"/>
                <a:gd name="connsiteY13-5196" fmla="*/ 1556985 h 1734757"/>
                <a:gd name="connsiteX14-5197" fmla="*/ 4789903 w 8503236"/>
                <a:gd name="connsiteY14-5198" fmla="*/ 1734757 h 1734757"/>
                <a:gd name="connsiteX15-5199" fmla="*/ 4746961 w 8503236"/>
                <a:gd name="connsiteY15-5200" fmla="*/ 1730601 h 1734757"/>
                <a:gd name="connsiteX16-5201" fmla="*/ 4515165 w 8503236"/>
                <a:gd name="connsiteY16-5202" fmla="*/ 1387063 h 1734757"/>
                <a:gd name="connsiteX17-5203" fmla="*/ 4289372 w 8503236"/>
                <a:gd name="connsiteY17-5204" fmla="*/ 977494 h 1734757"/>
                <a:gd name="connsiteX18-5205" fmla="*/ 3421289 w 8503236"/>
                <a:gd name="connsiteY18-5206" fmla="*/ 982574 h 1734757"/>
                <a:gd name="connsiteX19-5207" fmla="*/ 2470556 w 8503236"/>
                <a:gd name="connsiteY19-5208" fmla="*/ 1209752 h 1734757"/>
                <a:gd name="connsiteX20-5209" fmla="*/ 2452219 w 8503236"/>
                <a:gd name="connsiteY20-5210" fmla="*/ 1207524 h 1734757"/>
                <a:gd name="connsiteX21-5211" fmla="*/ 2235960 w 8503236"/>
                <a:gd name="connsiteY21-5212" fmla="*/ 1255622 h 1734757"/>
                <a:gd name="connsiteX22-5213" fmla="*/ 1427065 w 8503236"/>
                <a:gd name="connsiteY22-5214" fmla="*/ 1328755 h 1734757"/>
                <a:gd name="connsiteX23-5215" fmla="*/ 1119407 w 8503236"/>
                <a:gd name="connsiteY23-5216" fmla="*/ 1317325 h 1734757"/>
                <a:gd name="connsiteX24-5217" fmla="*/ 142284 w 8503236"/>
                <a:gd name="connsiteY24-5218" fmla="*/ 971172 h 1734757"/>
                <a:gd name="connsiteX25-5219" fmla="*/ 36016 w 8503236"/>
                <a:gd name="connsiteY25-5220" fmla="*/ 496270 h 1734757"/>
                <a:gd name="connsiteX26-5221" fmla="*/ 200709 w 8503236"/>
                <a:gd name="connsiteY26-5222" fmla="*/ 0 h 1734757"/>
                <a:gd name="connsiteX27-5223" fmla="*/ 274706 w 8503236"/>
                <a:gd name="connsiteY27-5224" fmla="*/ 55572 h 1734757"/>
                <a:gd name="connsiteX28-5225" fmla="*/ 249775 w 8503236"/>
                <a:gd name="connsiteY28-5226" fmla="*/ 930610 h 1734757"/>
                <a:gd name="connsiteX29-5227" fmla="*/ 3526130 w 8503236"/>
                <a:gd name="connsiteY29-5228" fmla="*/ 840111 h 1734757"/>
                <a:gd name="connsiteX30-5229" fmla="*/ 4297319 w 8503236"/>
                <a:gd name="connsiteY30-5230" fmla="*/ 872053 h 1734757"/>
                <a:gd name="connsiteX31-5231" fmla="*/ 4547291 w 8503236"/>
                <a:gd name="connsiteY31-5232" fmla="*/ 1345422 h 1734757"/>
                <a:gd name="connsiteX32-5233" fmla="*/ 4741290 w 8503236"/>
                <a:gd name="connsiteY32-5234" fmla="*/ 1665473 h 1734757"/>
                <a:gd name="connsiteX33-5235" fmla="*/ 5491756 w 8503236"/>
                <a:gd name="connsiteY33-5236" fmla="*/ 1125715 h 1734757"/>
                <a:gd name="connsiteX34-5237" fmla="*/ 5790968 w 8503236"/>
                <a:gd name="connsiteY34-5238" fmla="*/ 814037 h 1734757"/>
                <a:gd name="connsiteX35-5239" fmla="*/ 6723232 w 8503236"/>
                <a:gd name="connsiteY35-5240" fmla="*/ 214691 h 1734757"/>
                <a:gd name="connsiteX0-5241" fmla="*/ 6723232 w 8503236"/>
                <a:gd name="connsiteY0-5242" fmla="*/ 214691 h 1734757"/>
                <a:gd name="connsiteX1-5243" fmla="*/ 6735699 w 8503236"/>
                <a:gd name="connsiteY1-5244" fmla="*/ 214691 h 1734757"/>
                <a:gd name="connsiteX2-5245" fmla="*/ 7171897 w 8503236"/>
                <a:gd name="connsiteY2-5246" fmla="*/ 789985 h 1734757"/>
                <a:gd name="connsiteX3-5247" fmla="*/ 7331351 w 8503236"/>
                <a:gd name="connsiteY3-5248" fmla="*/ 1114171 h 1734757"/>
                <a:gd name="connsiteX4-5249" fmla="*/ 8458598 w 8503236"/>
                <a:gd name="connsiteY4-5250" fmla="*/ 880513 h 1734757"/>
                <a:gd name="connsiteX5-5251" fmla="*/ 8503236 w 8503236"/>
                <a:gd name="connsiteY5-5252" fmla="*/ 929103 h 1734757"/>
                <a:gd name="connsiteX6-5253" fmla="*/ 7321193 w 8503236"/>
                <a:gd name="connsiteY6-5254" fmla="*/ 1173736 h 1734757"/>
                <a:gd name="connsiteX7-5255" fmla="*/ 7132801 w 8503236"/>
                <a:gd name="connsiteY7-5256" fmla="*/ 814498 h 1734757"/>
                <a:gd name="connsiteX8-5257" fmla="*/ 6734776 w 8503236"/>
                <a:gd name="connsiteY8-5258" fmla="*/ 275180 h 1734757"/>
                <a:gd name="connsiteX9-5259" fmla="*/ 6723694 w 8503236"/>
                <a:gd name="connsiteY9-5260" fmla="*/ 275180 h 1734757"/>
                <a:gd name="connsiteX10-5261" fmla="*/ 5834833 w 8503236"/>
                <a:gd name="connsiteY10-5262" fmla="*/ 855594 h 1734757"/>
                <a:gd name="connsiteX11-5263" fmla="*/ 5706468 w 8503236"/>
                <a:gd name="connsiteY11-5264" fmla="*/ 987191 h 1734757"/>
                <a:gd name="connsiteX12-5265" fmla="*/ 5536546 w 8503236"/>
                <a:gd name="connsiteY12-5266" fmla="*/ 1166348 h 1734757"/>
                <a:gd name="connsiteX13-5267" fmla="*/ 5147294 w 8503236"/>
                <a:gd name="connsiteY13-5268" fmla="*/ 1556985 h 1734757"/>
                <a:gd name="connsiteX14-5269" fmla="*/ 4789903 w 8503236"/>
                <a:gd name="connsiteY14-5270" fmla="*/ 1734757 h 1734757"/>
                <a:gd name="connsiteX15-5271" fmla="*/ 4746961 w 8503236"/>
                <a:gd name="connsiteY15-5272" fmla="*/ 1730601 h 1734757"/>
                <a:gd name="connsiteX16-5273" fmla="*/ 4515165 w 8503236"/>
                <a:gd name="connsiteY16-5274" fmla="*/ 1387063 h 1734757"/>
                <a:gd name="connsiteX17-5275" fmla="*/ 4289372 w 8503236"/>
                <a:gd name="connsiteY17-5276" fmla="*/ 977494 h 1734757"/>
                <a:gd name="connsiteX18-5277" fmla="*/ 3421289 w 8503236"/>
                <a:gd name="connsiteY18-5278" fmla="*/ 982574 h 1734757"/>
                <a:gd name="connsiteX19-5279" fmla="*/ 2470556 w 8503236"/>
                <a:gd name="connsiteY19-5280" fmla="*/ 1209752 h 1734757"/>
                <a:gd name="connsiteX20-5281" fmla="*/ 2452219 w 8503236"/>
                <a:gd name="connsiteY20-5282" fmla="*/ 1207524 h 1734757"/>
                <a:gd name="connsiteX21-5283" fmla="*/ 2235960 w 8503236"/>
                <a:gd name="connsiteY21-5284" fmla="*/ 1255622 h 1734757"/>
                <a:gd name="connsiteX22-5285" fmla="*/ 1427065 w 8503236"/>
                <a:gd name="connsiteY22-5286" fmla="*/ 1328755 h 1734757"/>
                <a:gd name="connsiteX23-5287" fmla="*/ 1119407 w 8503236"/>
                <a:gd name="connsiteY23-5288" fmla="*/ 1317325 h 1734757"/>
                <a:gd name="connsiteX24-5289" fmla="*/ 142284 w 8503236"/>
                <a:gd name="connsiteY24-5290" fmla="*/ 971172 h 1734757"/>
                <a:gd name="connsiteX25-5291" fmla="*/ 36016 w 8503236"/>
                <a:gd name="connsiteY25-5292" fmla="*/ 496270 h 1734757"/>
                <a:gd name="connsiteX26-5293" fmla="*/ 200709 w 8503236"/>
                <a:gd name="connsiteY26-5294" fmla="*/ 0 h 1734757"/>
                <a:gd name="connsiteX27-5295" fmla="*/ 274706 w 8503236"/>
                <a:gd name="connsiteY27-5296" fmla="*/ 55572 h 1734757"/>
                <a:gd name="connsiteX28-5297" fmla="*/ 249775 w 8503236"/>
                <a:gd name="connsiteY28-5298" fmla="*/ 930610 h 1734757"/>
                <a:gd name="connsiteX29-5299" fmla="*/ 3526130 w 8503236"/>
                <a:gd name="connsiteY29-5300" fmla="*/ 840111 h 1734757"/>
                <a:gd name="connsiteX30-5301" fmla="*/ 4297319 w 8503236"/>
                <a:gd name="connsiteY30-5302" fmla="*/ 872053 h 1734757"/>
                <a:gd name="connsiteX31-5303" fmla="*/ 4560172 w 8503236"/>
                <a:gd name="connsiteY31-5304" fmla="*/ 1275955 h 1734757"/>
                <a:gd name="connsiteX32-5305" fmla="*/ 4741290 w 8503236"/>
                <a:gd name="connsiteY32-5306" fmla="*/ 1665473 h 1734757"/>
                <a:gd name="connsiteX33-5307" fmla="*/ 5491756 w 8503236"/>
                <a:gd name="connsiteY33-5308" fmla="*/ 1125715 h 1734757"/>
                <a:gd name="connsiteX34-5309" fmla="*/ 5790968 w 8503236"/>
                <a:gd name="connsiteY34-5310" fmla="*/ 814037 h 1734757"/>
                <a:gd name="connsiteX35-5311" fmla="*/ 6723232 w 8503236"/>
                <a:gd name="connsiteY35-5312" fmla="*/ 214691 h 1734757"/>
                <a:gd name="connsiteX0-5313" fmla="*/ 6723232 w 8503236"/>
                <a:gd name="connsiteY0-5314" fmla="*/ 214691 h 1734757"/>
                <a:gd name="connsiteX1-5315" fmla="*/ 6735699 w 8503236"/>
                <a:gd name="connsiteY1-5316" fmla="*/ 214691 h 1734757"/>
                <a:gd name="connsiteX2-5317" fmla="*/ 7171897 w 8503236"/>
                <a:gd name="connsiteY2-5318" fmla="*/ 789985 h 1734757"/>
                <a:gd name="connsiteX3-5319" fmla="*/ 7331351 w 8503236"/>
                <a:gd name="connsiteY3-5320" fmla="*/ 1114171 h 1734757"/>
                <a:gd name="connsiteX4-5321" fmla="*/ 8458598 w 8503236"/>
                <a:gd name="connsiteY4-5322" fmla="*/ 880513 h 1734757"/>
                <a:gd name="connsiteX5-5323" fmla="*/ 8503236 w 8503236"/>
                <a:gd name="connsiteY5-5324" fmla="*/ 929103 h 1734757"/>
                <a:gd name="connsiteX6-5325" fmla="*/ 7321193 w 8503236"/>
                <a:gd name="connsiteY6-5326" fmla="*/ 1173736 h 1734757"/>
                <a:gd name="connsiteX7-5327" fmla="*/ 7132801 w 8503236"/>
                <a:gd name="connsiteY7-5328" fmla="*/ 814498 h 1734757"/>
                <a:gd name="connsiteX8-5329" fmla="*/ 6734776 w 8503236"/>
                <a:gd name="connsiteY8-5330" fmla="*/ 275180 h 1734757"/>
                <a:gd name="connsiteX9-5331" fmla="*/ 6723694 w 8503236"/>
                <a:gd name="connsiteY9-5332" fmla="*/ 275180 h 1734757"/>
                <a:gd name="connsiteX10-5333" fmla="*/ 5834833 w 8503236"/>
                <a:gd name="connsiteY10-5334" fmla="*/ 855594 h 1734757"/>
                <a:gd name="connsiteX11-5335" fmla="*/ 5706468 w 8503236"/>
                <a:gd name="connsiteY11-5336" fmla="*/ 987191 h 1734757"/>
                <a:gd name="connsiteX12-5337" fmla="*/ 5536546 w 8503236"/>
                <a:gd name="connsiteY12-5338" fmla="*/ 1166348 h 1734757"/>
                <a:gd name="connsiteX13-5339" fmla="*/ 5147294 w 8503236"/>
                <a:gd name="connsiteY13-5340" fmla="*/ 1556985 h 1734757"/>
                <a:gd name="connsiteX14-5341" fmla="*/ 4789903 w 8503236"/>
                <a:gd name="connsiteY14-5342" fmla="*/ 1734757 h 1734757"/>
                <a:gd name="connsiteX15-5343" fmla="*/ 4746961 w 8503236"/>
                <a:gd name="connsiteY15-5344" fmla="*/ 1730601 h 1734757"/>
                <a:gd name="connsiteX16-5345" fmla="*/ 4515165 w 8503236"/>
                <a:gd name="connsiteY16-5346" fmla="*/ 1387063 h 1734757"/>
                <a:gd name="connsiteX17-5347" fmla="*/ 4289372 w 8503236"/>
                <a:gd name="connsiteY17-5348" fmla="*/ 977494 h 1734757"/>
                <a:gd name="connsiteX18-5349" fmla="*/ 3421289 w 8503236"/>
                <a:gd name="connsiteY18-5350" fmla="*/ 982574 h 1734757"/>
                <a:gd name="connsiteX19-5351" fmla="*/ 2470556 w 8503236"/>
                <a:gd name="connsiteY19-5352" fmla="*/ 1209752 h 1734757"/>
                <a:gd name="connsiteX20-5353" fmla="*/ 2452219 w 8503236"/>
                <a:gd name="connsiteY20-5354" fmla="*/ 1207524 h 1734757"/>
                <a:gd name="connsiteX21-5355" fmla="*/ 2235960 w 8503236"/>
                <a:gd name="connsiteY21-5356" fmla="*/ 1255622 h 1734757"/>
                <a:gd name="connsiteX22-5357" fmla="*/ 1427065 w 8503236"/>
                <a:gd name="connsiteY22-5358" fmla="*/ 1328755 h 1734757"/>
                <a:gd name="connsiteX23-5359" fmla="*/ 1119407 w 8503236"/>
                <a:gd name="connsiteY23-5360" fmla="*/ 1317325 h 1734757"/>
                <a:gd name="connsiteX24-5361" fmla="*/ 142284 w 8503236"/>
                <a:gd name="connsiteY24-5362" fmla="*/ 971172 h 1734757"/>
                <a:gd name="connsiteX25-5363" fmla="*/ 36016 w 8503236"/>
                <a:gd name="connsiteY25-5364" fmla="*/ 496270 h 1734757"/>
                <a:gd name="connsiteX26-5365" fmla="*/ 200709 w 8503236"/>
                <a:gd name="connsiteY26-5366" fmla="*/ 0 h 1734757"/>
                <a:gd name="connsiteX27-5367" fmla="*/ 274706 w 8503236"/>
                <a:gd name="connsiteY27-5368" fmla="*/ 55572 h 1734757"/>
                <a:gd name="connsiteX28-5369" fmla="*/ 249775 w 8503236"/>
                <a:gd name="connsiteY28-5370" fmla="*/ 930610 h 1734757"/>
                <a:gd name="connsiteX29-5371" fmla="*/ 3526130 w 8503236"/>
                <a:gd name="connsiteY29-5372" fmla="*/ 840111 h 1734757"/>
                <a:gd name="connsiteX30-5373" fmla="*/ 4297319 w 8503236"/>
                <a:gd name="connsiteY30-5374" fmla="*/ 872053 h 1734757"/>
                <a:gd name="connsiteX31-5375" fmla="*/ 4560172 w 8503236"/>
                <a:gd name="connsiteY31-5376" fmla="*/ 1275955 h 1734757"/>
                <a:gd name="connsiteX32-5377" fmla="*/ 4779931 w 8503236"/>
                <a:gd name="connsiteY32-5378" fmla="*/ 1609900 h 1734757"/>
                <a:gd name="connsiteX33-5379" fmla="*/ 5491756 w 8503236"/>
                <a:gd name="connsiteY33-5380" fmla="*/ 1125715 h 1734757"/>
                <a:gd name="connsiteX34-5381" fmla="*/ 5790968 w 8503236"/>
                <a:gd name="connsiteY34-5382" fmla="*/ 814037 h 1734757"/>
                <a:gd name="connsiteX35-5383" fmla="*/ 6723232 w 8503236"/>
                <a:gd name="connsiteY35-5384" fmla="*/ 214691 h 1734757"/>
                <a:gd name="connsiteX0-5385" fmla="*/ 6723232 w 8503236"/>
                <a:gd name="connsiteY0-5386" fmla="*/ 214691 h 1734757"/>
                <a:gd name="connsiteX1-5387" fmla="*/ 6735699 w 8503236"/>
                <a:gd name="connsiteY1-5388" fmla="*/ 214691 h 1734757"/>
                <a:gd name="connsiteX2-5389" fmla="*/ 7171897 w 8503236"/>
                <a:gd name="connsiteY2-5390" fmla="*/ 789985 h 1734757"/>
                <a:gd name="connsiteX3-5391" fmla="*/ 7331351 w 8503236"/>
                <a:gd name="connsiteY3-5392" fmla="*/ 1114171 h 1734757"/>
                <a:gd name="connsiteX4-5393" fmla="*/ 8458598 w 8503236"/>
                <a:gd name="connsiteY4-5394" fmla="*/ 880513 h 1734757"/>
                <a:gd name="connsiteX5-5395" fmla="*/ 8503236 w 8503236"/>
                <a:gd name="connsiteY5-5396" fmla="*/ 929103 h 1734757"/>
                <a:gd name="connsiteX6-5397" fmla="*/ 7321193 w 8503236"/>
                <a:gd name="connsiteY6-5398" fmla="*/ 1173736 h 1734757"/>
                <a:gd name="connsiteX7-5399" fmla="*/ 7132801 w 8503236"/>
                <a:gd name="connsiteY7-5400" fmla="*/ 814498 h 1734757"/>
                <a:gd name="connsiteX8-5401" fmla="*/ 6734776 w 8503236"/>
                <a:gd name="connsiteY8-5402" fmla="*/ 275180 h 1734757"/>
                <a:gd name="connsiteX9-5403" fmla="*/ 6723694 w 8503236"/>
                <a:gd name="connsiteY9-5404" fmla="*/ 275180 h 1734757"/>
                <a:gd name="connsiteX10-5405" fmla="*/ 5834833 w 8503236"/>
                <a:gd name="connsiteY10-5406" fmla="*/ 855594 h 1734757"/>
                <a:gd name="connsiteX11-5407" fmla="*/ 5706468 w 8503236"/>
                <a:gd name="connsiteY11-5408" fmla="*/ 987191 h 1734757"/>
                <a:gd name="connsiteX12-5409" fmla="*/ 5536546 w 8503236"/>
                <a:gd name="connsiteY12-5410" fmla="*/ 1166348 h 1734757"/>
                <a:gd name="connsiteX13-5411" fmla="*/ 5147294 w 8503236"/>
                <a:gd name="connsiteY13-5412" fmla="*/ 1556985 h 1734757"/>
                <a:gd name="connsiteX14-5413" fmla="*/ 4789903 w 8503236"/>
                <a:gd name="connsiteY14-5414" fmla="*/ 1734757 h 1734757"/>
                <a:gd name="connsiteX15-5415" fmla="*/ 4746961 w 8503236"/>
                <a:gd name="connsiteY15-5416" fmla="*/ 1730601 h 1734757"/>
                <a:gd name="connsiteX16-5417" fmla="*/ 4515165 w 8503236"/>
                <a:gd name="connsiteY16-5418" fmla="*/ 1387063 h 1734757"/>
                <a:gd name="connsiteX17-5419" fmla="*/ 4289372 w 8503236"/>
                <a:gd name="connsiteY17-5420" fmla="*/ 977494 h 1734757"/>
                <a:gd name="connsiteX18-5421" fmla="*/ 3421289 w 8503236"/>
                <a:gd name="connsiteY18-5422" fmla="*/ 982574 h 1734757"/>
                <a:gd name="connsiteX19-5423" fmla="*/ 2470556 w 8503236"/>
                <a:gd name="connsiteY19-5424" fmla="*/ 1209752 h 1734757"/>
                <a:gd name="connsiteX20-5425" fmla="*/ 2452219 w 8503236"/>
                <a:gd name="connsiteY20-5426" fmla="*/ 1207524 h 1734757"/>
                <a:gd name="connsiteX21-5427" fmla="*/ 2235960 w 8503236"/>
                <a:gd name="connsiteY21-5428" fmla="*/ 1255622 h 1734757"/>
                <a:gd name="connsiteX22-5429" fmla="*/ 1427065 w 8503236"/>
                <a:gd name="connsiteY22-5430" fmla="*/ 1328755 h 1734757"/>
                <a:gd name="connsiteX23-5431" fmla="*/ 1119407 w 8503236"/>
                <a:gd name="connsiteY23-5432" fmla="*/ 1317325 h 1734757"/>
                <a:gd name="connsiteX24-5433" fmla="*/ 142284 w 8503236"/>
                <a:gd name="connsiteY24-5434" fmla="*/ 971172 h 1734757"/>
                <a:gd name="connsiteX25-5435" fmla="*/ 36016 w 8503236"/>
                <a:gd name="connsiteY25-5436" fmla="*/ 496270 h 1734757"/>
                <a:gd name="connsiteX26-5437" fmla="*/ 200709 w 8503236"/>
                <a:gd name="connsiteY26-5438" fmla="*/ 0 h 1734757"/>
                <a:gd name="connsiteX27-5439" fmla="*/ 274706 w 8503236"/>
                <a:gd name="connsiteY27-5440" fmla="*/ 55572 h 1734757"/>
                <a:gd name="connsiteX28-5441" fmla="*/ 249775 w 8503236"/>
                <a:gd name="connsiteY28-5442" fmla="*/ 930610 h 1734757"/>
                <a:gd name="connsiteX29-5443" fmla="*/ 3526130 w 8503236"/>
                <a:gd name="connsiteY29-5444" fmla="*/ 840111 h 1734757"/>
                <a:gd name="connsiteX30-5445" fmla="*/ 4297319 w 8503236"/>
                <a:gd name="connsiteY30-5446" fmla="*/ 872053 h 1734757"/>
                <a:gd name="connsiteX31-5447" fmla="*/ 4560172 w 8503236"/>
                <a:gd name="connsiteY31-5448" fmla="*/ 1275955 h 1734757"/>
                <a:gd name="connsiteX32-5449" fmla="*/ 4779931 w 8503236"/>
                <a:gd name="connsiteY32-5450" fmla="*/ 1609900 h 1734757"/>
                <a:gd name="connsiteX33-5451" fmla="*/ 5491756 w 8503236"/>
                <a:gd name="connsiteY33-5452" fmla="*/ 1125715 h 1734757"/>
                <a:gd name="connsiteX34-5453" fmla="*/ 5790968 w 8503236"/>
                <a:gd name="connsiteY34-5454" fmla="*/ 814037 h 1734757"/>
                <a:gd name="connsiteX35-5455" fmla="*/ 6723232 w 8503236"/>
                <a:gd name="connsiteY35-5456" fmla="*/ 214691 h 1734757"/>
                <a:gd name="connsiteX0-5457" fmla="*/ 6723232 w 8503236"/>
                <a:gd name="connsiteY0-5458" fmla="*/ 214691 h 1734757"/>
                <a:gd name="connsiteX1-5459" fmla="*/ 6735699 w 8503236"/>
                <a:gd name="connsiteY1-5460" fmla="*/ 214691 h 1734757"/>
                <a:gd name="connsiteX2-5461" fmla="*/ 7171897 w 8503236"/>
                <a:gd name="connsiteY2-5462" fmla="*/ 789985 h 1734757"/>
                <a:gd name="connsiteX3-5463" fmla="*/ 7331351 w 8503236"/>
                <a:gd name="connsiteY3-5464" fmla="*/ 1114171 h 1734757"/>
                <a:gd name="connsiteX4-5465" fmla="*/ 8458598 w 8503236"/>
                <a:gd name="connsiteY4-5466" fmla="*/ 880513 h 1734757"/>
                <a:gd name="connsiteX5-5467" fmla="*/ 8503236 w 8503236"/>
                <a:gd name="connsiteY5-5468" fmla="*/ 929103 h 1734757"/>
                <a:gd name="connsiteX6-5469" fmla="*/ 7321193 w 8503236"/>
                <a:gd name="connsiteY6-5470" fmla="*/ 1173736 h 1734757"/>
                <a:gd name="connsiteX7-5471" fmla="*/ 7132801 w 8503236"/>
                <a:gd name="connsiteY7-5472" fmla="*/ 814498 h 1734757"/>
                <a:gd name="connsiteX8-5473" fmla="*/ 6734776 w 8503236"/>
                <a:gd name="connsiteY8-5474" fmla="*/ 275180 h 1734757"/>
                <a:gd name="connsiteX9-5475" fmla="*/ 6723694 w 8503236"/>
                <a:gd name="connsiteY9-5476" fmla="*/ 275180 h 1734757"/>
                <a:gd name="connsiteX10-5477" fmla="*/ 5834833 w 8503236"/>
                <a:gd name="connsiteY10-5478" fmla="*/ 855594 h 1734757"/>
                <a:gd name="connsiteX11-5479" fmla="*/ 5706468 w 8503236"/>
                <a:gd name="connsiteY11-5480" fmla="*/ 987191 h 1734757"/>
                <a:gd name="connsiteX12-5481" fmla="*/ 5536546 w 8503236"/>
                <a:gd name="connsiteY12-5482" fmla="*/ 1166348 h 1734757"/>
                <a:gd name="connsiteX13-5483" fmla="*/ 5147294 w 8503236"/>
                <a:gd name="connsiteY13-5484" fmla="*/ 1556985 h 1734757"/>
                <a:gd name="connsiteX14-5485" fmla="*/ 4789903 w 8503236"/>
                <a:gd name="connsiteY14-5486" fmla="*/ 1734757 h 1734757"/>
                <a:gd name="connsiteX15-5487" fmla="*/ 4746961 w 8503236"/>
                <a:gd name="connsiteY15-5488" fmla="*/ 1730601 h 1734757"/>
                <a:gd name="connsiteX16-5489" fmla="*/ 4515165 w 8503236"/>
                <a:gd name="connsiteY16-5490" fmla="*/ 1387063 h 1734757"/>
                <a:gd name="connsiteX17-5491" fmla="*/ 4289372 w 8503236"/>
                <a:gd name="connsiteY17-5492" fmla="*/ 977494 h 1734757"/>
                <a:gd name="connsiteX18-5493" fmla="*/ 3421289 w 8503236"/>
                <a:gd name="connsiteY18-5494" fmla="*/ 982574 h 1734757"/>
                <a:gd name="connsiteX19-5495" fmla="*/ 2470556 w 8503236"/>
                <a:gd name="connsiteY19-5496" fmla="*/ 1209752 h 1734757"/>
                <a:gd name="connsiteX20-5497" fmla="*/ 2452219 w 8503236"/>
                <a:gd name="connsiteY20-5498" fmla="*/ 1207524 h 1734757"/>
                <a:gd name="connsiteX21-5499" fmla="*/ 2235960 w 8503236"/>
                <a:gd name="connsiteY21-5500" fmla="*/ 1255622 h 1734757"/>
                <a:gd name="connsiteX22-5501" fmla="*/ 1427065 w 8503236"/>
                <a:gd name="connsiteY22-5502" fmla="*/ 1328755 h 1734757"/>
                <a:gd name="connsiteX23-5503" fmla="*/ 1119407 w 8503236"/>
                <a:gd name="connsiteY23-5504" fmla="*/ 1317325 h 1734757"/>
                <a:gd name="connsiteX24-5505" fmla="*/ 142284 w 8503236"/>
                <a:gd name="connsiteY24-5506" fmla="*/ 971172 h 1734757"/>
                <a:gd name="connsiteX25-5507" fmla="*/ 36016 w 8503236"/>
                <a:gd name="connsiteY25-5508" fmla="*/ 496270 h 1734757"/>
                <a:gd name="connsiteX26-5509" fmla="*/ 200709 w 8503236"/>
                <a:gd name="connsiteY26-5510" fmla="*/ 0 h 1734757"/>
                <a:gd name="connsiteX27-5511" fmla="*/ 274706 w 8503236"/>
                <a:gd name="connsiteY27-5512" fmla="*/ 55572 h 1734757"/>
                <a:gd name="connsiteX28-5513" fmla="*/ 249775 w 8503236"/>
                <a:gd name="connsiteY28-5514" fmla="*/ 930610 h 1734757"/>
                <a:gd name="connsiteX29-5515" fmla="*/ 3526130 w 8503236"/>
                <a:gd name="connsiteY29-5516" fmla="*/ 840111 h 1734757"/>
                <a:gd name="connsiteX30-5517" fmla="*/ 4297319 w 8503236"/>
                <a:gd name="connsiteY30-5518" fmla="*/ 872053 h 1734757"/>
                <a:gd name="connsiteX31-5519" fmla="*/ 4560172 w 8503236"/>
                <a:gd name="connsiteY31-5520" fmla="*/ 1275955 h 1734757"/>
                <a:gd name="connsiteX32-5521" fmla="*/ 4779931 w 8503236"/>
                <a:gd name="connsiteY32-5522" fmla="*/ 1609900 h 1734757"/>
                <a:gd name="connsiteX33-5523" fmla="*/ 5491756 w 8503236"/>
                <a:gd name="connsiteY33-5524" fmla="*/ 1070143 h 1734757"/>
                <a:gd name="connsiteX34-5525" fmla="*/ 5790968 w 8503236"/>
                <a:gd name="connsiteY34-5526" fmla="*/ 814037 h 1734757"/>
                <a:gd name="connsiteX35-5527" fmla="*/ 6723232 w 8503236"/>
                <a:gd name="connsiteY35-5528" fmla="*/ 214691 h 1734757"/>
                <a:gd name="connsiteX0-5529" fmla="*/ 6723232 w 8503236"/>
                <a:gd name="connsiteY0-5530" fmla="*/ 214691 h 1734757"/>
                <a:gd name="connsiteX1-5531" fmla="*/ 6735699 w 8503236"/>
                <a:gd name="connsiteY1-5532" fmla="*/ 214691 h 1734757"/>
                <a:gd name="connsiteX2-5533" fmla="*/ 7171897 w 8503236"/>
                <a:gd name="connsiteY2-5534" fmla="*/ 789985 h 1734757"/>
                <a:gd name="connsiteX3-5535" fmla="*/ 7331351 w 8503236"/>
                <a:gd name="connsiteY3-5536" fmla="*/ 1114171 h 1734757"/>
                <a:gd name="connsiteX4-5537" fmla="*/ 8458598 w 8503236"/>
                <a:gd name="connsiteY4-5538" fmla="*/ 880513 h 1734757"/>
                <a:gd name="connsiteX5-5539" fmla="*/ 8503236 w 8503236"/>
                <a:gd name="connsiteY5-5540" fmla="*/ 929103 h 1734757"/>
                <a:gd name="connsiteX6-5541" fmla="*/ 7321193 w 8503236"/>
                <a:gd name="connsiteY6-5542" fmla="*/ 1173736 h 1734757"/>
                <a:gd name="connsiteX7-5543" fmla="*/ 7132801 w 8503236"/>
                <a:gd name="connsiteY7-5544" fmla="*/ 814498 h 1734757"/>
                <a:gd name="connsiteX8-5545" fmla="*/ 6734776 w 8503236"/>
                <a:gd name="connsiteY8-5546" fmla="*/ 275180 h 1734757"/>
                <a:gd name="connsiteX9-5547" fmla="*/ 6723694 w 8503236"/>
                <a:gd name="connsiteY9-5548" fmla="*/ 275180 h 1734757"/>
                <a:gd name="connsiteX10-5549" fmla="*/ 5834833 w 8503236"/>
                <a:gd name="connsiteY10-5550" fmla="*/ 855594 h 1734757"/>
                <a:gd name="connsiteX11-5551" fmla="*/ 5706468 w 8503236"/>
                <a:gd name="connsiteY11-5552" fmla="*/ 987191 h 1734757"/>
                <a:gd name="connsiteX12-5553" fmla="*/ 5536546 w 8503236"/>
                <a:gd name="connsiteY12-5554" fmla="*/ 1166348 h 1734757"/>
                <a:gd name="connsiteX13-5555" fmla="*/ 5147294 w 8503236"/>
                <a:gd name="connsiteY13-5556" fmla="*/ 1556985 h 1734757"/>
                <a:gd name="connsiteX14-5557" fmla="*/ 4789903 w 8503236"/>
                <a:gd name="connsiteY14-5558" fmla="*/ 1734757 h 1734757"/>
                <a:gd name="connsiteX15-5559" fmla="*/ 4746961 w 8503236"/>
                <a:gd name="connsiteY15-5560" fmla="*/ 1730601 h 1734757"/>
                <a:gd name="connsiteX16-5561" fmla="*/ 4515165 w 8503236"/>
                <a:gd name="connsiteY16-5562" fmla="*/ 1387063 h 1734757"/>
                <a:gd name="connsiteX17-5563" fmla="*/ 4289372 w 8503236"/>
                <a:gd name="connsiteY17-5564" fmla="*/ 977494 h 1734757"/>
                <a:gd name="connsiteX18-5565" fmla="*/ 3421289 w 8503236"/>
                <a:gd name="connsiteY18-5566" fmla="*/ 982574 h 1734757"/>
                <a:gd name="connsiteX19-5567" fmla="*/ 2470556 w 8503236"/>
                <a:gd name="connsiteY19-5568" fmla="*/ 1209752 h 1734757"/>
                <a:gd name="connsiteX20-5569" fmla="*/ 2452219 w 8503236"/>
                <a:gd name="connsiteY20-5570" fmla="*/ 1207524 h 1734757"/>
                <a:gd name="connsiteX21-5571" fmla="*/ 2235960 w 8503236"/>
                <a:gd name="connsiteY21-5572" fmla="*/ 1255622 h 1734757"/>
                <a:gd name="connsiteX22-5573" fmla="*/ 1427065 w 8503236"/>
                <a:gd name="connsiteY22-5574" fmla="*/ 1328755 h 1734757"/>
                <a:gd name="connsiteX23-5575" fmla="*/ 1119407 w 8503236"/>
                <a:gd name="connsiteY23-5576" fmla="*/ 1317325 h 1734757"/>
                <a:gd name="connsiteX24-5577" fmla="*/ 142284 w 8503236"/>
                <a:gd name="connsiteY24-5578" fmla="*/ 971172 h 1734757"/>
                <a:gd name="connsiteX25-5579" fmla="*/ 36016 w 8503236"/>
                <a:gd name="connsiteY25-5580" fmla="*/ 496270 h 1734757"/>
                <a:gd name="connsiteX26-5581" fmla="*/ 200709 w 8503236"/>
                <a:gd name="connsiteY26-5582" fmla="*/ 0 h 1734757"/>
                <a:gd name="connsiteX27-5583" fmla="*/ 274706 w 8503236"/>
                <a:gd name="connsiteY27-5584" fmla="*/ 55572 h 1734757"/>
                <a:gd name="connsiteX28-5585" fmla="*/ 249775 w 8503236"/>
                <a:gd name="connsiteY28-5586" fmla="*/ 930610 h 1734757"/>
                <a:gd name="connsiteX29-5587" fmla="*/ 3526130 w 8503236"/>
                <a:gd name="connsiteY29-5588" fmla="*/ 840111 h 1734757"/>
                <a:gd name="connsiteX30-5589" fmla="*/ 4297319 w 8503236"/>
                <a:gd name="connsiteY30-5590" fmla="*/ 872053 h 1734757"/>
                <a:gd name="connsiteX31-5591" fmla="*/ 4560172 w 8503236"/>
                <a:gd name="connsiteY31-5592" fmla="*/ 1275955 h 1734757"/>
                <a:gd name="connsiteX32-5593" fmla="*/ 4779931 w 8503236"/>
                <a:gd name="connsiteY32-5594" fmla="*/ 1609900 h 1734757"/>
                <a:gd name="connsiteX33-5595" fmla="*/ 5491756 w 8503236"/>
                <a:gd name="connsiteY33-5596" fmla="*/ 1070143 h 1734757"/>
                <a:gd name="connsiteX34-5597" fmla="*/ 5829609 w 8503236"/>
                <a:gd name="connsiteY34-5598" fmla="*/ 744571 h 1734757"/>
                <a:gd name="connsiteX35-5599" fmla="*/ 6723232 w 8503236"/>
                <a:gd name="connsiteY35-5600" fmla="*/ 214691 h 1734757"/>
                <a:gd name="connsiteX0-5601" fmla="*/ 6723232 w 8503236"/>
                <a:gd name="connsiteY0-5602" fmla="*/ 214691 h 1734757"/>
                <a:gd name="connsiteX1-5603" fmla="*/ 6735699 w 8503236"/>
                <a:gd name="connsiteY1-5604" fmla="*/ 214691 h 1734757"/>
                <a:gd name="connsiteX2-5605" fmla="*/ 7171897 w 8503236"/>
                <a:gd name="connsiteY2-5606" fmla="*/ 789985 h 1734757"/>
                <a:gd name="connsiteX3-5607" fmla="*/ 7331351 w 8503236"/>
                <a:gd name="connsiteY3-5608" fmla="*/ 1114171 h 1734757"/>
                <a:gd name="connsiteX4-5609" fmla="*/ 8458598 w 8503236"/>
                <a:gd name="connsiteY4-5610" fmla="*/ 880513 h 1734757"/>
                <a:gd name="connsiteX5-5611" fmla="*/ 8503236 w 8503236"/>
                <a:gd name="connsiteY5-5612" fmla="*/ 929103 h 1734757"/>
                <a:gd name="connsiteX6-5613" fmla="*/ 7321193 w 8503236"/>
                <a:gd name="connsiteY6-5614" fmla="*/ 1173736 h 1734757"/>
                <a:gd name="connsiteX7-5615" fmla="*/ 7132801 w 8503236"/>
                <a:gd name="connsiteY7-5616" fmla="*/ 814498 h 1734757"/>
                <a:gd name="connsiteX8-5617" fmla="*/ 6734776 w 8503236"/>
                <a:gd name="connsiteY8-5618" fmla="*/ 275180 h 1734757"/>
                <a:gd name="connsiteX9-5619" fmla="*/ 6723694 w 8503236"/>
                <a:gd name="connsiteY9-5620" fmla="*/ 275180 h 1734757"/>
                <a:gd name="connsiteX10-5621" fmla="*/ 5834833 w 8503236"/>
                <a:gd name="connsiteY10-5622" fmla="*/ 855594 h 1734757"/>
                <a:gd name="connsiteX11-5623" fmla="*/ 5706468 w 8503236"/>
                <a:gd name="connsiteY11-5624" fmla="*/ 987191 h 1734757"/>
                <a:gd name="connsiteX12-5625" fmla="*/ 5536546 w 8503236"/>
                <a:gd name="connsiteY12-5626" fmla="*/ 1166348 h 1734757"/>
                <a:gd name="connsiteX13-5627" fmla="*/ 5147294 w 8503236"/>
                <a:gd name="connsiteY13-5628" fmla="*/ 1556985 h 1734757"/>
                <a:gd name="connsiteX14-5629" fmla="*/ 4789903 w 8503236"/>
                <a:gd name="connsiteY14-5630" fmla="*/ 1734757 h 1734757"/>
                <a:gd name="connsiteX15-5631" fmla="*/ 4746961 w 8503236"/>
                <a:gd name="connsiteY15-5632" fmla="*/ 1730601 h 1734757"/>
                <a:gd name="connsiteX16-5633" fmla="*/ 4515165 w 8503236"/>
                <a:gd name="connsiteY16-5634" fmla="*/ 1387063 h 1734757"/>
                <a:gd name="connsiteX17-5635" fmla="*/ 4289372 w 8503236"/>
                <a:gd name="connsiteY17-5636" fmla="*/ 977494 h 1734757"/>
                <a:gd name="connsiteX18-5637" fmla="*/ 3421289 w 8503236"/>
                <a:gd name="connsiteY18-5638" fmla="*/ 982574 h 1734757"/>
                <a:gd name="connsiteX19-5639" fmla="*/ 2470556 w 8503236"/>
                <a:gd name="connsiteY19-5640" fmla="*/ 1209752 h 1734757"/>
                <a:gd name="connsiteX20-5641" fmla="*/ 2452219 w 8503236"/>
                <a:gd name="connsiteY20-5642" fmla="*/ 1207524 h 1734757"/>
                <a:gd name="connsiteX21-5643" fmla="*/ 2235960 w 8503236"/>
                <a:gd name="connsiteY21-5644" fmla="*/ 1255622 h 1734757"/>
                <a:gd name="connsiteX22-5645" fmla="*/ 1427065 w 8503236"/>
                <a:gd name="connsiteY22-5646" fmla="*/ 1328755 h 1734757"/>
                <a:gd name="connsiteX23-5647" fmla="*/ 1119407 w 8503236"/>
                <a:gd name="connsiteY23-5648" fmla="*/ 1317325 h 1734757"/>
                <a:gd name="connsiteX24-5649" fmla="*/ 142284 w 8503236"/>
                <a:gd name="connsiteY24-5650" fmla="*/ 971172 h 1734757"/>
                <a:gd name="connsiteX25-5651" fmla="*/ 36016 w 8503236"/>
                <a:gd name="connsiteY25-5652" fmla="*/ 496270 h 1734757"/>
                <a:gd name="connsiteX26-5653" fmla="*/ 200709 w 8503236"/>
                <a:gd name="connsiteY26-5654" fmla="*/ 0 h 1734757"/>
                <a:gd name="connsiteX27-5655" fmla="*/ 274706 w 8503236"/>
                <a:gd name="connsiteY27-5656" fmla="*/ 55572 h 1734757"/>
                <a:gd name="connsiteX28-5657" fmla="*/ 249775 w 8503236"/>
                <a:gd name="connsiteY28-5658" fmla="*/ 930610 h 1734757"/>
                <a:gd name="connsiteX29-5659" fmla="*/ 3526130 w 8503236"/>
                <a:gd name="connsiteY29-5660" fmla="*/ 840111 h 1734757"/>
                <a:gd name="connsiteX30-5661" fmla="*/ 4297319 w 8503236"/>
                <a:gd name="connsiteY30-5662" fmla="*/ 872053 h 1734757"/>
                <a:gd name="connsiteX31-5663" fmla="*/ 4560172 w 8503236"/>
                <a:gd name="connsiteY31-5664" fmla="*/ 1275955 h 1734757"/>
                <a:gd name="connsiteX32-5665" fmla="*/ 4779931 w 8503236"/>
                <a:gd name="connsiteY32-5666" fmla="*/ 1609900 h 1734757"/>
                <a:gd name="connsiteX33-5667" fmla="*/ 5356514 w 8503236"/>
                <a:gd name="connsiteY33-5668" fmla="*/ 1209076 h 1734757"/>
                <a:gd name="connsiteX34-5669" fmla="*/ 5829609 w 8503236"/>
                <a:gd name="connsiteY34-5670" fmla="*/ 744571 h 1734757"/>
                <a:gd name="connsiteX35-5671" fmla="*/ 6723232 w 8503236"/>
                <a:gd name="connsiteY35-5672" fmla="*/ 214691 h 1734757"/>
                <a:gd name="connsiteX0-5673" fmla="*/ 6723232 w 8503236"/>
                <a:gd name="connsiteY0-5674" fmla="*/ 214691 h 1734757"/>
                <a:gd name="connsiteX1-5675" fmla="*/ 6735699 w 8503236"/>
                <a:gd name="connsiteY1-5676" fmla="*/ 214691 h 1734757"/>
                <a:gd name="connsiteX2-5677" fmla="*/ 7171897 w 8503236"/>
                <a:gd name="connsiteY2-5678" fmla="*/ 789985 h 1734757"/>
                <a:gd name="connsiteX3-5679" fmla="*/ 7331351 w 8503236"/>
                <a:gd name="connsiteY3-5680" fmla="*/ 1114171 h 1734757"/>
                <a:gd name="connsiteX4-5681" fmla="*/ 8458598 w 8503236"/>
                <a:gd name="connsiteY4-5682" fmla="*/ 880513 h 1734757"/>
                <a:gd name="connsiteX5-5683" fmla="*/ 8503236 w 8503236"/>
                <a:gd name="connsiteY5-5684" fmla="*/ 929103 h 1734757"/>
                <a:gd name="connsiteX6-5685" fmla="*/ 7321193 w 8503236"/>
                <a:gd name="connsiteY6-5686" fmla="*/ 1173736 h 1734757"/>
                <a:gd name="connsiteX7-5687" fmla="*/ 7132801 w 8503236"/>
                <a:gd name="connsiteY7-5688" fmla="*/ 814498 h 1734757"/>
                <a:gd name="connsiteX8-5689" fmla="*/ 6734776 w 8503236"/>
                <a:gd name="connsiteY8-5690" fmla="*/ 275180 h 1734757"/>
                <a:gd name="connsiteX9-5691" fmla="*/ 6723694 w 8503236"/>
                <a:gd name="connsiteY9-5692" fmla="*/ 275180 h 1734757"/>
                <a:gd name="connsiteX10-5693" fmla="*/ 5834833 w 8503236"/>
                <a:gd name="connsiteY10-5694" fmla="*/ 855594 h 1734757"/>
                <a:gd name="connsiteX11-5695" fmla="*/ 5706468 w 8503236"/>
                <a:gd name="connsiteY11-5696" fmla="*/ 987191 h 1734757"/>
                <a:gd name="connsiteX12-5697" fmla="*/ 5536546 w 8503236"/>
                <a:gd name="connsiteY12-5698" fmla="*/ 1166348 h 1734757"/>
                <a:gd name="connsiteX13-5699" fmla="*/ 5147294 w 8503236"/>
                <a:gd name="connsiteY13-5700" fmla="*/ 1556985 h 1734757"/>
                <a:gd name="connsiteX14-5701" fmla="*/ 4789903 w 8503236"/>
                <a:gd name="connsiteY14-5702" fmla="*/ 1734757 h 1734757"/>
                <a:gd name="connsiteX15-5703" fmla="*/ 4746961 w 8503236"/>
                <a:gd name="connsiteY15-5704" fmla="*/ 1730601 h 1734757"/>
                <a:gd name="connsiteX16-5705" fmla="*/ 4515165 w 8503236"/>
                <a:gd name="connsiteY16-5706" fmla="*/ 1387063 h 1734757"/>
                <a:gd name="connsiteX17-5707" fmla="*/ 4289372 w 8503236"/>
                <a:gd name="connsiteY17-5708" fmla="*/ 977494 h 1734757"/>
                <a:gd name="connsiteX18-5709" fmla="*/ 3421289 w 8503236"/>
                <a:gd name="connsiteY18-5710" fmla="*/ 982574 h 1734757"/>
                <a:gd name="connsiteX19-5711" fmla="*/ 2470556 w 8503236"/>
                <a:gd name="connsiteY19-5712" fmla="*/ 1209752 h 1734757"/>
                <a:gd name="connsiteX20-5713" fmla="*/ 2452219 w 8503236"/>
                <a:gd name="connsiteY20-5714" fmla="*/ 1207524 h 1734757"/>
                <a:gd name="connsiteX21-5715" fmla="*/ 2235960 w 8503236"/>
                <a:gd name="connsiteY21-5716" fmla="*/ 1255622 h 1734757"/>
                <a:gd name="connsiteX22-5717" fmla="*/ 1427065 w 8503236"/>
                <a:gd name="connsiteY22-5718" fmla="*/ 1328755 h 1734757"/>
                <a:gd name="connsiteX23-5719" fmla="*/ 1119407 w 8503236"/>
                <a:gd name="connsiteY23-5720" fmla="*/ 1317325 h 1734757"/>
                <a:gd name="connsiteX24-5721" fmla="*/ 142284 w 8503236"/>
                <a:gd name="connsiteY24-5722" fmla="*/ 971172 h 1734757"/>
                <a:gd name="connsiteX25-5723" fmla="*/ 36016 w 8503236"/>
                <a:gd name="connsiteY25-5724" fmla="*/ 496270 h 1734757"/>
                <a:gd name="connsiteX26-5725" fmla="*/ 200709 w 8503236"/>
                <a:gd name="connsiteY26-5726" fmla="*/ 0 h 1734757"/>
                <a:gd name="connsiteX27-5727" fmla="*/ 274706 w 8503236"/>
                <a:gd name="connsiteY27-5728" fmla="*/ 55572 h 1734757"/>
                <a:gd name="connsiteX28-5729" fmla="*/ 249775 w 8503236"/>
                <a:gd name="connsiteY28-5730" fmla="*/ 930610 h 1734757"/>
                <a:gd name="connsiteX29-5731" fmla="*/ 3526130 w 8503236"/>
                <a:gd name="connsiteY29-5732" fmla="*/ 840111 h 1734757"/>
                <a:gd name="connsiteX30-5733" fmla="*/ 4297319 w 8503236"/>
                <a:gd name="connsiteY30-5734" fmla="*/ 872053 h 1734757"/>
                <a:gd name="connsiteX31-5735" fmla="*/ 4560172 w 8503236"/>
                <a:gd name="connsiteY31-5736" fmla="*/ 1275955 h 1734757"/>
                <a:gd name="connsiteX32-5737" fmla="*/ 4779931 w 8503236"/>
                <a:gd name="connsiteY32-5738" fmla="*/ 1609900 h 1734757"/>
                <a:gd name="connsiteX33-5739" fmla="*/ 5829609 w 8503236"/>
                <a:gd name="connsiteY33-5740" fmla="*/ 744571 h 1734757"/>
                <a:gd name="connsiteX34-5741" fmla="*/ 6723232 w 8503236"/>
                <a:gd name="connsiteY34-5742" fmla="*/ 214691 h 1734757"/>
                <a:gd name="connsiteX0-5743" fmla="*/ 6723232 w 8503236"/>
                <a:gd name="connsiteY0-5744" fmla="*/ 214691 h 1734757"/>
                <a:gd name="connsiteX1-5745" fmla="*/ 6735699 w 8503236"/>
                <a:gd name="connsiteY1-5746" fmla="*/ 214691 h 1734757"/>
                <a:gd name="connsiteX2-5747" fmla="*/ 7171897 w 8503236"/>
                <a:gd name="connsiteY2-5748" fmla="*/ 789985 h 1734757"/>
                <a:gd name="connsiteX3-5749" fmla="*/ 7331351 w 8503236"/>
                <a:gd name="connsiteY3-5750" fmla="*/ 1114171 h 1734757"/>
                <a:gd name="connsiteX4-5751" fmla="*/ 8458598 w 8503236"/>
                <a:gd name="connsiteY4-5752" fmla="*/ 880513 h 1734757"/>
                <a:gd name="connsiteX5-5753" fmla="*/ 8503236 w 8503236"/>
                <a:gd name="connsiteY5-5754" fmla="*/ 929103 h 1734757"/>
                <a:gd name="connsiteX6-5755" fmla="*/ 7321193 w 8503236"/>
                <a:gd name="connsiteY6-5756" fmla="*/ 1173736 h 1734757"/>
                <a:gd name="connsiteX7-5757" fmla="*/ 7132801 w 8503236"/>
                <a:gd name="connsiteY7-5758" fmla="*/ 814498 h 1734757"/>
                <a:gd name="connsiteX8-5759" fmla="*/ 6734776 w 8503236"/>
                <a:gd name="connsiteY8-5760" fmla="*/ 275180 h 1734757"/>
                <a:gd name="connsiteX9-5761" fmla="*/ 6723694 w 8503236"/>
                <a:gd name="connsiteY9-5762" fmla="*/ 275180 h 1734757"/>
                <a:gd name="connsiteX10-5763" fmla="*/ 5834833 w 8503236"/>
                <a:gd name="connsiteY10-5764" fmla="*/ 855594 h 1734757"/>
                <a:gd name="connsiteX11-5765" fmla="*/ 5706468 w 8503236"/>
                <a:gd name="connsiteY11-5766" fmla="*/ 987191 h 1734757"/>
                <a:gd name="connsiteX12-5767" fmla="*/ 5536546 w 8503236"/>
                <a:gd name="connsiteY12-5768" fmla="*/ 1166348 h 1734757"/>
                <a:gd name="connsiteX13-5769" fmla="*/ 5147294 w 8503236"/>
                <a:gd name="connsiteY13-5770" fmla="*/ 1556985 h 1734757"/>
                <a:gd name="connsiteX14-5771" fmla="*/ 4789903 w 8503236"/>
                <a:gd name="connsiteY14-5772" fmla="*/ 1734757 h 1734757"/>
                <a:gd name="connsiteX15-5773" fmla="*/ 4746961 w 8503236"/>
                <a:gd name="connsiteY15-5774" fmla="*/ 1730601 h 1734757"/>
                <a:gd name="connsiteX16-5775" fmla="*/ 4515165 w 8503236"/>
                <a:gd name="connsiteY16-5776" fmla="*/ 1387063 h 1734757"/>
                <a:gd name="connsiteX17-5777" fmla="*/ 4289372 w 8503236"/>
                <a:gd name="connsiteY17-5778" fmla="*/ 977494 h 1734757"/>
                <a:gd name="connsiteX18-5779" fmla="*/ 3421289 w 8503236"/>
                <a:gd name="connsiteY18-5780" fmla="*/ 982574 h 1734757"/>
                <a:gd name="connsiteX19-5781" fmla="*/ 2470556 w 8503236"/>
                <a:gd name="connsiteY19-5782" fmla="*/ 1209752 h 1734757"/>
                <a:gd name="connsiteX20-5783" fmla="*/ 2452219 w 8503236"/>
                <a:gd name="connsiteY20-5784" fmla="*/ 1207524 h 1734757"/>
                <a:gd name="connsiteX21-5785" fmla="*/ 2235960 w 8503236"/>
                <a:gd name="connsiteY21-5786" fmla="*/ 1255622 h 1734757"/>
                <a:gd name="connsiteX22-5787" fmla="*/ 1427065 w 8503236"/>
                <a:gd name="connsiteY22-5788" fmla="*/ 1328755 h 1734757"/>
                <a:gd name="connsiteX23-5789" fmla="*/ 1119407 w 8503236"/>
                <a:gd name="connsiteY23-5790" fmla="*/ 1317325 h 1734757"/>
                <a:gd name="connsiteX24-5791" fmla="*/ 142284 w 8503236"/>
                <a:gd name="connsiteY24-5792" fmla="*/ 971172 h 1734757"/>
                <a:gd name="connsiteX25-5793" fmla="*/ 36016 w 8503236"/>
                <a:gd name="connsiteY25-5794" fmla="*/ 496270 h 1734757"/>
                <a:gd name="connsiteX26-5795" fmla="*/ 200709 w 8503236"/>
                <a:gd name="connsiteY26-5796" fmla="*/ 0 h 1734757"/>
                <a:gd name="connsiteX27-5797" fmla="*/ 274706 w 8503236"/>
                <a:gd name="connsiteY27-5798" fmla="*/ 55572 h 1734757"/>
                <a:gd name="connsiteX28-5799" fmla="*/ 249775 w 8503236"/>
                <a:gd name="connsiteY28-5800" fmla="*/ 930610 h 1734757"/>
                <a:gd name="connsiteX29-5801" fmla="*/ 3526130 w 8503236"/>
                <a:gd name="connsiteY29-5802" fmla="*/ 840111 h 1734757"/>
                <a:gd name="connsiteX30-5803" fmla="*/ 4297319 w 8503236"/>
                <a:gd name="connsiteY30-5804" fmla="*/ 872053 h 1734757"/>
                <a:gd name="connsiteX31-5805" fmla="*/ 4560172 w 8503236"/>
                <a:gd name="connsiteY31-5806" fmla="*/ 1275955 h 1734757"/>
                <a:gd name="connsiteX32-5807" fmla="*/ 4779931 w 8503236"/>
                <a:gd name="connsiteY32-5808" fmla="*/ 1609900 h 1734757"/>
                <a:gd name="connsiteX33-5809" fmla="*/ 5829609 w 8503236"/>
                <a:gd name="connsiteY33-5810" fmla="*/ 744571 h 1734757"/>
                <a:gd name="connsiteX34-5811" fmla="*/ 6723232 w 8503236"/>
                <a:gd name="connsiteY34-5812" fmla="*/ 214691 h 1734757"/>
                <a:gd name="connsiteX0-5813" fmla="*/ 6723232 w 8503236"/>
                <a:gd name="connsiteY0-5814" fmla="*/ 214691 h 1734757"/>
                <a:gd name="connsiteX1-5815" fmla="*/ 6735699 w 8503236"/>
                <a:gd name="connsiteY1-5816" fmla="*/ 214691 h 1734757"/>
                <a:gd name="connsiteX2-5817" fmla="*/ 7171897 w 8503236"/>
                <a:gd name="connsiteY2-5818" fmla="*/ 789985 h 1734757"/>
                <a:gd name="connsiteX3-5819" fmla="*/ 7331351 w 8503236"/>
                <a:gd name="connsiteY3-5820" fmla="*/ 1114171 h 1734757"/>
                <a:gd name="connsiteX4-5821" fmla="*/ 8458598 w 8503236"/>
                <a:gd name="connsiteY4-5822" fmla="*/ 880513 h 1734757"/>
                <a:gd name="connsiteX5-5823" fmla="*/ 8503236 w 8503236"/>
                <a:gd name="connsiteY5-5824" fmla="*/ 929103 h 1734757"/>
                <a:gd name="connsiteX6-5825" fmla="*/ 7321193 w 8503236"/>
                <a:gd name="connsiteY6-5826" fmla="*/ 1173736 h 1734757"/>
                <a:gd name="connsiteX7-5827" fmla="*/ 7132801 w 8503236"/>
                <a:gd name="connsiteY7-5828" fmla="*/ 814498 h 1734757"/>
                <a:gd name="connsiteX8-5829" fmla="*/ 6734776 w 8503236"/>
                <a:gd name="connsiteY8-5830" fmla="*/ 275180 h 1734757"/>
                <a:gd name="connsiteX9-5831" fmla="*/ 6723694 w 8503236"/>
                <a:gd name="connsiteY9-5832" fmla="*/ 275180 h 1734757"/>
                <a:gd name="connsiteX10-5833" fmla="*/ 5834833 w 8503236"/>
                <a:gd name="connsiteY10-5834" fmla="*/ 855594 h 1734757"/>
                <a:gd name="connsiteX11-5835" fmla="*/ 5706468 w 8503236"/>
                <a:gd name="connsiteY11-5836" fmla="*/ 987191 h 1734757"/>
                <a:gd name="connsiteX12-5837" fmla="*/ 5536546 w 8503236"/>
                <a:gd name="connsiteY12-5838" fmla="*/ 1166348 h 1734757"/>
                <a:gd name="connsiteX13-5839" fmla="*/ 5147294 w 8503236"/>
                <a:gd name="connsiteY13-5840" fmla="*/ 1556985 h 1734757"/>
                <a:gd name="connsiteX14-5841" fmla="*/ 4789903 w 8503236"/>
                <a:gd name="connsiteY14-5842" fmla="*/ 1734757 h 1734757"/>
                <a:gd name="connsiteX15-5843" fmla="*/ 4746961 w 8503236"/>
                <a:gd name="connsiteY15-5844" fmla="*/ 1730601 h 1734757"/>
                <a:gd name="connsiteX16-5845" fmla="*/ 4515165 w 8503236"/>
                <a:gd name="connsiteY16-5846" fmla="*/ 1387063 h 1734757"/>
                <a:gd name="connsiteX17-5847" fmla="*/ 4289372 w 8503236"/>
                <a:gd name="connsiteY17-5848" fmla="*/ 977494 h 1734757"/>
                <a:gd name="connsiteX18-5849" fmla="*/ 3421289 w 8503236"/>
                <a:gd name="connsiteY18-5850" fmla="*/ 982574 h 1734757"/>
                <a:gd name="connsiteX19-5851" fmla="*/ 2470556 w 8503236"/>
                <a:gd name="connsiteY19-5852" fmla="*/ 1209752 h 1734757"/>
                <a:gd name="connsiteX20-5853" fmla="*/ 2452219 w 8503236"/>
                <a:gd name="connsiteY20-5854" fmla="*/ 1207524 h 1734757"/>
                <a:gd name="connsiteX21-5855" fmla="*/ 2235960 w 8503236"/>
                <a:gd name="connsiteY21-5856" fmla="*/ 1255622 h 1734757"/>
                <a:gd name="connsiteX22-5857" fmla="*/ 1427065 w 8503236"/>
                <a:gd name="connsiteY22-5858" fmla="*/ 1328755 h 1734757"/>
                <a:gd name="connsiteX23-5859" fmla="*/ 1119407 w 8503236"/>
                <a:gd name="connsiteY23-5860" fmla="*/ 1317325 h 1734757"/>
                <a:gd name="connsiteX24-5861" fmla="*/ 142284 w 8503236"/>
                <a:gd name="connsiteY24-5862" fmla="*/ 971172 h 1734757"/>
                <a:gd name="connsiteX25-5863" fmla="*/ 36016 w 8503236"/>
                <a:gd name="connsiteY25-5864" fmla="*/ 496270 h 1734757"/>
                <a:gd name="connsiteX26-5865" fmla="*/ 200709 w 8503236"/>
                <a:gd name="connsiteY26-5866" fmla="*/ 0 h 1734757"/>
                <a:gd name="connsiteX27-5867" fmla="*/ 274706 w 8503236"/>
                <a:gd name="connsiteY27-5868" fmla="*/ 55572 h 1734757"/>
                <a:gd name="connsiteX28-5869" fmla="*/ 249775 w 8503236"/>
                <a:gd name="connsiteY28-5870" fmla="*/ 930610 h 1734757"/>
                <a:gd name="connsiteX29-5871" fmla="*/ 3526130 w 8503236"/>
                <a:gd name="connsiteY29-5872" fmla="*/ 840111 h 1734757"/>
                <a:gd name="connsiteX30-5873" fmla="*/ 4297319 w 8503236"/>
                <a:gd name="connsiteY30-5874" fmla="*/ 872053 h 1734757"/>
                <a:gd name="connsiteX31-5875" fmla="*/ 4560172 w 8503236"/>
                <a:gd name="connsiteY31-5876" fmla="*/ 1275955 h 1734757"/>
                <a:gd name="connsiteX32-5877" fmla="*/ 4882973 w 8503236"/>
                <a:gd name="connsiteY32-5878" fmla="*/ 1596007 h 1734757"/>
                <a:gd name="connsiteX33-5879" fmla="*/ 5829609 w 8503236"/>
                <a:gd name="connsiteY33-5880" fmla="*/ 744571 h 1734757"/>
                <a:gd name="connsiteX34-5881" fmla="*/ 6723232 w 8503236"/>
                <a:gd name="connsiteY34-5882" fmla="*/ 214691 h 1734757"/>
                <a:gd name="connsiteX0-5883" fmla="*/ 6723232 w 8503236"/>
                <a:gd name="connsiteY0-5884" fmla="*/ 214691 h 1734757"/>
                <a:gd name="connsiteX1-5885" fmla="*/ 6735699 w 8503236"/>
                <a:gd name="connsiteY1-5886" fmla="*/ 214691 h 1734757"/>
                <a:gd name="connsiteX2-5887" fmla="*/ 7171897 w 8503236"/>
                <a:gd name="connsiteY2-5888" fmla="*/ 789985 h 1734757"/>
                <a:gd name="connsiteX3-5889" fmla="*/ 7331351 w 8503236"/>
                <a:gd name="connsiteY3-5890" fmla="*/ 1114171 h 1734757"/>
                <a:gd name="connsiteX4-5891" fmla="*/ 8458598 w 8503236"/>
                <a:gd name="connsiteY4-5892" fmla="*/ 880513 h 1734757"/>
                <a:gd name="connsiteX5-5893" fmla="*/ 8503236 w 8503236"/>
                <a:gd name="connsiteY5-5894" fmla="*/ 929103 h 1734757"/>
                <a:gd name="connsiteX6-5895" fmla="*/ 7321193 w 8503236"/>
                <a:gd name="connsiteY6-5896" fmla="*/ 1173736 h 1734757"/>
                <a:gd name="connsiteX7-5897" fmla="*/ 7132801 w 8503236"/>
                <a:gd name="connsiteY7-5898" fmla="*/ 814498 h 1734757"/>
                <a:gd name="connsiteX8-5899" fmla="*/ 6734776 w 8503236"/>
                <a:gd name="connsiteY8-5900" fmla="*/ 275180 h 1734757"/>
                <a:gd name="connsiteX9-5901" fmla="*/ 6723694 w 8503236"/>
                <a:gd name="connsiteY9-5902" fmla="*/ 275180 h 1734757"/>
                <a:gd name="connsiteX10-5903" fmla="*/ 5834833 w 8503236"/>
                <a:gd name="connsiteY10-5904" fmla="*/ 855594 h 1734757"/>
                <a:gd name="connsiteX11-5905" fmla="*/ 5706468 w 8503236"/>
                <a:gd name="connsiteY11-5906" fmla="*/ 987191 h 1734757"/>
                <a:gd name="connsiteX12-5907" fmla="*/ 5536546 w 8503236"/>
                <a:gd name="connsiteY12-5908" fmla="*/ 1166348 h 1734757"/>
                <a:gd name="connsiteX13-5909" fmla="*/ 5147294 w 8503236"/>
                <a:gd name="connsiteY13-5910" fmla="*/ 1556985 h 1734757"/>
                <a:gd name="connsiteX14-5911" fmla="*/ 4789903 w 8503236"/>
                <a:gd name="connsiteY14-5912" fmla="*/ 1734757 h 1734757"/>
                <a:gd name="connsiteX15-5913" fmla="*/ 4746961 w 8503236"/>
                <a:gd name="connsiteY15-5914" fmla="*/ 1730601 h 1734757"/>
                <a:gd name="connsiteX16-5915" fmla="*/ 4515165 w 8503236"/>
                <a:gd name="connsiteY16-5916" fmla="*/ 1387063 h 1734757"/>
                <a:gd name="connsiteX17-5917" fmla="*/ 4289372 w 8503236"/>
                <a:gd name="connsiteY17-5918" fmla="*/ 977494 h 1734757"/>
                <a:gd name="connsiteX18-5919" fmla="*/ 3421289 w 8503236"/>
                <a:gd name="connsiteY18-5920" fmla="*/ 982574 h 1734757"/>
                <a:gd name="connsiteX19-5921" fmla="*/ 2470556 w 8503236"/>
                <a:gd name="connsiteY19-5922" fmla="*/ 1209752 h 1734757"/>
                <a:gd name="connsiteX20-5923" fmla="*/ 2452219 w 8503236"/>
                <a:gd name="connsiteY20-5924" fmla="*/ 1207524 h 1734757"/>
                <a:gd name="connsiteX21-5925" fmla="*/ 2235960 w 8503236"/>
                <a:gd name="connsiteY21-5926" fmla="*/ 1255622 h 1734757"/>
                <a:gd name="connsiteX22-5927" fmla="*/ 1427065 w 8503236"/>
                <a:gd name="connsiteY22-5928" fmla="*/ 1328755 h 1734757"/>
                <a:gd name="connsiteX23-5929" fmla="*/ 1119407 w 8503236"/>
                <a:gd name="connsiteY23-5930" fmla="*/ 1317325 h 1734757"/>
                <a:gd name="connsiteX24-5931" fmla="*/ 142284 w 8503236"/>
                <a:gd name="connsiteY24-5932" fmla="*/ 971172 h 1734757"/>
                <a:gd name="connsiteX25-5933" fmla="*/ 36016 w 8503236"/>
                <a:gd name="connsiteY25-5934" fmla="*/ 496270 h 1734757"/>
                <a:gd name="connsiteX26-5935" fmla="*/ 200709 w 8503236"/>
                <a:gd name="connsiteY26-5936" fmla="*/ 0 h 1734757"/>
                <a:gd name="connsiteX27-5937" fmla="*/ 274706 w 8503236"/>
                <a:gd name="connsiteY27-5938" fmla="*/ 55572 h 1734757"/>
                <a:gd name="connsiteX28-5939" fmla="*/ 249775 w 8503236"/>
                <a:gd name="connsiteY28-5940" fmla="*/ 930610 h 1734757"/>
                <a:gd name="connsiteX29-5941" fmla="*/ 3526130 w 8503236"/>
                <a:gd name="connsiteY29-5942" fmla="*/ 840111 h 1734757"/>
                <a:gd name="connsiteX30-5943" fmla="*/ 4297319 w 8503236"/>
                <a:gd name="connsiteY30-5944" fmla="*/ 872053 h 1734757"/>
                <a:gd name="connsiteX31-5945" fmla="*/ 4560172 w 8503236"/>
                <a:gd name="connsiteY31-5946" fmla="*/ 1275955 h 1734757"/>
                <a:gd name="connsiteX32-5947" fmla="*/ 4850773 w 8503236"/>
                <a:gd name="connsiteY32-5948" fmla="*/ 1596007 h 1734757"/>
                <a:gd name="connsiteX33-5949" fmla="*/ 5829609 w 8503236"/>
                <a:gd name="connsiteY33-5950" fmla="*/ 744571 h 1734757"/>
                <a:gd name="connsiteX34-5951" fmla="*/ 6723232 w 8503236"/>
                <a:gd name="connsiteY34-5952" fmla="*/ 214691 h 1734757"/>
                <a:gd name="connsiteX0-5953" fmla="*/ 6723232 w 8503236"/>
                <a:gd name="connsiteY0-5954" fmla="*/ 214691 h 1734757"/>
                <a:gd name="connsiteX1-5955" fmla="*/ 6735699 w 8503236"/>
                <a:gd name="connsiteY1-5956" fmla="*/ 214691 h 1734757"/>
                <a:gd name="connsiteX2-5957" fmla="*/ 7171897 w 8503236"/>
                <a:gd name="connsiteY2-5958" fmla="*/ 789985 h 1734757"/>
                <a:gd name="connsiteX3-5959" fmla="*/ 7331351 w 8503236"/>
                <a:gd name="connsiteY3-5960" fmla="*/ 1114171 h 1734757"/>
                <a:gd name="connsiteX4-5961" fmla="*/ 8458598 w 8503236"/>
                <a:gd name="connsiteY4-5962" fmla="*/ 880513 h 1734757"/>
                <a:gd name="connsiteX5-5963" fmla="*/ 8503236 w 8503236"/>
                <a:gd name="connsiteY5-5964" fmla="*/ 929103 h 1734757"/>
                <a:gd name="connsiteX6-5965" fmla="*/ 7321193 w 8503236"/>
                <a:gd name="connsiteY6-5966" fmla="*/ 1173736 h 1734757"/>
                <a:gd name="connsiteX7-5967" fmla="*/ 7132801 w 8503236"/>
                <a:gd name="connsiteY7-5968" fmla="*/ 814498 h 1734757"/>
                <a:gd name="connsiteX8-5969" fmla="*/ 6734776 w 8503236"/>
                <a:gd name="connsiteY8-5970" fmla="*/ 275180 h 1734757"/>
                <a:gd name="connsiteX9-5971" fmla="*/ 6723694 w 8503236"/>
                <a:gd name="connsiteY9-5972" fmla="*/ 275180 h 1734757"/>
                <a:gd name="connsiteX10-5973" fmla="*/ 5834833 w 8503236"/>
                <a:gd name="connsiteY10-5974" fmla="*/ 855594 h 1734757"/>
                <a:gd name="connsiteX11-5975" fmla="*/ 5706468 w 8503236"/>
                <a:gd name="connsiteY11-5976" fmla="*/ 987191 h 1734757"/>
                <a:gd name="connsiteX12-5977" fmla="*/ 5536546 w 8503236"/>
                <a:gd name="connsiteY12-5978" fmla="*/ 1166348 h 1734757"/>
                <a:gd name="connsiteX13-5979" fmla="*/ 5147294 w 8503236"/>
                <a:gd name="connsiteY13-5980" fmla="*/ 1556985 h 1734757"/>
                <a:gd name="connsiteX14-5981" fmla="*/ 4789903 w 8503236"/>
                <a:gd name="connsiteY14-5982" fmla="*/ 1734757 h 1734757"/>
                <a:gd name="connsiteX15-5983" fmla="*/ 4746961 w 8503236"/>
                <a:gd name="connsiteY15-5984" fmla="*/ 1730601 h 1734757"/>
                <a:gd name="connsiteX16-5985" fmla="*/ 4515165 w 8503236"/>
                <a:gd name="connsiteY16-5986" fmla="*/ 1387063 h 1734757"/>
                <a:gd name="connsiteX17-5987" fmla="*/ 4289372 w 8503236"/>
                <a:gd name="connsiteY17-5988" fmla="*/ 977494 h 1734757"/>
                <a:gd name="connsiteX18-5989" fmla="*/ 3421289 w 8503236"/>
                <a:gd name="connsiteY18-5990" fmla="*/ 982574 h 1734757"/>
                <a:gd name="connsiteX19-5991" fmla="*/ 2470556 w 8503236"/>
                <a:gd name="connsiteY19-5992" fmla="*/ 1209752 h 1734757"/>
                <a:gd name="connsiteX20-5993" fmla="*/ 2452219 w 8503236"/>
                <a:gd name="connsiteY20-5994" fmla="*/ 1207524 h 1734757"/>
                <a:gd name="connsiteX21-5995" fmla="*/ 2235960 w 8503236"/>
                <a:gd name="connsiteY21-5996" fmla="*/ 1255622 h 1734757"/>
                <a:gd name="connsiteX22-5997" fmla="*/ 1427065 w 8503236"/>
                <a:gd name="connsiteY22-5998" fmla="*/ 1328755 h 1734757"/>
                <a:gd name="connsiteX23-5999" fmla="*/ 1119407 w 8503236"/>
                <a:gd name="connsiteY23-6000" fmla="*/ 1317325 h 1734757"/>
                <a:gd name="connsiteX24-6001" fmla="*/ 142284 w 8503236"/>
                <a:gd name="connsiteY24-6002" fmla="*/ 971172 h 1734757"/>
                <a:gd name="connsiteX25-6003" fmla="*/ 36016 w 8503236"/>
                <a:gd name="connsiteY25-6004" fmla="*/ 496270 h 1734757"/>
                <a:gd name="connsiteX26-6005" fmla="*/ 200709 w 8503236"/>
                <a:gd name="connsiteY26-6006" fmla="*/ 0 h 1734757"/>
                <a:gd name="connsiteX27-6007" fmla="*/ 274706 w 8503236"/>
                <a:gd name="connsiteY27-6008" fmla="*/ 55572 h 1734757"/>
                <a:gd name="connsiteX28-6009" fmla="*/ 249775 w 8503236"/>
                <a:gd name="connsiteY28-6010" fmla="*/ 930610 h 1734757"/>
                <a:gd name="connsiteX29-6011" fmla="*/ 3526130 w 8503236"/>
                <a:gd name="connsiteY29-6012" fmla="*/ 840111 h 1734757"/>
                <a:gd name="connsiteX30-6013" fmla="*/ 4297319 w 8503236"/>
                <a:gd name="connsiteY30-6014" fmla="*/ 872053 h 1734757"/>
                <a:gd name="connsiteX31-6015" fmla="*/ 4560172 w 8503236"/>
                <a:gd name="connsiteY31-6016" fmla="*/ 1303743 h 1734757"/>
                <a:gd name="connsiteX32-6017" fmla="*/ 4850773 w 8503236"/>
                <a:gd name="connsiteY32-6018" fmla="*/ 1596007 h 1734757"/>
                <a:gd name="connsiteX33-6019" fmla="*/ 5829609 w 8503236"/>
                <a:gd name="connsiteY33-6020" fmla="*/ 744571 h 1734757"/>
                <a:gd name="connsiteX34-6021" fmla="*/ 6723232 w 8503236"/>
                <a:gd name="connsiteY34-6022" fmla="*/ 214691 h 1734757"/>
                <a:gd name="connsiteX0-6023" fmla="*/ 6723232 w 8503236"/>
                <a:gd name="connsiteY0-6024" fmla="*/ 214691 h 1734757"/>
                <a:gd name="connsiteX1-6025" fmla="*/ 6735699 w 8503236"/>
                <a:gd name="connsiteY1-6026" fmla="*/ 214691 h 1734757"/>
                <a:gd name="connsiteX2-6027" fmla="*/ 7171897 w 8503236"/>
                <a:gd name="connsiteY2-6028" fmla="*/ 789985 h 1734757"/>
                <a:gd name="connsiteX3-6029" fmla="*/ 7331351 w 8503236"/>
                <a:gd name="connsiteY3-6030" fmla="*/ 1114171 h 1734757"/>
                <a:gd name="connsiteX4-6031" fmla="*/ 8458598 w 8503236"/>
                <a:gd name="connsiteY4-6032" fmla="*/ 880513 h 1734757"/>
                <a:gd name="connsiteX5-6033" fmla="*/ 8503236 w 8503236"/>
                <a:gd name="connsiteY5-6034" fmla="*/ 929103 h 1734757"/>
                <a:gd name="connsiteX6-6035" fmla="*/ 7321193 w 8503236"/>
                <a:gd name="connsiteY6-6036" fmla="*/ 1173736 h 1734757"/>
                <a:gd name="connsiteX7-6037" fmla="*/ 7132801 w 8503236"/>
                <a:gd name="connsiteY7-6038" fmla="*/ 814498 h 1734757"/>
                <a:gd name="connsiteX8-6039" fmla="*/ 6734776 w 8503236"/>
                <a:gd name="connsiteY8-6040" fmla="*/ 275180 h 1734757"/>
                <a:gd name="connsiteX9-6041" fmla="*/ 6723694 w 8503236"/>
                <a:gd name="connsiteY9-6042" fmla="*/ 275180 h 1734757"/>
                <a:gd name="connsiteX10-6043" fmla="*/ 5834833 w 8503236"/>
                <a:gd name="connsiteY10-6044" fmla="*/ 855594 h 1734757"/>
                <a:gd name="connsiteX11-6045" fmla="*/ 5706468 w 8503236"/>
                <a:gd name="connsiteY11-6046" fmla="*/ 987191 h 1734757"/>
                <a:gd name="connsiteX12-6047" fmla="*/ 5536546 w 8503236"/>
                <a:gd name="connsiteY12-6048" fmla="*/ 1166348 h 1734757"/>
                <a:gd name="connsiteX13-6049" fmla="*/ 5147294 w 8503236"/>
                <a:gd name="connsiteY13-6050" fmla="*/ 1556985 h 1734757"/>
                <a:gd name="connsiteX14-6051" fmla="*/ 4789903 w 8503236"/>
                <a:gd name="connsiteY14-6052" fmla="*/ 1734757 h 1734757"/>
                <a:gd name="connsiteX15-6053" fmla="*/ 4746961 w 8503236"/>
                <a:gd name="connsiteY15-6054" fmla="*/ 1730601 h 1734757"/>
                <a:gd name="connsiteX16-6055" fmla="*/ 4515165 w 8503236"/>
                <a:gd name="connsiteY16-6056" fmla="*/ 1387063 h 1734757"/>
                <a:gd name="connsiteX17-6057" fmla="*/ 4289372 w 8503236"/>
                <a:gd name="connsiteY17-6058" fmla="*/ 977494 h 1734757"/>
                <a:gd name="connsiteX18-6059" fmla="*/ 3421289 w 8503236"/>
                <a:gd name="connsiteY18-6060" fmla="*/ 982574 h 1734757"/>
                <a:gd name="connsiteX19-6061" fmla="*/ 2470556 w 8503236"/>
                <a:gd name="connsiteY19-6062" fmla="*/ 1209752 h 1734757"/>
                <a:gd name="connsiteX20-6063" fmla="*/ 2452219 w 8503236"/>
                <a:gd name="connsiteY20-6064" fmla="*/ 1207524 h 1734757"/>
                <a:gd name="connsiteX21-6065" fmla="*/ 2235960 w 8503236"/>
                <a:gd name="connsiteY21-6066" fmla="*/ 1255622 h 1734757"/>
                <a:gd name="connsiteX22-6067" fmla="*/ 1427065 w 8503236"/>
                <a:gd name="connsiteY22-6068" fmla="*/ 1328755 h 1734757"/>
                <a:gd name="connsiteX23-6069" fmla="*/ 1119407 w 8503236"/>
                <a:gd name="connsiteY23-6070" fmla="*/ 1317325 h 1734757"/>
                <a:gd name="connsiteX24-6071" fmla="*/ 142284 w 8503236"/>
                <a:gd name="connsiteY24-6072" fmla="*/ 971172 h 1734757"/>
                <a:gd name="connsiteX25-6073" fmla="*/ 36016 w 8503236"/>
                <a:gd name="connsiteY25-6074" fmla="*/ 496270 h 1734757"/>
                <a:gd name="connsiteX26-6075" fmla="*/ 200709 w 8503236"/>
                <a:gd name="connsiteY26-6076" fmla="*/ 0 h 1734757"/>
                <a:gd name="connsiteX27-6077" fmla="*/ 274706 w 8503236"/>
                <a:gd name="connsiteY27-6078" fmla="*/ 55572 h 1734757"/>
                <a:gd name="connsiteX28-6079" fmla="*/ 249775 w 8503236"/>
                <a:gd name="connsiteY28-6080" fmla="*/ 930610 h 1734757"/>
                <a:gd name="connsiteX29-6081" fmla="*/ 3526130 w 8503236"/>
                <a:gd name="connsiteY29-6082" fmla="*/ 840111 h 1734757"/>
                <a:gd name="connsiteX30-6083" fmla="*/ 4297319 w 8503236"/>
                <a:gd name="connsiteY30-6084" fmla="*/ 872053 h 1734757"/>
                <a:gd name="connsiteX31-6085" fmla="*/ 4560172 w 8503236"/>
                <a:gd name="connsiteY31-6086" fmla="*/ 1303743 h 1734757"/>
                <a:gd name="connsiteX32-6087" fmla="*/ 4850773 w 8503236"/>
                <a:gd name="connsiteY32-6088" fmla="*/ 1596007 h 1734757"/>
                <a:gd name="connsiteX33-6089" fmla="*/ 5829609 w 8503236"/>
                <a:gd name="connsiteY33-6090" fmla="*/ 744571 h 1734757"/>
                <a:gd name="connsiteX34-6091" fmla="*/ 6723232 w 8503236"/>
                <a:gd name="connsiteY34-6092" fmla="*/ 214691 h 1734757"/>
                <a:gd name="connsiteX0-6093" fmla="*/ 6723232 w 8503236"/>
                <a:gd name="connsiteY0-6094" fmla="*/ 214691 h 1734757"/>
                <a:gd name="connsiteX1-6095" fmla="*/ 6735699 w 8503236"/>
                <a:gd name="connsiteY1-6096" fmla="*/ 214691 h 1734757"/>
                <a:gd name="connsiteX2-6097" fmla="*/ 7171897 w 8503236"/>
                <a:gd name="connsiteY2-6098" fmla="*/ 789985 h 1734757"/>
                <a:gd name="connsiteX3-6099" fmla="*/ 7331351 w 8503236"/>
                <a:gd name="connsiteY3-6100" fmla="*/ 1114171 h 1734757"/>
                <a:gd name="connsiteX4-6101" fmla="*/ 8458598 w 8503236"/>
                <a:gd name="connsiteY4-6102" fmla="*/ 880513 h 1734757"/>
                <a:gd name="connsiteX5-6103" fmla="*/ 8503236 w 8503236"/>
                <a:gd name="connsiteY5-6104" fmla="*/ 929103 h 1734757"/>
                <a:gd name="connsiteX6-6105" fmla="*/ 7321193 w 8503236"/>
                <a:gd name="connsiteY6-6106" fmla="*/ 1173736 h 1734757"/>
                <a:gd name="connsiteX7-6107" fmla="*/ 7132801 w 8503236"/>
                <a:gd name="connsiteY7-6108" fmla="*/ 814498 h 1734757"/>
                <a:gd name="connsiteX8-6109" fmla="*/ 6734776 w 8503236"/>
                <a:gd name="connsiteY8-6110" fmla="*/ 275180 h 1734757"/>
                <a:gd name="connsiteX9-6111" fmla="*/ 6723694 w 8503236"/>
                <a:gd name="connsiteY9-6112" fmla="*/ 275180 h 1734757"/>
                <a:gd name="connsiteX10-6113" fmla="*/ 5834833 w 8503236"/>
                <a:gd name="connsiteY10-6114" fmla="*/ 855594 h 1734757"/>
                <a:gd name="connsiteX11-6115" fmla="*/ 5706468 w 8503236"/>
                <a:gd name="connsiteY11-6116" fmla="*/ 987191 h 1734757"/>
                <a:gd name="connsiteX12-6117" fmla="*/ 5536546 w 8503236"/>
                <a:gd name="connsiteY12-6118" fmla="*/ 1166348 h 1734757"/>
                <a:gd name="connsiteX13-6119" fmla="*/ 5147294 w 8503236"/>
                <a:gd name="connsiteY13-6120" fmla="*/ 1556985 h 1734757"/>
                <a:gd name="connsiteX14-6121" fmla="*/ 4789903 w 8503236"/>
                <a:gd name="connsiteY14-6122" fmla="*/ 1734757 h 1734757"/>
                <a:gd name="connsiteX15-6123" fmla="*/ 4746961 w 8503236"/>
                <a:gd name="connsiteY15-6124" fmla="*/ 1730601 h 1734757"/>
                <a:gd name="connsiteX16-6125" fmla="*/ 4515165 w 8503236"/>
                <a:gd name="connsiteY16-6126" fmla="*/ 1387063 h 1734757"/>
                <a:gd name="connsiteX17-6127" fmla="*/ 4289372 w 8503236"/>
                <a:gd name="connsiteY17-6128" fmla="*/ 977494 h 1734757"/>
                <a:gd name="connsiteX18-6129" fmla="*/ 3466370 w 8503236"/>
                <a:gd name="connsiteY18-6130" fmla="*/ 1010362 h 1734757"/>
                <a:gd name="connsiteX19-6131" fmla="*/ 2470556 w 8503236"/>
                <a:gd name="connsiteY19-6132" fmla="*/ 1209752 h 1734757"/>
                <a:gd name="connsiteX20-6133" fmla="*/ 2452219 w 8503236"/>
                <a:gd name="connsiteY20-6134" fmla="*/ 1207524 h 1734757"/>
                <a:gd name="connsiteX21-6135" fmla="*/ 2235960 w 8503236"/>
                <a:gd name="connsiteY21-6136" fmla="*/ 1255622 h 1734757"/>
                <a:gd name="connsiteX22-6137" fmla="*/ 1427065 w 8503236"/>
                <a:gd name="connsiteY22-6138" fmla="*/ 1328755 h 1734757"/>
                <a:gd name="connsiteX23-6139" fmla="*/ 1119407 w 8503236"/>
                <a:gd name="connsiteY23-6140" fmla="*/ 1317325 h 1734757"/>
                <a:gd name="connsiteX24-6141" fmla="*/ 142284 w 8503236"/>
                <a:gd name="connsiteY24-6142" fmla="*/ 971172 h 1734757"/>
                <a:gd name="connsiteX25-6143" fmla="*/ 36016 w 8503236"/>
                <a:gd name="connsiteY25-6144" fmla="*/ 496270 h 1734757"/>
                <a:gd name="connsiteX26-6145" fmla="*/ 200709 w 8503236"/>
                <a:gd name="connsiteY26-6146" fmla="*/ 0 h 1734757"/>
                <a:gd name="connsiteX27-6147" fmla="*/ 274706 w 8503236"/>
                <a:gd name="connsiteY27-6148" fmla="*/ 55572 h 1734757"/>
                <a:gd name="connsiteX28-6149" fmla="*/ 249775 w 8503236"/>
                <a:gd name="connsiteY28-6150" fmla="*/ 930610 h 1734757"/>
                <a:gd name="connsiteX29-6151" fmla="*/ 3526130 w 8503236"/>
                <a:gd name="connsiteY29-6152" fmla="*/ 840111 h 1734757"/>
                <a:gd name="connsiteX30-6153" fmla="*/ 4297319 w 8503236"/>
                <a:gd name="connsiteY30-6154" fmla="*/ 872053 h 1734757"/>
                <a:gd name="connsiteX31-6155" fmla="*/ 4560172 w 8503236"/>
                <a:gd name="connsiteY31-6156" fmla="*/ 1303743 h 1734757"/>
                <a:gd name="connsiteX32-6157" fmla="*/ 4850773 w 8503236"/>
                <a:gd name="connsiteY32-6158" fmla="*/ 1596007 h 1734757"/>
                <a:gd name="connsiteX33-6159" fmla="*/ 5829609 w 8503236"/>
                <a:gd name="connsiteY33-6160" fmla="*/ 744571 h 1734757"/>
                <a:gd name="connsiteX34-6161" fmla="*/ 6723232 w 8503236"/>
                <a:gd name="connsiteY34-6162" fmla="*/ 214691 h 1734757"/>
                <a:gd name="connsiteX0-6163" fmla="*/ 6719897 w 8499901"/>
                <a:gd name="connsiteY0-6164" fmla="*/ 214691 h 1734757"/>
                <a:gd name="connsiteX1-6165" fmla="*/ 6732364 w 8499901"/>
                <a:gd name="connsiteY1-6166" fmla="*/ 214691 h 1734757"/>
                <a:gd name="connsiteX2-6167" fmla="*/ 7168562 w 8499901"/>
                <a:gd name="connsiteY2-6168" fmla="*/ 789985 h 1734757"/>
                <a:gd name="connsiteX3-6169" fmla="*/ 7328016 w 8499901"/>
                <a:gd name="connsiteY3-6170" fmla="*/ 1114171 h 1734757"/>
                <a:gd name="connsiteX4-6171" fmla="*/ 8455263 w 8499901"/>
                <a:gd name="connsiteY4-6172" fmla="*/ 880513 h 1734757"/>
                <a:gd name="connsiteX5-6173" fmla="*/ 8499901 w 8499901"/>
                <a:gd name="connsiteY5-6174" fmla="*/ 929103 h 1734757"/>
                <a:gd name="connsiteX6-6175" fmla="*/ 7317858 w 8499901"/>
                <a:gd name="connsiteY6-6176" fmla="*/ 1173736 h 1734757"/>
                <a:gd name="connsiteX7-6177" fmla="*/ 7129466 w 8499901"/>
                <a:gd name="connsiteY7-6178" fmla="*/ 814498 h 1734757"/>
                <a:gd name="connsiteX8-6179" fmla="*/ 6731441 w 8499901"/>
                <a:gd name="connsiteY8-6180" fmla="*/ 275180 h 1734757"/>
                <a:gd name="connsiteX9-6181" fmla="*/ 6720359 w 8499901"/>
                <a:gd name="connsiteY9-6182" fmla="*/ 275180 h 1734757"/>
                <a:gd name="connsiteX10-6183" fmla="*/ 5831498 w 8499901"/>
                <a:gd name="connsiteY10-6184" fmla="*/ 855594 h 1734757"/>
                <a:gd name="connsiteX11-6185" fmla="*/ 5703133 w 8499901"/>
                <a:gd name="connsiteY11-6186" fmla="*/ 987191 h 1734757"/>
                <a:gd name="connsiteX12-6187" fmla="*/ 5533211 w 8499901"/>
                <a:gd name="connsiteY12-6188" fmla="*/ 1166348 h 1734757"/>
                <a:gd name="connsiteX13-6189" fmla="*/ 5143959 w 8499901"/>
                <a:gd name="connsiteY13-6190" fmla="*/ 1556985 h 1734757"/>
                <a:gd name="connsiteX14-6191" fmla="*/ 4786568 w 8499901"/>
                <a:gd name="connsiteY14-6192" fmla="*/ 1734757 h 1734757"/>
                <a:gd name="connsiteX15-6193" fmla="*/ 4743626 w 8499901"/>
                <a:gd name="connsiteY15-6194" fmla="*/ 1730601 h 1734757"/>
                <a:gd name="connsiteX16-6195" fmla="*/ 4511830 w 8499901"/>
                <a:gd name="connsiteY16-6196" fmla="*/ 1387063 h 1734757"/>
                <a:gd name="connsiteX17-6197" fmla="*/ 4286037 w 8499901"/>
                <a:gd name="connsiteY17-6198" fmla="*/ 977494 h 1734757"/>
                <a:gd name="connsiteX18-6199" fmla="*/ 3463035 w 8499901"/>
                <a:gd name="connsiteY18-6200" fmla="*/ 1010362 h 1734757"/>
                <a:gd name="connsiteX19-6201" fmla="*/ 2467221 w 8499901"/>
                <a:gd name="connsiteY19-6202" fmla="*/ 1209752 h 1734757"/>
                <a:gd name="connsiteX20-6203" fmla="*/ 2448884 w 8499901"/>
                <a:gd name="connsiteY20-6204" fmla="*/ 1207524 h 1734757"/>
                <a:gd name="connsiteX21-6205" fmla="*/ 2232625 w 8499901"/>
                <a:gd name="connsiteY21-6206" fmla="*/ 1255622 h 1734757"/>
                <a:gd name="connsiteX22-6207" fmla="*/ 1423730 w 8499901"/>
                <a:gd name="connsiteY22-6208" fmla="*/ 1328755 h 1734757"/>
                <a:gd name="connsiteX23-6209" fmla="*/ 1116072 w 8499901"/>
                <a:gd name="connsiteY23-6210" fmla="*/ 1317325 h 1734757"/>
                <a:gd name="connsiteX24-6211" fmla="*/ 138949 w 8499901"/>
                <a:gd name="connsiteY24-6212" fmla="*/ 971172 h 1734757"/>
                <a:gd name="connsiteX25-6213" fmla="*/ 32681 w 8499901"/>
                <a:gd name="connsiteY25-6214" fmla="*/ 496270 h 1734757"/>
                <a:gd name="connsiteX26-6215" fmla="*/ 197374 w 8499901"/>
                <a:gd name="connsiteY26-6216" fmla="*/ 0 h 1734757"/>
                <a:gd name="connsiteX27-6217" fmla="*/ 271371 w 8499901"/>
                <a:gd name="connsiteY27-6218" fmla="*/ 55572 h 1734757"/>
                <a:gd name="connsiteX28-6219" fmla="*/ 246440 w 8499901"/>
                <a:gd name="connsiteY28-6220" fmla="*/ 930610 h 1734757"/>
                <a:gd name="connsiteX29-6221" fmla="*/ 3477714 w 8499901"/>
                <a:gd name="connsiteY29-6222" fmla="*/ 840111 h 1734757"/>
                <a:gd name="connsiteX30-6223" fmla="*/ 4293984 w 8499901"/>
                <a:gd name="connsiteY30-6224" fmla="*/ 872053 h 1734757"/>
                <a:gd name="connsiteX31-6225" fmla="*/ 4556837 w 8499901"/>
                <a:gd name="connsiteY31-6226" fmla="*/ 1303743 h 1734757"/>
                <a:gd name="connsiteX32-6227" fmla="*/ 4847438 w 8499901"/>
                <a:gd name="connsiteY32-6228" fmla="*/ 1596007 h 1734757"/>
                <a:gd name="connsiteX33-6229" fmla="*/ 5826274 w 8499901"/>
                <a:gd name="connsiteY33-6230" fmla="*/ 744571 h 1734757"/>
                <a:gd name="connsiteX34-6231" fmla="*/ 6719897 w 8499901"/>
                <a:gd name="connsiteY34-6232" fmla="*/ 214691 h 1734757"/>
                <a:gd name="connsiteX0-6233" fmla="*/ 6719897 w 8499901"/>
                <a:gd name="connsiteY0-6234" fmla="*/ 214691 h 1734757"/>
                <a:gd name="connsiteX1-6235" fmla="*/ 6732364 w 8499901"/>
                <a:gd name="connsiteY1-6236" fmla="*/ 214691 h 1734757"/>
                <a:gd name="connsiteX2-6237" fmla="*/ 7168562 w 8499901"/>
                <a:gd name="connsiteY2-6238" fmla="*/ 789985 h 1734757"/>
                <a:gd name="connsiteX3-6239" fmla="*/ 7328016 w 8499901"/>
                <a:gd name="connsiteY3-6240" fmla="*/ 1114171 h 1734757"/>
                <a:gd name="connsiteX4-6241" fmla="*/ 8455263 w 8499901"/>
                <a:gd name="connsiteY4-6242" fmla="*/ 880513 h 1734757"/>
                <a:gd name="connsiteX5-6243" fmla="*/ 8499901 w 8499901"/>
                <a:gd name="connsiteY5-6244" fmla="*/ 929103 h 1734757"/>
                <a:gd name="connsiteX6-6245" fmla="*/ 7317858 w 8499901"/>
                <a:gd name="connsiteY6-6246" fmla="*/ 1173736 h 1734757"/>
                <a:gd name="connsiteX7-6247" fmla="*/ 7129466 w 8499901"/>
                <a:gd name="connsiteY7-6248" fmla="*/ 814498 h 1734757"/>
                <a:gd name="connsiteX8-6249" fmla="*/ 6731441 w 8499901"/>
                <a:gd name="connsiteY8-6250" fmla="*/ 275180 h 1734757"/>
                <a:gd name="connsiteX9-6251" fmla="*/ 6720359 w 8499901"/>
                <a:gd name="connsiteY9-6252" fmla="*/ 275180 h 1734757"/>
                <a:gd name="connsiteX10-6253" fmla="*/ 5831498 w 8499901"/>
                <a:gd name="connsiteY10-6254" fmla="*/ 855594 h 1734757"/>
                <a:gd name="connsiteX11-6255" fmla="*/ 5703133 w 8499901"/>
                <a:gd name="connsiteY11-6256" fmla="*/ 987191 h 1734757"/>
                <a:gd name="connsiteX12-6257" fmla="*/ 5533211 w 8499901"/>
                <a:gd name="connsiteY12-6258" fmla="*/ 1166348 h 1734757"/>
                <a:gd name="connsiteX13-6259" fmla="*/ 5143959 w 8499901"/>
                <a:gd name="connsiteY13-6260" fmla="*/ 1556985 h 1734757"/>
                <a:gd name="connsiteX14-6261" fmla="*/ 4786568 w 8499901"/>
                <a:gd name="connsiteY14-6262" fmla="*/ 1734757 h 1734757"/>
                <a:gd name="connsiteX15-6263" fmla="*/ 4743626 w 8499901"/>
                <a:gd name="connsiteY15-6264" fmla="*/ 1730601 h 1734757"/>
                <a:gd name="connsiteX16-6265" fmla="*/ 4511830 w 8499901"/>
                <a:gd name="connsiteY16-6266" fmla="*/ 1387063 h 1734757"/>
                <a:gd name="connsiteX17-6267" fmla="*/ 4286037 w 8499901"/>
                <a:gd name="connsiteY17-6268" fmla="*/ 977494 h 1734757"/>
                <a:gd name="connsiteX18-6269" fmla="*/ 3463035 w 8499901"/>
                <a:gd name="connsiteY18-6270" fmla="*/ 1010362 h 1734757"/>
                <a:gd name="connsiteX19-6271" fmla="*/ 2467221 w 8499901"/>
                <a:gd name="connsiteY19-6272" fmla="*/ 1209752 h 1734757"/>
                <a:gd name="connsiteX20-6273" fmla="*/ 2448884 w 8499901"/>
                <a:gd name="connsiteY20-6274" fmla="*/ 1207524 h 1734757"/>
                <a:gd name="connsiteX21-6275" fmla="*/ 2232625 w 8499901"/>
                <a:gd name="connsiteY21-6276" fmla="*/ 1255622 h 1734757"/>
                <a:gd name="connsiteX22-6277" fmla="*/ 1423730 w 8499901"/>
                <a:gd name="connsiteY22-6278" fmla="*/ 1328755 h 1734757"/>
                <a:gd name="connsiteX23-6279" fmla="*/ 1116072 w 8499901"/>
                <a:gd name="connsiteY23-6280" fmla="*/ 1317325 h 1734757"/>
                <a:gd name="connsiteX24-6281" fmla="*/ 138949 w 8499901"/>
                <a:gd name="connsiteY24-6282" fmla="*/ 971172 h 1734757"/>
                <a:gd name="connsiteX25-6283" fmla="*/ 32681 w 8499901"/>
                <a:gd name="connsiteY25-6284" fmla="*/ 496270 h 1734757"/>
                <a:gd name="connsiteX26-6285" fmla="*/ 197374 w 8499901"/>
                <a:gd name="connsiteY26-6286" fmla="*/ 0 h 1734757"/>
                <a:gd name="connsiteX27-6287" fmla="*/ 271371 w 8499901"/>
                <a:gd name="connsiteY27-6288" fmla="*/ 55572 h 1734757"/>
                <a:gd name="connsiteX28-6289" fmla="*/ 246440 w 8499901"/>
                <a:gd name="connsiteY28-6290" fmla="*/ 930610 h 1734757"/>
                <a:gd name="connsiteX29-6291" fmla="*/ 3477714 w 8499901"/>
                <a:gd name="connsiteY29-6292" fmla="*/ 840111 h 1734757"/>
                <a:gd name="connsiteX30-6293" fmla="*/ 4293984 w 8499901"/>
                <a:gd name="connsiteY30-6294" fmla="*/ 872053 h 1734757"/>
                <a:gd name="connsiteX31-6295" fmla="*/ 4556837 w 8499901"/>
                <a:gd name="connsiteY31-6296" fmla="*/ 1303743 h 1734757"/>
                <a:gd name="connsiteX32-6297" fmla="*/ 4847438 w 8499901"/>
                <a:gd name="connsiteY32-6298" fmla="*/ 1596007 h 1734757"/>
                <a:gd name="connsiteX33-6299" fmla="*/ 5826274 w 8499901"/>
                <a:gd name="connsiteY33-6300" fmla="*/ 744571 h 1734757"/>
                <a:gd name="connsiteX34-6301" fmla="*/ 6719897 w 8499901"/>
                <a:gd name="connsiteY34-6302" fmla="*/ 214691 h 1734757"/>
                <a:gd name="connsiteX0-6303" fmla="*/ 6702261 w 8482265"/>
                <a:gd name="connsiteY0-6304" fmla="*/ 214691 h 1734757"/>
                <a:gd name="connsiteX1-6305" fmla="*/ 6714728 w 8482265"/>
                <a:gd name="connsiteY1-6306" fmla="*/ 214691 h 1734757"/>
                <a:gd name="connsiteX2-6307" fmla="*/ 7150926 w 8482265"/>
                <a:gd name="connsiteY2-6308" fmla="*/ 789985 h 1734757"/>
                <a:gd name="connsiteX3-6309" fmla="*/ 7310380 w 8482265"/>
                <a:gd name="connsiteY3-6310" fmla="*/ 1114171 h 1734757"/>
                <a:gd name="connsiteX4-6311" fmla="*/ 8437627 w 8482265"/>
                <a:gd name="connsiteY4-6312" fmla="*/ 880513 h 1734757"/>
                <a:gd name="connsiteX5-6313" fmla="*/ 8482265 w 8482265"/>
                <a:gd name="connsiteY5-6314" fmla="*/ 929103 h 1734757"/>
                <a:gd name="connsiteX6-6315" fmla="*/ 7300222 w 8482265"/>
                <a:gd name="connsiteY6-6316" fmla="*/ 1173736 h 1734757"/>
                <a:gd name="connsiteX7-6317" fmla="*/ 7111830 w 8482265"/>
                <a:gd name="connsiteY7-6318" fmla="*/ 814498 h 1734757"/>
                <a:gd name="connsiteX8-6319" fmla="*/ 6713805 w 8482265"/>
                <a:gd name="connsiteY8-6320" fmla="*/ 275180 h 1734757"/>
                <a:gd name="connsiteX9-6321" fmla="*/ 6702723 w 8482265"/>
                <a:gd name="connsiteY9-6322" fmla="*/ 275180 h 1734757"/>
                <a:gd name="connsiteX10-6323" fmla="*/ 5813862 w 8482265"/>
                <a:gd name="connsiteY10-6324" fmla="*/ 855594 h 1734757"/>
                <a:gd name="connsiteX11-6325" fmla="*/ 5685497 w 8482265"/>
                <a:gd name="connsiteY11-6326" fmla="*/ 987191 h 1734757"/>
                <a:gd name="connsiteX12-6327" fmla="*/ 5515575 w 8482265"/>
                <a:gd name="connsiteY12-6328" fmla="*/ 1166348 h 1734757"/>
                <a:gd name="connsiteX13-6329" fmla="*/ 5126323 w 8482265"/>
                <a:gd name="connsiteY13-6330" fmla="*/ 1556985 h 1734757"/>
                <a:gd name="connsiteX14-6331" fmla="*/ 4768932 w 8482265"/>
                <a:gd name="connsiteY14-6332" fmla="*/ 1734757 h 1734757"/>
                <a:gd name="connsiteX15-6333" fmla="*/ 4725990 w 8482265"/>
                <a:gd name="connsiteY15-6334" fmla="*/ 1730601 h 1734757"/>
                <a:gd name="connsiteX16-6335" fmla="*/ 4494194 w 8482265"/>
                <a:gd name="connsiteY16-6336" fmla="*/ 1387063 h 1734757"/>
                <a:gd name="connsiteX17-6337" fmla="*/ 4268401 w 8482265"/>
                <a:gd name="connsiteY17-6338" fmla="*/ 977494 h 1734757"/>
                <a:gd name="connsiteX18-6339" fmla="*/ 3445399 w 8482265"/>
                <a:gd name="connsiteY18-6340" fmla="*/ 1010362 h 1734757"/>
                <a:gd name="connsiteX19-6341" fmla="*/ 2449585 w 8482265"/>
                <a:gd name="connsiteY19-6342" fmla="*/ 1209752 h 1734757"/>
                <a:gd name="connsiteX20-6343" fmla="*/ 2431248 w 8482265"/>
                <a:gd name="connsiteY20-6344" fmla="*/ 1207524 h 1734757"/>
                <a:gd name="connsiteX21-6345" fmla="*/ 2214989 w 8482265"/>
                <a:gd name="connsiteY21-6346" fmla="*/ 1255622 h 1734757"/>
                <a:gd name="connsiteX22-6347" fmla="*/ 1406094 w 8482265"/>
                <a:gd name="connsiteY22-6348" fmla="*/ 1328755 h 1734757"/>
                <a:gd name="connsiteX23-6349" fmla="*/ 1098436 w 8482265"/>
                <a:gd name="connsiteY23-6350" fmla="*/ 1317325 h 1734757"/>
                <a:gd name="connsiteX24-6351" fmla="*/ 121313 w 8482265"/>
                <a:gd name="connsiteY24-6352" fmla="*/ 971172 h 1734757"/>
                <a:gd name="connsiteX25-6353" fmla="*/ 15045 w 8482265"/>
                <a:gd name="connsiteY25-6354" fmla="*/ 496270 h 1734757"/>
                <a:gd name="connsiteX26-6355" fmla="*/ 179738 w 8482265"/>
                <a:gd name="connsiteY26-6356" fmla="*/ 0 h 1734757"/>
                <a:gd name="connsiteX27-6357" fmla="*/ 253735 w 8482265"/>
                <a:gd name="connsiteY27-6358" fmla="*/ 55572 h 1734757"/>
                <a:gd name="connsiteX28-6359" fmla="*/ 228804 w 8482265"/>
                <a:gd name="connsiteY28-6360" fmla="*/ 930610 h 1734757"/>
                <a:gd name="connsiteX29-6361" fmla="*/ 3221793 w 8482265"/>
                <a:gd name="connsiteY29-6362" fmla="*/ 923472 h 1734757"/>
                <a:gd name="connsiteX30-6363" fmla="*/ 4276348 w 8482265"/>
                <a:gd name="connsiteY30-6364" fmla="*/ 872053 h 1734757"/>
                <a:gd name="connsiteX31-6365" fmla="*/ 4539201 w 8482265"/>
                <a:gd name="connsiteY31-6366" fmla="*/ 1303743 h 1734757"/>
                <a:gd name="connsiteX32-6367" fmla="*/ 4829802 w 8482265"/>
                <a:gd name="connsiteY32-6368" fmla="*/ 1596007 h 1734757"/>
                <a:gd name="connsiteX33-6369" fmla="*/ 5808638 w 8482265"/>
                <a:gd name="connsiteY33-6370" fmla="*/ 744571 h 1734757"/>
                <a:gd name="connsiteX34-6371" fmla="*/ 6702261 w 8482265"/>
                <a:gd name="connsiteY34-6372" fmla="*/ 214691 h 1734757"/>
                <a:gd name="connsiteX0-6373" fmla="*/ 6702261 w 8482265"/>
                <a:gd name="connsiteY0-6374" fmla="*/ 214691 h 1734757"/>
                <a:gd name="connsiteX1-6375" fmla="*/ 6714728 w 8482265"/>
                <a:gd name="connsiteY1-6376" fmla="*/ 214691 h 1734757"/>
                <a:gd name="connsiteX2-6377" fmla="*/ 7150926 w 8482265"/>
                <a:gd name="connsiteY2-6378" fmla="*/ 789985 h 1734757"/>
                <a:gd name="connsiteX3-6379" fmla="*/ 7310380 w 8482265"/>
                <a:gd name="connsiteY3-6380" fmla="*/ 1114171 h 1734757"/>
                <a:gd name="connsiteX4-6381" fmla="*/ 8437627 w 8482265"/>
                <a:gd name="connsiteY4-6382" fmla="*/ 880513 h 1734757"/>
                <a:gd name="connsiteX5-6383" fmla="*/ 8482265 w 8482265"/>
                <a:gd name="connsiteY5-6384" fmla="*/ 929103 h 1734757"/>
                <a:gd name="connsiteX6-6385" fmla="*/ 7300222 w 8482265"/>
                <a:gd name="connsiteY6-6386" fmla="*/ 1173736 h 1734757"/>
                <a:gd name="connsiteX7-6387" fmla="*/ 7111830 w 8482265"/>
                <a:gd name="connsiteY7-6388" fmla="*/ 814498 h 1734757"/>
                <a:gd name="connsiteX8-6389" fmla="*/ 6713805 w 8482265"/>
                <a:gd name="connsiteY8-6390" fmla="*/ 275180 h 1734757"/>
                <a:gd name="connsiteX9-6391" fmla="*/ 6702723 w 8482265"/>
                <a:gd name="connsiteY9-6392" fmla="*/ 275180 h 1734757"/>
                <a:gd name="connsiteX10-6393" fmla="*/ 5813862 w 8482265"/>
                <a:gd name="connsiteY10-6394" fmla="*/ 855594 h 1734757"/>
                <a:gd name="connsiteX11-6395" fmla="*/ 5685497 w 8482265"/>
                <a:gd name="connsiteY11-6396" fmla="*/ 987191 h 1734757"/>
                <a:gd name="connsiteX12-6397" fmla="*/ 5515575 w 8482265"/>
                <a:gd name="connsiteY12-6398" fmla="*/ 1166348 h 1734757"/>
                <a:gd name="connsiteX13-6399" fmla="*/ 5126323 w 8482265"/>
                <a:gd name="connsiteY13-6400" fmla="*/ 1556985 h 1734757"/>
                <a:gd name="connsiteX14-6401" fmla="*/ 4768932 w 8482265"/>
                <a:gd name="connsiteY14-6402" fmla="*/ 1734757 h 1734757"/>
                <a:gd name="connsiteX15-6403" fmla="*/ 4725990 w 8482265"/>
                <a:gd name="connsiteY15-6404" fmla="*/ 1730601 h 1734757"/>
                <a:gd name="connsiteX16-6405" fmla="*/ 4494194 w 8482265"/>
                <a:gd name="connsiteY16-6406" fmla="*/ 1387063 h 1734757"/>
                <a:gd name="connsiteX17-6407" fmla="*/ 4268401 w 8482265"/>
                <a:gd name="connsiteY17-6408" fmla="*/ 977494 h 1734757"/>
                <a:gd name="connsiteX18-6409" fmla="*/ 3445399 w 8482265"/>
                <a:gd name="connsiteY18-6410" fmla="*/ 1010362 h 1734757"/>
                <a:gd name="connsiteX19-6411" fmla="*/ 2449585 w 8482265"/>
                <a:gd name="connsiteY19-6412" fmla="*/ 1209752 h 1734757"/>
                <a:gd name="connsiteX20-6413" fmla="*/ 2431248 w 8482265"/>
                <a:gd name="connsiteY20-6414" fmla="*/ 1207524 h 1734757"/>
                <a:gd name="connsiteX21-6415" fmla="*/ 2214989 w 8482265"/>
                <a:gd name="connsiteY21-6416" fmla="*/ 1255622 h 1734757"/>
                <a:gd name="connsiteX22-6417" fmla="*/ 1406094 w 8482265"/>
                <a:gd name="connsiteY22-6418" fmla="*/ 1328755 h 1734757"/>
                <a:gd name="connsiteX23-6419" fmla="*/ 1098436 w 8482265"/>
                <a:gd name="connsiteY23-6420" fmla="*/ 1317325 h 1734757"/>
                <a:gd name="connsiteX24-6421" fmla="*/ 121313 w 8482265"/>
                <a:gd name="connsiteY24-6422" fmla="*/ 971172 h 1734757"/>
                <a:gd name="connsiteX25-6423" fmla="*/ 15045 w 8482265"/>
                <a:gd name="connsiteY25-6424" fmla="*/ 496270 h 1734757"/>
                <a:gd name="connsiteX26-6425" fmla="*/ 179738 w 8482265"/>
                <a:gd name="connsiteY26-6426" fmla="*/ 0 h 1734757"/>
                <a:gd name="connsiteX27-6427" fmla="*/ 253735 w 8482265"/>
                <a:gd name="connsiteY27-6428" fmla="*/ 55572 h 1734757"/>
                <a:gd name="connsiteX28-6429" fmla="*/ 228804 w 8482265"/>
                <a:gd name="connsiteY28-6430" fmla="*/ 930610 h 1734757"/>
                <a:gd name="connsiteX29-6431" fmla="*/ 3221793 w 8482265"/>
                <a:gd name="connsiteY29-6432" fmla="*/ 923472 h 1734757"/>
                <a:gd name="connsiteX30-6433" fmla="*/ 4276348 w 8482265"/>
                <a:gd name="connsiteY30-6434" fmla="*/ 872053 h 1734757"/>
                <a:gd name="connsiteX31-6435" fmla="*/ 4539201 w 8482265"/>
                <a:gd name="connsiteY31-6436" fmla="*/ 1303743 h 1734757"/>
                <a:gd name="connsiteX32-6437" fmla="*/ 4829802 w 8482265"/>
                <a:gd name="connsiteY32-6438" fmla="*/ 1596007 h 1734757"/>
                <a:gd name="connsiteX33-6439" fmla="*/ 5808638 w 8482265"/>
                <a:gd name="connsiteY33-6440" fmla="*/ 744571 h 1734757"/>
                <a:gd name="connsiteX34-6441" fmla="*/ 6702261 w 8482265"/>
                <a:gd name="connsiteY34-6442" fmla="*/ 214691 h 1734757"/>
                <a:gd name="connsiteX0-6443" fmla="*/ 6702261 w 8482265"/>
                <a:gd name="connsiteY0-6444" fmla="*/ 214691 h 1734757"/>
                <a:gd name="connsiteX1-6445" fmla="*/ 6714728 w 8482265"/>
                <a:gd name="connsiteY1-6446" fmla="*/ 214691 h 1734757"/>
                <a:gd name="connsiteX2-6447" fmla="*/ 7150926 w 8482265"/>
                <a:gd name="connsiteY2-6448" fmla="*/ 789985 h 1734757"/>
                <a:gd name="connsiteX3-6449" fmla="*/ 7310380 w 8482265"/>
                <a:gd name="connsiteY3-6450" fmla="*/ 1114171 h 1734757"/>
                <a:gd name="connsiteX4-6451" fmla="*/ 8437627 w 8482265"/>
                <a:gd name="connsiteY4-6452" fmla="*/ 880513 h 1734757"/>
                <a:gd name="connsiteX5-6453" fmla="*/ 8482265 w 8482265"/>
                <a:gd name="connsiteY5-6454" fmla="*/ 929103 h 1734757"/>
                <a:gd name="connsiteX6-6455" fmla="*/ 7300222 w 8482265"/>
                <a:gd name="connsiteY6-6456" fmla="*/ 1173736 h 1734757"/>
                <a:gd name="connsiteX7-6457" fmla="*/ 7111830 w 8482265"/>
                <a:gd name="connsiteY7-6458" fmla="*/ 814498 h 1734757"/>
                <a:gd name="connsiteX8-6459" fmla="*/ 6713805 w 8482265"/>
                <a:gd name="connsiteY8-6460" fmla="*/ 275180 h 1734757"/>
                <a:gd name="connsiteX9-6461" fmla="*/ 6702723 w 8482265"/>
                <a:gd name="connsiteY9-6462" fmla="*/ 275180 h 1734757"/>
                <a:gd name="connsiteX10-6463" fmla="*/ 5813862 w 8482265"/>
                <a:gd name="connsiteY10-6464" fmla="*/ 855594 h 1734757"/>
                <a:gd name="connsiteX11-6465" fmla="*/ 5685497 w 8482265"/>
                <a:gd name="connsiteY11-6466" fmla="*/ 987191 h 1734757"/>
                <a:gd name="connsiteX12-6467" fmla="*/ 5515575 w 8482265"/>
                <a:gd name="connsiteY12-6468" fmla="*/ 1166348 h 1734757"/>
                <a:gd name="connsiteX13-6469" fmla="*/ 5126323 w 8482265"/>
                <a:gd name="connsiteY13-6470" fmla="*/ 1556985 h 1734757"/>
                <a:gd name="connsiteX14-6471" fmla="*/ 4768932 w 8482265"/>
                <a:gd name="connsiteY14-6472" fmla="*/ 1734757 h 1734757"/>
                <a:gd name="connsiteX15-6473" fmla="*/ 4725990 w 8482265"/>
                <a:gd name="connsiteY15-6474" fmla="*/ 1730601 h 1734757"/>
                <a:gd name="connsiteX16-6475" fmla="*/ 4494194 w 8482265"/>
                <a:gd name="connsiteY16-6476" fmla="*/ 1387063 h 1734757"/>
                <a:gd name="connsiteX17-6477" fmla="*/ 4268401 w 8482265"/>
                <a:gd name="connsiteY17-6478" fmla="*/ 977494 h 1734757"/>
                <a:gd name="connsiteX18-6479" fmla="*/ 3445399 w 8482265"/>
                <a:gd name="connsiteY18-6480" fmla="*/ 1010362 h 1734757"/>
                <a:gd name="connsiteX19-6481" fmla="*/ 2449585 w 8482265"/>
                <a:gd name="connsiteY19-6482" fmla="*/ 1209752 h 1734757"/>
                <a:gd name="connsiteX20-6483" fmla="*/ 2431248 w 8482265"/>
                <a:gd name="connsiteY20-6484" fmla="*/ 1207524 h 1734757"/>
                <a:gd name="connsiteX21-6485" fmla="*/ 2214989 w 8482265"/>
                <a:gd name="connsiteY21-6486" fmla="*/ 1255622 h 1734757"/>
                <a:gd name="connsiteX22-6487" fmla="*/ 1406094 w 8482265"/>
                <a:gd name="connsiteY22-6488" fmla="*/ 1328755 h 1734757"/>
                <a:gd name="connsiteX23-6489" fmla="*/ 1098436 w 8482265"/>
                <a:gd name="connsiteY23-6490" fmla="*/ 1317325 h 1734757"/>
                <a:gd name="connsiteX24-6491" fmla="*/ 121313 w 8482265"/>
                <a:gd name="connsiteY24-6492" fmla="*/ 971172 h 1734757"/>
                <a:gd name="connsiteX25-6493" fmla="*/ 15045 w 8482265"/>
                <a:gd name="connsiteY25-6494" fmla="*/ 496270 h 1734757"/>
                <a:gd name="connsiteX26-6495" fmla="*/ 179738 w 8482265"/>
                <a:gd name="connsiteY26-6496" fmla="*/ 0 h 1734757"/>
                <a:gd name="connsiteX27-6497" fmla="*/ 253735 w 8482265"/>
                <a:gd name="connsiteY27-6498" fmla="*/ 55572 h 1734757"/>
                <a:gd name="connsiteX28-6499" fmla="*/ 228804 w 8482265"/>
                <a:gd name="connsiteY28-6500" fmla="*/ 930610 h 1734757"/>
                <a:gd name="connsiteX29-6501" fmla="*/ 3221793 w 8482265"/>
                <a:gd name="connsiteY29-6502" fmla="*/ 923472 h 1734757"/>
                <a:gd name="connsiteX30-6503" fmla="*/ 4276348 w 8482265"/>
                <a:gd name="connsiteY30-6504" fmla="*/ 872053 h 1734757"/>
                <a:gd name="connsiteX31-6505" fmla="*/ 4539201 w 8482265"/>
                <a:gd name="connsiteY31-6506" fmla="*/ 1303743 h 1734757"/>
                <a:gd name="connsiteX32-6507" fmla="*/ 4829802 w 8482265"/>
                <a:gd name="connsiteY32-6508" fmla="*/ 1596007 h 1734757"/>
                <a:gd name="connsiteX33-6509" fmla="*/ 5808638 w 8482265"/>
                <a:gd name="connsiteY33-6510" fmla="*/ 744571 h 1734757"/>
                <a:gd name="connsiteX34-6511" fmla="*/ 6702261 w 8482265"/>
                <a:gd name="connsiteY34-6512" fmla="*/ 214691 h 1734757"/>
                <a:gd name="connsiteX0-6513" fmla="*/ 6697195 w 8477199"/>
                <a:gd name="connsiteY0-6514" fmla="*/ 214691 h 1734757"/>
                <a:gd name="connsiteX1-6515" fmla="*/ 6709662 w 8477199"/>
                <a:gd name="connsiteY1-6516" fmla="*/ 214691 h 1734757"/>
                <a:gd name="connsiteX2-6517" fmla="*/ 7145860 w 8477199"/>
                <a:gd name="connsiteY2-6518" fmla="*/ 789985 h 1734757"/>
                <a:gd name="connsiteX3-6519" fmla="*/ 7305314 w 8477199"/>
                <a:gd name="connsiteY3-6520" fmla="*/ 1114171 h 1734757"/>
                <a:gd name="connsiteX4-6521" fmla="*/ 8432561 w 8477199"/>
                <a:gd name="connsiteY4-6522" fmla="*/ 880513 h 1734757"/>
                <a:gd name="connsiteX5-6523" fmla="*/ 8477199 w 8477199"/>
                <a:gd name="connsiteY5-6524" fmla="*/ 929103 h 1734757"/>
                <a:gd name="connsiteX6-6525" fmla="*/ 7295156 w 8477199"/>
                <a:gd name="connsiteY6-6526" fmla="*/ 1173736 h 1734757"/>
                <a:gd name="connsiteX7-6527" fmla="*/ 7106764 w 8477199"/>
                <a:gd name="connsiteY7-6528" fmla="*/ 814498 h 1734757"/>
                <a:gd name="connsiteX8-6529" fmla="*/ 6708739 w 8477199"/>
                <a:gd name="connsiteY8-6530" fmla="*/ 275180 h 1734757"/>
                <a:gd name="connsiteX9-6531" fmla="*/ 6697657 w 8477199"/>
                <a:gd name="connsiteY9-6532" fmla="*/ 275180 h 1734757"/>
                <a:gd name="connsiteX10-6533" fmla="*/ 5808796 w 8477199"/>
                <a:gd name="connsiteY10-6534" fmla="*/ 855594 h 1734757"/>
                <a:gd name="connsiteX11-6535" fmla="*/ 5680431 w 8477199"/>
                <a:gd name="connsiteY11-6536" fmla="*/ 987191 h 1734757"/>
                <a:gd name="connsiteX12-6537" fmla="*/ 5510509 w 8477199"/>
                <a:gd name="connsiteY12-6538" fmla="*/ 1166348 h 1734757"/>
                <a:gd name="connsiteX13-6539" fmla="*/ 5121257 w 8477199"/>
                <a:gd name="connsiteY13-6540" fmla="*/ 1556985 h 1734757"/>
                <a:gd name="connsiteX14-6541" fmla="*/ 4763866 w 8477199"/>
                <a:gd name="connsiteY14-6542" fmla="*/ 1734757 h 1734757"/>
                <a:gd name="connsiteX15-6543" fmla="*/ 4720924 w 8477199"/>
                <a:gd name="connsiteY15-6544" fmla="*/ 1730601 h 1734757"/>
                <a:gd name="connsiteX16-6545" fmla="*/ 4489128 w 8477199"/>
                <a:gd name="connsiteY16-6546" fmla="*/ 1387063 h 1734757"/>
                <a:gd name="connsiteX17-6547" fmla="*/ 4263335 w 8477199"/>
                <a:gd name="connsiteY17-6548" fmla="*/ 977494 h 1734757"/>
                <a:gd name="connsiteX18-6549" fmla="*/ 3440333 w 8477199"/>
                <a:gd name="connsiteY18-6550" fmla="*/ 1010362 h 1734757"/>
                <a:gd name="connsiteX19-6551" fmla="*/ 2444519 w 8477199"/>
                <a:gd name="connsiteY19-6552" fmla="*/ 1209752 h 1734757"/>
                <a:gd name="connsiteX20-6553" fmla="*/ 2426182 w 8477199"/>
                <a:gd name="connsiteY20-6554" fmla="*/ 1207524 h 1734757"/>
                <a:gd name="connsiteX21-6555" fmla="*/ 2209923 w 8477199"/>
                <a:gd name="connsiteY21-6556" fmla="*/ 1255622 h 1734757"/>
                <a:gd name="connsiteX22-6557" fmla="*/ 1401028 w 8477199"/>
                <a:gd name="connsiteY22-6558" fmla="*/ 1328755 h 1734757"/>
                <a:gd name="connsiteX23-6559" fmla="*/ 1093370 w 8477199"/>
                <a:gd name="connsiteY23-6560" fmla="*/ 1317325 h 1734757"/>
                <a:gd name="connsiteX24-6561" fmla="*/ 116247 w 8477199"/>
                <a:gd name="connsiteY24-6562" fmla="*/ 971172 h 1734757"/>
                <a:gd name="connsiteX25-6563" fmla="*/ 9979 w 8477199"/>
                <a:gd name="connsiteY25-6564" fmla="*/ 496270 h 1734757"/>
                <a:gd name="connsiteX26-6565" fmla="*/ 174672 w 8477199"/>
                <a:gd name="connsiteY26-6566" fmla="*/ 0 h 1734757"/>
                <a:gd name="connsiteX27-6567" fmla="*/ 248669 w 8477199"/>
                <a:gd name="connsiteY27-6568" fmla="*/ 55572 h 1734757"/>
                <a:gd name="connsiteX28-6569" fmla="*/ 307460 w 8477199"/>
                <a:gd name="connsiteY28-6570" fmla="*/ 944504 h 1734757"/>
                <a:gd name="connsiteX29-6571" fmla="*/ 3216727 w 8477199"/>
                <a:gd name="connsiteY29-6572" fmla="*/ 923472 h 1734757"/>
                <a:gd name="connsiteX30-6573" fmla="*/ 4271282 w 8477199"/>
                <a:gd name="connsiteY30-6574" fmla="*/ 872053 h 1734757"/>
                <a:gd name="connsiteX31-6575" fmla="*/ 4534135 w 8477199"/>
                <a:gd name="connsiteY31-6576" fmla="*/ 1303743 h 1734757"/>
                <a:gd name="connsiteX32-6577" fmla="*/ 4824736 w 8477199"/>
                <a:gd name="connsiteY32-6578" fmla="*/ 1596007 h 1734757"/>
                <a:gd name="connsiteX33-6579" fmla="*/ 5803572 w 8477199"/>
                <a:gd name="connsiteY33-6580" fmla="*/ 744571 h 1734757"/>
                <a:gd name="connsiteX34-6581" fmla="*/ 6697195 w 8477199"/>
                <a:gd name="connsiteY34-6582" fmla="*/ 214691 h 1734757"/>
                <a:gd name="connsiteX0-6583" fmla="*/ 6697195 w 8477199"/>
                <a:gd name="connsiteY0-6584" fmla="*/ 214691 h 1734757"/>
                <a:gd name="connsiteX1-6585" fmla="*/ 6709662 w 8477199"/>
                <a:gd name="connsiteY1-6586" fmla="*/ 214691 h 1734757"/>
                <a:gd name="connsiteX2-6587" fmla="*/ 7145860 w 8477199"/>
                <a:gd name="connsiteY2-6588" fmla="*/ 789985 h 1734757"/>
                <a:gd name="connsiteX3-6589" fmla="*/ 7305314 w 8477199"/>
                <a:gd name="connsiteY3-6590" fmla="*/ 1114171 h 1734757"/>
                <a:gd name="connsiteX4-6591" fmla="*/ 8432561 w 8477199"/>
                <a:gd name="connsiteY4-6592" fmla="*/ 880513 h 1734757"/>
                <a:gd name="connsiteX5-6593" fmla="*/ 8477199 w 8477199"/>
                <a:gd name="connsiteY5-6594" fmla="*/ 929103 h 1734757"/>
                <a:gd name="connsiteX6-6595" fmla="*/ 7295156 w 8477199"/>
                <a:gd name="connsiteY6-6596" fmla="*/ 1173736 h 1734757"/>
                <a:gd name="connsiteX7-6597" fmla="*/ 7106764 w 8477199"/>
                <a:gd name="connsiteY7-6598" fmla="*/ 814498 h 1734757"/>
                <a:gd name="connsiteX8-6599" fmla="*/ 6708739 w 8477199"/>
                <a:gd name="connsiteY8-6600" fmla="*/ 275180 h 1734757"/>
                <a:gd name="connsiteX9-6601" fmla="*/ 6697657 w 8477199"/>
                <a:gd name="connsiteY9-6602" fmla="*/ 275180 h 1734757"/>
                <a:gd name="connsiteX10-6603" fmla="*/ 5808796 w 8477199"/>
                <a:gd name="connsiteY10-6604" fmla="*/ 855594 h 1734757"/>
                <a:gd name="connsiteX11-6605" fmla="*/ 5680431 w 8477199"/>
                <a:gd name="connsiteY11-6606" fmla="*/ 987191 h 1734757"/>
                <a:gd name="connsiteX12-6607" fmla="*/ 5510509 w 8477199"/>
                <a:gd name="connsiteY12-6608" fmla="*/ 1166348 h 1734757"/>
                <a:gd name="connsiteX13-6609" fmla="*/ 5121257 w 8477199"/>
                <a:gd name="connsiteY13-6610" fmla="*/ 1556985 h 1734757"/>
                <a:gd name="connsiteX14-6611" fmla="*/ 4763866 w 8477199"/>
                <a:gd name="connsiteY14-6612" fmla="*/ 1734757 h 1734757"/>
                <a:gd name="connsiteX15-6613" fmla="*/ 4720924 w 8477199"/>
                <a:gd name="connsiteY15-6614" fmla="*/ 1730601 h 1734757"/>
                <a:gd name="connsiteX16-6615" fmla="*/ 4489128 w 8477199"/>
                <a:gd name="connsiteY16-6616" fmla="*/ 1387063 h 1734757"/>
                <a:gd name="connsiteX17-6617" fmla="*/ 4263335 w 8477199"/>
                <a:gd name="connsiteY17-6618" fmla="*/ 977494 h 1734757"/>
                <a:gd name="connsiteX18-6619" fmla="*/ 3440333 w 8477199"/>
                <a:gd name="connsiteY18-6620" fmla="*/ 1010362 h 1734757"/>
                <a:gd name="connsiteX19-6621" fmla="*/ 2444519 w 8477199"/>
                <a:gd name="connsiteY19-6622" fmla="*/ 1209752 h 1734757"/>
                <a:gd name="connsiteX20-6623" fmla="*/ 2426182 w 8477199"/>
                <a:gd name="connsiteY20-6624" fmla="*/ 1207524 h 1734757"/>
                <a:gd name="connsiteX21-6625" fmla="*/ 2209923 w 8477199"/>
                <a:gd name="connsiteY21-6626" fmla="*/ 1255622 h 1734757"/>
                <a:gd name="connsiteX22-6627" fmla="*/ 1401028 w 8477199"/>
                <a:gd name="connsiteY22-6628" fmla="*/ 1328755 h 1734757"/>
                <a:gd name="connsiteX23-6629" fmla="*/ 1093370 w 8477199"/>
                <a:gd name="connsiteY23-6630" fmla="*/ 1317325 h 1734757"/>
                <a:gd name="connsiteX24-6631" fmla="*/ 116247 w 8477199"/>
                <a:gd name="connsiteY24-6632" fmla="*/ 971172 h 1734757"/>
                <a:gd name="connsiteX25-6633" fmla="*/ 9979 w 8477199"/>
                <a:gd name="connsiteY25-6634" fmla="*/ 496270 h 1734757"/>
                <a:gd name="connsiteX26-6635" fmla="*/ 174672 w 8477199"/>
                <a:gd name="connsiteY26-6636" fmla="*/ 0 h 1734757"/>
                <a:gd name="connsiteX27-6637" fmla="*/ 248669 w 8477199"/>
                <a:gd name="connsiteY27-6638" fmla="*/ 55572 h 1734757"/>
                <a:gd name="connsiteX28-6639" fmla="*/ 307460 w 8477199"/>
                <a:gd name="connsiteY28-6640" fmla="*/ 944504 h 1734757"/>
                <a:gd name="connsiteX29-6641" fmla="*/ 3216727 w 8477199"/>
                <a:gd name="connsiteY29-6642" fmla="*/ 923472 h 1734757"/>
                <a:gd name="connsiteX30-6643" fmla="*/ 4271282 w 8477199"/>
                <a:gd name="connsiteY30-6644" fmla="*/ 872053 h 1734757"/>
                <a:gd name="connsiteX31-6645" fmla="*/ 4534135 w 8477199"/>
                <a:gd name="connsiteY31-6646" fmla="*/ 1303743 h 1734757"/>
                <a:gd name="connsiteX32-6647" fmla="*/ 4824736 w 8477199"/>
                <a:gd name="connsiteY32-6648" fmla="*/ 1596007 h 1734757"/>
                <a:gd name="connsiteX33-6649" fmla="*/ 5803572 w 8477199"/>
                <a:gd name="connsiteY33-6650" fmla="*/ 744571 h 1734757"/>
                <a:gd name="connsiteX34-6651" fmla="*/ 6697195 w 8477199"/>
                <a:gd name="connsiteY34-6652" fmla="*/ 214691 h 1734757"/>
                <a:gd name="connsiteX0-6653" fmla="*/ 6697195 w 8477199"/>
                <a:gd name="connsiteY0-6654" fmla="*/ 214691 h 1734757"/>
                <a:gd name="connsiteX1-6655" fmla="*/ 6709662 w 8477199"/>
                <a:gd name="connsiteY1-6656" fmla="*/ 214691 h 1734757"/>
                <a:gd name="connsiteX2-6657" fmla="*/ 7145860 w 8477199"/>
                <a:gd name="connsiteY2-6658" fmla="*/ 789985 h 1734757"/>
                <a:gd name="connsiteX3-6659" fmla="*/ 7305314 w 8477199"/>
                <a:gd name="connsiteY3-6660" fmla="*/ 1114171 h 1734757"/>
                <a:gd name="connsiteX4-6661" fmla="*/ 8432561 w 8477199"/>
                <a:gd name="connsiteY4-6662" fmla="*/ 880513 h 1734757"/>
                <a:gd name="connsiteX5-6663" fmla="*/ 8477199 w 8477199"/>
                <a:gd name="connsiteY5-6664" fmla="*/ 929103 h 1734757"/>
                <a:gd name="connsiteX6-6665" fmla="*/ 7295156 w 8477199"/>
                <a:gd name="connsiteY6-6666" fmla="*/ 1173736 h 1734757"/>
                <a:gd name="connsiteX7-6667" fmla="*/ 7106764 w 8477199"/>
                <a:gd name="connsiteY7-6668" fmla="*/ 814498 h 1734757"/>
                <a:gd name="connsiteX8-6669" fmla="*/ 6708739 w 8477199"/>
                <a:gd name="connsiteY8-6670" fmla="*/ 275180 h 1734757"/>
                <a:gd name="connsiteX9-6671" fmla="*/ 6697657 w 8477199"/>
                <a:gd name="connsiteY9-6672" fmla="*/ 275180 h 1734757"/>
                <a:gd name="connsiteX10-6673" fmla="*/ 5808796 w 8477199"/>
                <a:gd name="connsiteY10-6674" fmla="*/ 855594 h 1734757"/>
                <a:gd name="connsiteX11-6675" fmla="*/ 5680431 w 8477199"/>
                <a:gd name="connsiteY11-6676" fmla="*/ 987191 h 1734757"/>
                <a:gd name="connsiteX12-6677" fmla="*/ 5510509 w 8477199"/>
                <a:gd name="connsiteY12-6678" fmla="*/ 1166348 h 1734757"/>
                <a:gd name="connsiteX13-6679" fmla="*/ 5121257 w 8477199"/>
                <a:gd name="connsiteY13-6680" fmla="*/ 1556985 h 1734757"/>
                <a:gd name="connsiteX14-6681" fmla="*/ 4763866 w 8477199"/>
                <a:gd name="connsiteY14-6682" fmla="*/ 1734757 h 1734757"/>
                <a:gd name="connsiteX15-6683" fmla="*/ 4720924 w 8477199"/>
                <a:gd name="connsiteY15-6684" fmla="*/ 1730601 h 1734757"/>
                <a:gd name="connsiteX16-6685" fmla="*/ 4489128 w 8477199"/>
                <a:gd name="connsiteY16-6686" fmla="*/ 1387063 h 1734757"/>
                <a:gd name="connsiteX17-6687" fmla="*/ 4263335 w 8477199"/>
                <a:gd name="connsiteY17-6688" fmla="*/ 977494 h 1734757"/>
                <a:gd name="connsiteX18-6689" fmla="*/ 3440333 w 8477199"/>
                <a:gd name="connsiteY18-6690" fmla="*/ 1010362 h 1734757"/>
                <a:gd name="connsiteX19-6691" fmla="*/ 2444519 w 8477199"/>
                <a:gd name="connsiteY19-6692" fmla="*/ 1209752 h 1734757"/>
                <a:gd name="connsiteX20-6693" fmla="*/ 2426182 w 8477199"/>
                <a:gd name="connsiteY20-6694" fmla="*/ 1207524 h 1734757"/>
                <a:gd name="connsiteX21-6695" fmla="*/ 2209923 w 8477199"/>
                <a:gd name="connsiteY21-6696" fmla="*/ 1255622 h 1734757"/>
                <a:gd name="connsiteX22-6697" fmla="*/ 1401028 w 8477199"/>
                <a:gd name="connsiteY22-6698" fmla="*/ 1328755 h 1734757"/>
                <a:gd name="connsiteX23-6699" fmla="*/ 1093370 w 8477199"/>
                <a:gd name="connsiteY23-6700" fmla="*/ 1317325 h 1734757"/>
                <a:gd name="connsiteX24-6701" fmla="*/ 116247 w 8477199"/>
                <a:gd name="connsiteY24-6702" fmla="*/ 971172 h 1734757"/>
                <a:gd name="connsiteX25-6703" fmla="*/ 9979 w 8477199"/>
                <a:gd name="connsiteY25-6704" fmla="*/ 496270 h 1734757"/>
                <a:gd name="connsiteX26-6705" fmla="*/ 174672 w 8477199"/>
                <a:gd name="connsiteY26-6706" fmla="*/ 0 h 1734757"/>
                <a:gd name="connsiteX27-6707" fmla="*/ 248669 w 8477199"/>
                <a:gd name="connsiteY27-6708" fmla="*/ 55572 h 1734757"/>
                <a:gd name="connsiteX28-6709" fmla="*/ 307460 w 8477199"/>
                <a:gd name="connsiteY28-6710" fmla="*/ 944504 h 1734757"/>
                <a:gd name="connsiteX29-6711" fmla="*/ 3216727 w 8477199"/>
                <a:gd name="connsiteY29-6712" fmla="*/ 923472 h 1734757"/>
                <a:gd name="connsiteX30-6713" fmla="*/ 4271282 w 8477199"/>
                <a:gd name="connsiteY30-6714" fmla="*/ 872053 h 1734757"/>
                <a:gd name="connsiteX31-6715" fmla="*/ 4534135 w 8477199"/>
                <a:gd name="connsiteY31-6716" fmla="*/ 1303743 h 1734757"/>
                <a:gd name="connsiteX32-6717" fmla="*/ 4824736 w 8477199"/>
                <a:gd name="connsiteY32-6718" fmla="*/ 1596007 h 1734757"/>
                <a:gd name="connsiteX33-6719" fmla="*/ 5803572 w 8477199"/>
                <a:gd name="connsiteY33-6720" fmla="*/ 744571 h 1734757"/>
                <a:gd name="connsiteX34-6721" fmla="*/ 6697195 w 8477199"/>
                <a:gd name="connsiteY34-6722" fmla="*/ 214691 h 1734757"/>
                <a:gd name="connsiteX0-6723" fmla="*/ 6697195 w 8477199"/>
                <a:gd name="connsiteY0-6724" fmla="*/ 214691 h 1734757"/>
                <a:gd name="connsiteX1-6725" fmla="*/ 6709662 w 8477199"/>
                <a:gd name="connsiteY1-6726" fmla="*/ 214691 h 1734757"/>
                <a:gd name="connsiteX2-6727" fmla="*/ 7145860 w 8477199"/>
                <a:gd name="connsiteY2-6728" fmla="*/ 789985 h 1734757"/>
                <a:gd name="connsiteX3-6729" fmla="*/ 7305314 w 8477199"/>
                <a:gd name="connsiteY3-6730" fmla="*/ 1114171 h 1734757"/>
                <a:gd name="connsiteX4-6731" fmla="*/ 8432561 w 8477199"/>
                <a:gd name="connsiteY4-6732" fmla="*/ 880513 h 1734757"/>
                <a:gd name="connsiteX5-6733" fmla="*/ 8477199 w 8477199"/>
                <a:gd name="connsiteY5-6734" fmla="*/ 929103 h 1734757"/>
                <a:gd name="connsiteX6-6735" fmla="*/ 7295156 w 8477199"/>
                <a:gd name="connsiteY6-6736" fmla="*/ 1173736 h 1734757"/>
                <a:gd name="connsiteX7-6737" fmla="*/ 7106764 w 8477199"/>
                <a:gd name="connsiteY7-6738" fmla="*/ 814498 h 1734757"/>
                <a:gd name="connsiteX8-6739" fmla="*/ 6708739 w 8477199"/>
                <a:gd name="connsiteY8-6740" fmla="*/ 275180 h 1734757"/>
                <a:gd name="connsiteX9-6741" fmla="*/ 6697657 w 8477199"/>
                <a:gd name="connsiteY9-6742" fmla="*/ 275180 h 1734757"/>
                <a:gd name="connsiteX10-6743" fmla="*/ 5808796 w 8477199"/>
                <a:gd name="connsiteY10-6744" fmla="*/ 855594 h 1734757"/>
                <a:gd name="connsiteX11-6745" fmla="*/ 5680431 w 8477199"/>
                <a:gd name="connsiteY11-6746" fmla="*/ 987191 h 1734757"/>
                <a:gd name="connsiteX12-6747" fmla="*/ 5510509 w 8477199"/>
                <a:gd name="connsiteY12-6748" fmla="*/ 1166348 h 1734757"/>
                <a:gd name="connsiteX13-6749" fmla="*/ 5121257 w 8477199"/>
                <a:gd name="connsiteY13-6750" fmla="*/ 1556985 h 1734757"/>
                <a:gd name="connsiteX14-6751" fmla="*/ 4763866 w 8477199"/>
                <a:gd name="connsiteY14-6752" fmla="*/ 1734757 h 1734757"/>
                <a:gd name="connsiteX15-6753" fmla="*/ 4720924 w 8477199"/>
                <a:gd name="connsiteY15-6754" fmla="*/ 1730601 h 1734757"/>
                <a:gd name="connsiteX16-6755" fmla="*/ 4489128 w 8477199"/>
                <a:gd name="connsiteY16-6756" fmla="*/ 1387063 h 1734757"/>
                <a:gd name="connsiteX17-6757" fmla="*/ 4263335 w 8477199"/>
                <a:gd name="connsiteY17-6758" fmla="*/ 977494 h 1734757"/>
                <a:gd name="connsiteX18-6759" fmla="*/ 3440333 w 8477199"/>
                <a:gd name="connsiteY18-6760" fmla="*/ 1010362 h 1734757"/>
                <a:gd name="connsiteX19-6761" fmla="*/ 2444519 w 8477199"/>
                <a:gd name="connsiteY19-6762" fmla="*/ 1209752 h 1734757"/>
                <a:gd name="connsiteX20-6763" fmla="*/ 2426182 w 8477199"/>
                <a:gd name="connsiteY20-6764" fmla="*/ 1207524 h 1734757"/>
                <a:gd name="connsiteX21-6765" fmla="*/ 2209923 w 8477199"/>
                <a:gd name="connsiteY21-6766" fmla="*/ 1255622 h 1734757"/>
                <a:gd name="connsiteX22-6767" fmla="*/ 1401028 w 8477199"/>
                <a:gd name="connsiteY22-6768" fmla="*/ 1328755 h 1734757"/>
                <a:gd name="connsiteX23-6769" fmla="*/ 1093370 w 8477199"/>
                <a:gd name="connsiteY23-6770" fmla="*/ 1317325 h 1734757"/>
                <a:gd name="connsiteX24-6771" fmla="*/ 116247 w 8477199"/>
                <a:gd name="connsiteY24-6772" fmla="*/ 971172 h 1734757"/>
                <a:gd name="connsiteX25-6773" fmla="*/ 9979 w 8477199"/>
                <a:gd name="connsiteY25-6774" fmla="*/ 496270 h 1734757"/>
                <a:gd name="connsiteX26-6775" fmla="*/ 174672 w 8477199"/>
                <a:gd name="connsiteY26-6776" fmla="*/ 0 h 1734757"/>
                <a:gd name="connsiteX27-6777" fmla="*/ 248669 w 8477199"/>
                <a:gd name="connsiteY27-6778" fmla="*/ 55572 h 1734757"/>
                <a:gd name="connsiteX28-6779" fmla="*/ 307460 w 8477199"/>
                <a:gd name="connsiteY28-6780" fmla="*/ 944504 h 1734757"/>
                <a:gd name="connsiteX29-6781" fmla="*/ 3216727 w 8477199"/>
                <a:gd name="connsiteY29-6782" fmla="*/ 923472 h 1734757"/>
                <a:gd name="connsiteX30-6783" fmla="*/ 4271282 w 8477199"/>
                <a:gd name="connsiteY30-6784" fmla="*/ 872053 h 1734757"/>
                <a:gd name="connsiteX31-6785" fmla="*/ 4534135 w 8477199"/>
                <a:gd name="connsiteY31-6786" fmla="*/ 1303743 h 1734757"/>
                <a:gd name="connsiteX32-6787" fmla="*/ 4824736 w 8477199"/>
                <a:gd name="connsiteY32-6788" fmla="*/ 1596007 h 1734757"/>
                <a:gd name="connsiteX33-6789" fmla="*/ 5803572 w 8477199"/>
                <a:gd name="connsiteY33-6790" fmla="*/ 744571 h 1734757"/>
                <a:gd name="connsiteX34-6791" fmla="*/ 6697195 w 8477199"/>
                <a:gd name="connsiteY34-6792" fmla="*/ 214691 h 1734757"/>
                <a:gd name="connsiteX0-6793" fmla="*/ 6697195 w 8477199"/>
                <a:gd name="connsiteY0-6794" fmla="*/ 214691 h 1734757"/>
                <a:gd name="connsiteX1-6795" fmla="*/ 6709662 w 8477199"/>
                <a:gd name="connsiteY1-6796" fmla="*/ 214691 h 1734757"/>
                <a:gd name="connsiteX2-6797" fmla="*/ 7145860 w 8477199"/>
                <a:gd name="connsiteY2-6798" fmla="*/ 789985 h 1734757"/>
                <a:gd name="connsiteX3-6799" fmla="*/ 7305314 w 8477199"/>
                <a:gd name="connsiteY3-6800" fmla="*/ 1114171 h 1734757"/>
                <a:gd name="connsiteX4-6801" fmla="*/ 8432561 w 8477199"/>
                <a:gd name="connsiteY4-6802" fmla="*/ 880513 h 1734757"/>
                <a:gd name="connsiteX5-6803" fmla="*/ 8477199 w 8477199"/>
                <a:gd name="connsiteY5-6804" fmla="*/ 929103 h 1734757"/>
                <a:gd name="connsiteX6-6805" fmla="*/ 7295156 w 8477199"/>
                <a:gd name="connsiteY6-6806" fmla="*/ 1173736 h 1734757"/>
                <a:gd name="connsiteX7-6807" fmla="*/ 7106764 w 8477199"/>
                <a:gd name="connsiteY7-6808" fmla="*/ 814498 h 1734757"/>
                <a:gd name="connsiteX8-6809" fmla="*/ 6708739 w 8477199"/>
                <a:gd name="connsiteY8-6810" fmla="*/ 275180 h 1734757"/>
                <a:gd name="connsiteX9-6811" fmla="*/ 6697657 w 8477199"/>
                <a:gd name="connsiteY9-6812" fmla="*/ 275180 h 1734757"/>
                <a:gd name="connsiteX10-6813" fmla="*/ 5808796 w 8477199"/>
                <a:gd name="connsiteY10-6814" fmla="*/ 855594 h 1734757"/>
                <a:gd name="connsiteX11-6815" fmla="*/ 5680431 w 8477199"/>
                <a:gd name="connsiteY11-6816" fmla="*/ 987191 h 1734757"/>
                <a:gd name="connsiteX12-6817" fmla="*/ 5510509 w 8477199"/>
                <a:gd name="connsiteY12-6818" fmla="*/ 1166348 h 1734757"/>
                <a:gd name="connsiteX13-6819" fmla="*/ 5121257 w 8477199"/>
                <a:gd name="connsiteY13-6820" fmla="*/ 1556985 h 1734757"/>
                <a:gd name="connsiteX14-6821" fmla="*/ 4763866 w 8477199"/>
                <a:gd name="connsiteY14-6822" fmla="*/ 1734757 h 1734757"/>
                <a:gd name="connsiteX15-6823" fmla="*/ 4720924 w 8477199"/>
                <a:gd name="connsiteY15-6824" fmla="*/ 1730601 h 1734757"/>
                <a:gd name="connsiteX16-6825" fmla="*/ 4489128 w 8477199"/>
                <a:gd name="connsiteY16-6826" fmla="*/ 1387063 h 1734757"/>
                <a:gd name="connsiteX17-6827" fmla="*/ 4263335 w 8477199"/>
                <a:gd name="connsiteY17-6828" fmla="*/ 977494 h 1734757"/>
                <a:gd name="connsiteX18-6829" fmla="*/ 3440333 w 8477199"/>
                <a:gd name="connsiteY18-6830" fmla="*/ 1010362 h 1734757"/>
                <a:gd name="connsiteX19-6831" fmla="*/ 2444519 w 8477199"/>
                <a:gd name="connsiteY19-6832" fmla="*/ 1209752 h 1734757"/>
                <a:gd name="connsiteX20-6833" fmla="*/ 2426182 w 8477199"/>
                <a:gd name="connsiteY20-6834" fmla="*/ 1207524 h 1734757"/>
                <a:gd name="connsiteX21-6835" fmla="*/ 2209923 w 8477199"/>
                <a:gd name="connsiteY21-6836" fmla="*/ 1255622 h 1734757"/>
                <a:gd name="connsiteX22-6837" fmla="*/ 1401028 w 8477199"/>
                <a:gd name="connsiteY22-6838" fmla="*/ 1328755 h 1734757"/>
                <a:gd name="connsiteX23-6839" fmla="*/ 1093370 w 8477199"/>
                <a:gd name="connsiteY23-6840" fmla="*/ 1317325 h 1734757"/>
                <a:gd name="connsiteX24-6841" fmla="*/ 116247 w 8477199"/>
                <a:gd name="connsiteY24-6842" fmla="*/ 971172 h 1734757"/>
                <a:gd name="connsiteX25-6843" fmla="*/ 9979 w 8477199"/>
                <a:gd name="connsiteY25-6844" fmla="*/ 496270 h 1734757"/>
                <a:gd name="connsiteX26-6845" fmla="*/ 174672 w 8477199"/>
                <a:gd name="connsiteY26-6846" fmla="*/ 0 h 1734757"/>
                <a:gd name="connsiteX27-6847" fmla="*/ 248669 w 8477199"/>
                <a:gd name="connsiteY27-6848" fmla="*/ 55572 h 1734757"/>
                <a:gd name="connsiteX28-6849" fmla="*/ 307460 w 8477199"/>
                <a:gd name="connsiteY28-6850" fmla="*/ 1000075 h 1734757"/>
                <a:gd name="connsiteX29-6851" fmla="*/ 3216727 w 8477199"/>
                <a:gd name="connsiteY29-6852" fmla="*/ 923472 h 1734757"/>
                <a:gd name="connsiteX30-6853" fmla="*/ 4271282 w 8477199"/>
                <a:gd name="connsiteY30-6854" fmla="*/ 872053 h 1734757"/>
                <a:gd name="connsiteX31-6855" fmla="*/ 4534135 w 8477199"/>
                <a:gd name="connsiteY31-6856" fmla="*/ 1303743 h 1734757"/>
                <a:gd name="connsiteX32-6857" fmla="*/ 4824736 w 8477199"/>
                <a:gd name="connsiteY32-6858" fmla="*/ 1596007 h 1734757"/>
                <a:gd name="connsiteX33-6859" fmla="*/ 5803572 w 8477199"/>
                <a:gd name="connsiteY33-6860" fmla="*/ 744571 h 1734757"/>
                <a:gd name="connsiteX34-6861" fmla="*/ 6697195 w 8477199"/>
                <a:gd name="connsiteY34-6862" fmla="*/ 214691 h 1734757"/>
                <a:gd name="connsiteX0-6863" fmla="*/ 6697195 w 8477199"/>
                <a:gd name="connsiteY0-6864" fmla="*/ 214691 h 1734757"/>
                <a:gd name="connsiteX1-6865" fmla="*/ 6709662 w 8477199"/>
                <a:gd name="connsiteY1-6866" fmla="*/ 214691 h 1734757"/>
                <a:gd name="connsiteX2-6867" fmla="*/ 7145860 w 8477199"/>
                <a:gd name="connsiteY2-6868" fmla="*/ 789985 h 1734757"/>
                <a:gd name="connsiteX3-6869" fmla="*/ 7305314 w 8477199"/>
                <a:gd name="connsiteY3-6870" fmla="*/ 1114171 h 1734757"/>
                <a:gd name="connsiteX4-6871" fmla="*/ 8432561 w 8477199"/>
                <a:gd name="connsiteY4-6872" fmla="*/ 880513 h 1734757"/>
                <a:gd name="connsiteX5-6873" fmla="*/ 8477199 w 8477199"/>
                <a:gd name="connsiteY5-6874" fmla="*/ 929103 h 1734757"/>
                <a:gd name="connsiteX6-6875" fmla="*/ 7295156 w 8477199"/>
                <a:gd name="connsiteY6-6876" fmla="*/ 1173736 h 1734757"/>
                <a:gd name="connsiteX7-6877" fmla="*/ 7106764 w 8477199"/>
                <a:gd name="connsiteY7-6878" fmla="*/ 814498 h 1734757"/>
                <a:gd name="connsiteX8-6879" fmla="*/ 6708739 w 8477199"/>
                <a:gd name="connsiteY8-6880" fmla="*/ 275180 h 1734757"/>
                <a:gd name="connsiteX9-6881" fmla="*/ 6697657 w 8477199"/>
                <a:gd name="connsiteY9-6882" fmla="*/ 275180 h 1734757"/>
                <a:gd name="connsiteX10-6883" fmla="*/ 5808796 w 8477199"/>
                <a:gd name="connsiteY10-6884" fmla="*/ 855594 h 1734757"/>
                <a:gd name="connsiteX11-6885" fmla="*/ 5680431 w 8477199"/>
                <a:gd name="connsiteY11-6886" fmla="*/ 987191 h 1734757"/>
                <a:gd name="connsiteX12-6887" fmla="*/ 5510509 w 8477199"/>
                <a:gd name="connsiteY12-6888" fmla="*/ 1166348 h 1734757"/>
                <a:gd name="connsiteX13-6889" fmla="*/ 5121257 w 8477199"/>
                <a:gd name="connsiteY13-6890" fmla="*/ 1556985 h 1734757"/>
                <a:gd name="connsiteX14-6891" fmla="*/ 4763866 w 8477199"/>
                <a:gd name="connsiteY14-6892" fmla="*/ 1734757 h 1734757"/>
                <a:gd name="connsiteX15-6893" fmla="*/ 4720924 w 8477199"/>
                <a:gd name="connsiteY15-6894" fmla="*/ 1730601 h 1734757"/>
                <a:gd name="connsiteX16-6895" fmla="*/ 4489128 w 8477199"/>
                <a:gd name="connsiteY16-6896" fmla="*/ 1387063 h 1734757"/>
                <a:gd name="connsiteX17-6897" fmla="*/ 4263335 w 8477199"/>
                <a:gd name="connsiteY17-6898" fmla="*/ 977494 h 1734757"/>
                <a:gd name="connsiteX18-6899" fmla="*/ 3440333 w 8477199"/>
                <a:gd name="connsiteY18-6900" fmla="*/ 1010362 h 1734757"/>
                <a:gd name="connsiteX19-6901" fmla="*/ 2444519 w 8477199"/>
                <a:gd name="connsiteY19-6902" fmla="*/ 1209752 h 1734757"/>
                <a:gd name="connsiteX20-6903" fmla="*/ 2426182 w 8477199"/>
                <a:gd name="connsiteY20-6904" fmla="*/ 1207524 h 1734757"/>
                <a:gd name="connsiteX21-6905" fmla="*/ 2209923 w 8477199"/>
                <a:gd name="connsiteY21-6906" fmla="*/ 1255622 h 1734757"/>
                <a:gd name="connsiteX22-6907" fmla="*/ 1401028 w 8477199"/>
                <a:gd name="connsiteY22-6908" fmla="*/ 1328755 h 1734757"/>
                <a:gd name="connsiteX23-6909" fmla="*/ 1093370 w 8477199"/>
                <a:gd name="connsiteY23-6910" fmla="*/ 1317325 h 1734757"/>
                <a:gd name="connsiteX24-6911" fmla="*/ 116247 w 8477199"/>
                <a:gd name="connsiteY24-6912" fmla="*/ 971172 h 1734757"/>
                <a:gd name="connsiteX25-6913" fmla="*/ 9979 w 8477199"/>
                <a:gd name="connsiteY25-6914" fmla="*/ 496270 h 1734757"/>
                <a:gd name="connsiteX26-6915" fmla="*/ 174672 w 8477199"/>
                <a:gd name="connsiteY26-6916" fmla="*/ 0 h 1734757"/>
                <a:gd name="connsiteX27-6917" fmla="*/ 248669 w 8477199"/>
                <a:gd name="connsiteY27-6918" fmla="*/ 55572 h 1734757"/>
                <a:gd name="connsiteX28-6919" fmla="*/ 307460 w 8477199"/>
                <a:gd name="connsiteY28-6920" fmla="*/ 1000075 h 1734757"/>
                <a:gd name="connsiteX29-6921" fmla="*/ 3216727 w 8477199"/>
                <a:gd name="connsiteY29-6922" fmla="*/ 923472 h 1734757"/>
                <a:gd name="connsiteX30-6923" fmla="*/ 4271282 w 8477199"/>
                <a:gd name="connsiteY30-6924" fmla="*/ 872053 h 1734757"/>
                <a:gd name="connsiteX31-6925" fmla="*/ 4534135 w 8477199"/>
                <a:gd name="connsiteY31-6926" fmla="*/ 1303743 h 1734757"/>
                <a:gd name="connsiteX32-6927" fmla="*/ 4824736 w 8477199"/>
                <a:gd name="connsiteY32-6928" fmla="*/ 1596007 h 1734757"/>
                <a:gd name="connsiteX33-6929" fmla="*/ 5803572 w 8477199"/>
                <a:gd name="connsiteY33-6930" fmla="*/ 744571 h 1734757"/>
                <a:gd name="connsiteX34-6931" fmla="*/ 6697195 w 8477199"/>
                <a:gd name="connsiteY34-6932" fmla="*/ 214691 h 1734757"/>
                <a:gd name="connsiteX0-6933" fmla="*/ 6697195 w 8477199"/>
                <a:gd name="connsiteY0-6934" fmla="*/ 214691 h 1734757"/>
                <a:gd name="connsiteX1-6935" fmla="*/ 6709662 w 8477199"/>
                <a:gd name="connsiteY1-6936" fmla="*/ 214691 h 1734757"/>
                <a:gd name="connsiteX2-6937" fmla="*/ 7145860 w 8477199"/>
                <a:gd name="connsiteY2-6938" fmla="*/ 789985 h 1734757"/>
                <a:gd name="connsiteX3-6939" fmla="*/ 7305314 w 8477199"/>
                <a:gd name="connsiteY3-6940" fmla="*/ 1114171 h 1734757"/>
                <a:gd name="connsiteX4-6941" fmla="*/ 8432561 w 8477199"/>
                <a:gd name="connsiteY4-6942" fmla="*/ 880513 h 1734757"/>
                <a:gd name="connsiteX5-6943" fmla="*/ 8477199 w 8477199"/>
                <a:gd name="connsiteY5-6944" fmla="*/ 929103 h 1734757"/>
                <a:gd name="connsiteX6-6945" fmla="*/ 7295156 w 8477199"/>
                <a:gd name="connsiteY6-6946" fmla="*/ 1173736 h 1734757"/>
                <a:gd name="connsiteX7-6947" fmla="*/ 7106764 w 8477199"/>
                <a:gd name="connsiteY7-6948" fmla="*/ 814498 h 1734757"/>
                <a:gd name="connsiteX8-6949" fmla="*/ 6708739 w 8477199"/>
                <a:gd name="connsiteY8-6950" fmla="*/ 275180 h 1734757"/>
                <a:gd name="connsiteX9-6951" fmla="*/ 6697657 w 8477199"/>
                <a:gd name="connsiteY9-6952" fmla="*/ 275180 h 1734757"/>
                <a:gd name="connsiteX10-6953" fmla="*/ 5808796 w 8477199"/>
                <a:gd name="connsiteY10-6954" fmla="*/ 855594 h 1734757"/>
                <a:gd name="connsiteX11-6955" fmla="*/ 5680431 w 8477199"/>
                <a:gd name="connsiteY11-6956" fmla="*/ 987191 h 1734757"/>
                <a:gd name="connsiteX12-6957" fmla="*/ 5510509 w 8477199"/>
                <a:gd name="connsiteY12-6958" fmla="*/ 1166348 h 1734757"/>
                <a:gd name="connsiteX13-6959" fmla="*/ 5121257 w 8477199"/>
                <a:gd name="connsiteY13-6960" fmla="*/ 1556985 h 1734757"/>
                <a:gd name="connsiteX14-6961" fmla="*/ 4763866 w 8477199"/>
                <a:gd name="connsiteY14-6962" fmla="*/ 1734757 h 1734757"/>
                <a:gd name="connsiteX15-6963" fmla="*/ 4720924 w 8477199"/>
                <a:gd name="connsiteY15-6964" fmla="*/ 1730601 h 1734757"/>
                <a:gd name="connsiteX16-6965" fmla="*/ 4489128 w 8477199"/>
                <a:gd name="connsiteY16-6966" fmla="*/ 1387063 h 1734757"/>
                <a:gd name="connsiteX17-6967" fmla="*/ 4263335 w 8477199"/>
                <a:gd name="connsiteY17-6968" fmla="*/ 977494 h 1734757"/>
                <a:gd name="connsiteX18-6969" fmla="*/ 3440333 w 8477199"/>
                <a:gd name="connsiteY18-6970" fmla="*/ 1010362 h 1734757"/>
                <a:gd name="connsiteX19-6971" fmla="*/ 2444519 w 8477199"/>
                <a:gd name="connsiteY19-6972" fmla="*/ 1209752 h 1734757"/>
                <a:gd name="connsiteX20-6973" fmla="*/ 2426182 w 8477199"/>
                <a:gd name="connsiteY20-6974" fmla="*/ 1207524 h 1734757"/>
                <a:gd name="connsiteX21-6975" fmla="*/ 2209923 w 8477199"/>
                <a:gd name="connsiteY21-6976" fmla="*/ 1255622 h 1734757"/>
                <a:gd name="connsiteX22-6977" fmla="*/ 1401028 w 8477199"/>
                <a:gd name="connsiteY22-6978" fmla="*/ 1328755 h 1734757"/>
                <a:gd name="connsiteX23-6979" fmla="*/ 1093370 w 8477199"/>
                <a:gd name="connsiteY23-6980" fmla="*/ 1317325 h 1734757"/>
                <a:gd name="connsiteX24-6981" fmla="*/ 116247 w 8477199"/>
                <a:gd name="connsiteY24-6982" fmla="*/ 971172 h 1734757"/>
                <a:gd name="connsiteX25-6983" fmla="*/ 9979 w 8477199"/>
                <a:gd name="connsiteY25-6984" fmla="*/ 496270 h 1734757"/>
                <a:gd name="connsiteX26-6985" fmla="*/ 174672 w 8477199"/>
                <a:gd name="connsiteY26-6986" fmla="*/ 0 h 1734757"/>
                <a:gd name="connsiteX27-6987" fmla="*/ 248669 w 8477199"/>
                <a:gd name="connsiteY27-6988" fmla="*/ 55572 h 1734757"/>
                <a:gd name="connsiteX28-6989" fmla="*/ 307460 w 8477199"/>
                <a:gd name="connsiteY28-6990" fmla="*/ 1000075 h 1734757"/>
                <a:gd name="connsiteX29-6991" fmla="*/ 3216727 w 8477199"/>
                <a:gd name="connsiteY29-6992" fmla="*/ 923472 h 1734757"/>
                <a:gd name="connsiteX30-6993" fmla="*/ 4271282 w 8477199"/>
                <a:gd name="connsiteY30-6994" fmla="*/ 872053 h 1734757"/>
                <a:gd name="connsiteX31-6995" fmla="*/ 4534135 w 8477199"/>
                <a:gd name="connsiteY31-6996" fmla="*/ 1303743 h 1734757"/>
                <a:gd name="connsiteX32-6997" fmla="*/ 4824736 w 8477199"/>
                <a:gd name="connsiteY32-6998" fmla="*/ 1596007 h 1734757"/>
                <a:gd name="connsiteX33-6999" fmla="*/ 5803572 w 8477199"/>
                <a:gd name="connsiteY33-7000" fmla="*/ 744571 h 1734757"/>
                <a:gd name="connsiteX34-7001" fmla="*/ 6697195 w 8477199"/>
                <a:gd name="connsiteY34-7002" fmla="*/ 214691 h 1734757"/>
                <a:gd name="connsiteX0-7003" fmla="*/ 6697195 w 8477199"/>
                <a:gd name="connsiteY0-7004" fmla="*/ 214691 h 1734757"/>
                <a:gd name="connsiteX1-7005" fmla="*/ 6709662 w 8477199"/>
                <a:gd name="connsiteY1-7006" fmla="*/ 214691 h 1734757"/>
                <a:gd name="connsiteX2-7007" fmla="*/ 7145860 w 8477199"/>
                <a:gd name="connsiteY2-7008" fmla="*/ 789985 h 1734757"/>
                <a:gd name="connsiteX3-7009" fmla="*/ 7305314 w 8477199"/>
                <a:gd name="connsiteY3-7010" fmla="*/ 1114171 h 1734757"/>
                <a:gd name="connsiteX4-7011" fmla="*/ 8432561 w 8477199"/>
                <a:gd name="connsiteY4-7012" fmla="*/ 880513 h 1734757"/>
                <a:gd name="connsiteX5-7013" fmla="*/ 8477199 w 8477199"/>
                <a:gd name="connsiteY5-7014" fmla="*/ 929103 h 1734757"/>
                <a:gd name="connsiteX6-7015" fmla="*/ 7295156 w 8477199"/>
                <a:gd name="connsiteY6-7016" fmla="*/ 1173736 h 1734757"/>
                <a:gd name="connsiteX7-7017" fmla="*/ 7106764 w 8477199"/>
                <a:gd name="connsiteY7-7018" fmla="*/ 814498 h 1734757"/>
                <a:gd name="connsiteX8-7019" fmla="*/ 6708739 w 8477199"/>
                <a:gd name="connsiteY8-7020" fmla="*/ 275180 h 1734757"/>
                <a:gd name="connsiteX9-7021" fmla="*/ 6697657 w 8477199"/>
                <a:gd name="connsiteY9-7022" fmla="*/ 275180 h 1734757"/>
                <a:gd name="connsiteX10-7023" fmla="*/ 5808796 w 8477199"/>
                <a:gd name="connsiteY10-7024" fmla="*/ 855594 h 1734757"/>
                <a:gd name="connsiteX11-7025" fmla="*/ 5680431 w 8477199"/>
                <a:gd name="connsiteY11-7026" fmla="*/ 987191 h 1734757"/>
                <a:gd name="connsiteX12-7027" fmla="*/ 5510509 w 8477199"/>
                <a:gd name="connsiteY12-7028" fmla="*/ 1166348 h 1734757"/>
                <a:gd name="connsiteX13-7029" fmla="*/ 5121257 w 8477199"/>
                <a:gd name="connsiteY13-7030" fmla="*/ 1556985 h 1734757"/>
                <a:gd name="connsiteX14-7031" fmla="*/ 4763866 w 8477199"/>
                <a:gd name="connsiteY14-7032" fmla="*/ 1734757 h 1734757"/>
                <a:gd name="connsiteX15-7033" fmla="*/ 4720924 w 8477199"/>
                <a:gd name="connsiteY15-7034" fmla="*/ 1730601 h 1734757"/>
                <a:gd name="connsiteX16-7035" fmla="*/ 4489128 w 8477199"/>
                <a:gd name="connsiteY16-7036" fmla="*/ 1387063 h 1734757"/>
                <a:gd name="connsiteX17-7037" fmla="*/ 4263335 w 8477199"/>
                <a:gd name="connsiteY17-7038" fmla="*/ 977494 h 1734757"/>
                <a:gd name="connsiteX18-7039" fmla="*/ 3440333 w 8477199"/>
                <a:gd name="connsiteY18-7040" fmla="*/ 1010362 h 1734757"/>
                <a:gd name="connsiteX19-7041" fmla="*/ 2444519 w 8477199"/>
                <a:gd name="connsiteY19-7042" fmla="*/ 1209752 h 1734757"/>
                <a:gd name="connsiteX20-7043" fmla="*/ 2209923 w 8477199"/>
                <a:gd name="connsiteY20-7044" fmla="*/ 1255622 h 1734757"/>
                <a:gd name="connsiteX21-7045" fmla="*/ 1401028 w 8477199"/>
                <a:gd name="connsiteY21-7046" fmla="*/ 1328755 h 1734757"/>
                <a:gd name="connsiteX22-7047" fmla="*/ 1093370 w 8477199"/>
                <a:gd name="connsiteY22-7048" fmla="*/ 1317325 h 1734757"/>
                <a:gd name="connsiteX23-7049" fmla="*/ 116247 w 8477199"/>
                <a:gd name="connsiteY23-7050" fmla="*/ 971172 h 1734757"/>
                <a:gd name="connsiteX24-7051" fmla="*/ 9979 w 8477199"/>
                <a:gd name="connsiteY24-7052" fmla="*/ 496270 h 1734757"/>
                <a:gd name="connsiteX25-7053" fmla="*/ 174672 w 8477199"/>
                <a:gd name="connsiteY25-7054" fmla="*/ 0 h 1734757"/>
                <a:gd name="connsiteX26-7055" fmla="*/ 248669 w 8477199"/>
                <a:gd name="connsiteY26-7056" fmla="*/ 55572 h 1734757"/>
                <a:gd name="connsiteX27-7057" fmla="*/ 307460 w 8477199"/>
                <a:gd name="connsiteY27-7058" fmla="*/ 1000075 h 1734757"/>
                <a:gd name="connsiteX28-7059" fmla="*/ 3216727 w 8477199"/>
                <a:gd name="connsiteY28-7060" fmla="*/ 923472 h 1734757"/>
                <a:gd name="connsiteX29-7061" fmla="*/ 4271282 w 8477199"/>
                <a:gd name="connsiteY29-7062" fmla="*/ 872053 h 1734757"/>
                <a:gd name="connsiteX30-7063" fmla="*/ 4534135 w 8477199"/>
                <a:gd name="connsiteY30-7064" fmla="*/ 1303743 h 1734757"/>
                <a:gd name="connsiteX31-7065" fmla="*/ 4824736 w 8477199"/>
                <a:gd name="connsiteY31-7066" fmla="*/ 1596007 h 1734757"/>
                <a:gd name="connsiteX32-7067" fmla="*/ 5803572 w 8477199"/>
                <a:gd name="connsiteY32-7068" fmla="*/ 744571 h 1734757"/>
                <a:gd name="connsiteX33-7069" fmla="*/ 6697195 w 8477199"/>
                <a:gd name="connsiteY33-7070" fmla="*/ 214691 h 1734757"/>
                <a:gd name="connsiteX0-7071" fmla="*/ 6697195 w 8477199"/>
                <a:gd name="connsiteY0-7072" fmla="*/ 214691 h 1734757"/>
                <a:gd name="connsiteX1-7073" fmla="*/ 6709662 w 8477199"/>
                <a:gd name="connsiteY1-7074" fmla="*/ 214691 h 1734757"/>
                <a:gd name="connsiteX2-7075" fmla="*/ 7145860 w 8477199"/>
                <a:gd name="connsiteY2-7076" fmla="*/ 789985 h 1734757"/>
                <a:gd name="connsiteX3-7077" fmla="*/ 7305314 w 8477199"/>
                <a:gd name="connsiteY3-7078" fmla="*/ 1114171 h 1734757"/>
                <a:gd name="connsiteX4-7079" fmla="*/ 8432561 w 8477199"/>
                <a:gd name="connsiteY4-7080" fmla="*/ 880513 h 1734757"/>
                <a:gd name="connsiteX5-7081" fmla="*/ 8477199 w 8477199"/>
                <a:gd name="connsiteY5-7082" fmla="*/ 929103 h 1734757"/>
                <a:gd name="connsiteX6-7083" fmla="*/ 7295156 w 8477199"/>
                <a:gd name="connsiteY6-7084" fmla="*/ 1173736 h 1734757"/>
                <a:gd name="connsiteX7-7085" fmla="*/ 7106764 w 8477199"/>
                <a:gd name="connsiteY7-7086" fmla="*/ 814498 h 1734757"/>
                <a:gd name="connsiteX8-7087" fmla="*/ 6708739 w 8477199"/>
                <a:gd name="connsiteY8-7088" fmla="*/ 275180 h 1734757"/>
                <a:gd name="connsiteX9-7089" fmla="*/ 6697657 w 8477199"/>
                <a:gd name="connsiteY9-7090" fmla="*/ 275180 h 1734757"/>
                <a:gd name="connsiteX10-7091" fmla="*/ 5808796 w 8477199"/>
                <a:gd name="connsiteY10-7092" fmla="*/ 855594 h 1734757"/>
                <a:gd name="connsiteX11-7093" fmla="*/ 5680431 w 8477199"/>
                <a:gd name="connsiteY11-7094" fmla="*/ 987191 h 1734757"/>
                <a:gd name="connsiteX12-7095" fmla="*/ 5510509 w 8477199"/>
                <a:gd name="connsiteY12-7096" fmla="*/ 1166348 h 1734757"/>
                <a:gd name="connsiteX13-7097" fmla="*/ 5121257 w 8477199"/>
                <a:gd name="connsiteY13-7098" fmla="*/ 1556985 h 1734757"/>
                <a:gd name="connsiteX14-7099" fmla="*/ 4763866 w 8477199"/>
                <a:gd name="connsiteY14-7100" fmla="*/ 1734757 h 1734757"/>
                <a:gd name="connsiteX15-7101" fmla="*/ 4720924 w 8477199"/>
                <a:gd name="connsiteY15-7102" fmla="*/ 1730601 h 1734757"/>
                <a:gd name="connsiteX16-7103" fmla="*/ 4489128 w 8477199"/>
                <a:gd name="connsiteY16-7104" fmla="*/ 1387063 h 1734757"/>
                <a:gd name="connsiteX17-7105" fmla="*/ 4263335 w 8477199"/>
                <a:gd name="connsiteY17-7106" fmla="*/ 977494 h 1734757"/>
                <a:gd name="connsiteX18-7107" fmla="*/ 3440333 w 8477199"/>
                <a:gd name="connsiteY18-7108" fmla="*/ 1010362 h 1734757"/>
                <a:gd name="connsiteX19-7109" fmla="*/ 2209923 w 8477199"/>
                <a:gd name="connsiteY19-7110" fmla="*/ 1255622 h 1734757"/>
                <a:gd name="connsiteX20-7111" fmla="*/ 1401028 w 8477199"/>
                <a:gd name="connsiteY20-7112" fmla="*/ 1328755 h 1734757"/>
                <a:gd name="connsiteX21-7113" fmla="*/ 1093370 w 8477199"/>
                <a:gd name="connsiteY21-7114" fmla="*/ 1317325 h 1734757"/>
                <a:gd name="connsiteX22-7115" fmla="*/ 116247 w 8477199"/>
                <a:gd name="connsiteY22-7116" fmla="*/ 971172 h 1734757"/>
                <a:gd name="connsiteX23-7117" fmla="*/ 9979 w 8477199"/>
                <a:gd name="connsiteY23-7118" fmla="*/ 496270 h 1734757"/>
                <a:gd name="connsiteX24-7119" fmla="*/ 174672 w 8477199"/>
                <a:gd name="connsiteY24-7120" fmla="*/ 0 h 1734757"/>
                <a:gd name="connsiteX25-7121" fmla="*/ 248669 w 8477199"/>
                <a:gd name="connsiteY25-7122" fmla="*/ 55572 h 1734757"/>
                <a:gd name="connsiteX26-7123" fmla="*/ 307460 w 8477199"/>
                <a:gd name="connsiteY26-7124" fmla="*/ 1000075 h 1734757"/>
                <a:gd name="connsiteX27-7125" fmla="*/ 3216727 w 8477199"/>
                <a:gd name="connsiteY27-7126" fmla="*/ 923472 h 1734757"/>
                <a:gd name="connsiteX28-7127" fmla="*/ 4271282 w 8477199"/>
                <a:gd name="connsiteY28-7128" fmla="*/ 872053 h 1734757"/>
                <a:gd name="connsiteX29-7129" fmla="*/ 4534135 w 8477199"/>
                <a:gd name="connsiteY29-7130" fmla="*/ 1303743 h 1734757"/>
                <a:gd name="connsiteX30-7131" fmla="*/ 4824736 w 8477199"/>
                <a:gd name="connsiteY30-7132" fmla="*/ 1596007 h 1734757"/>
                <a:gd name="connsiteX31-7133" fmla="*/ 5803572 w 8477199"/>
                <a:gd name="connsiteY31-7134" fmla="*/ 744571 h 1734757"/>
                <a:gd name="connsiteX32-7135" fmla="*/ 6697195 w 8477199"/>
                <a:gd name="connsiteY32-7136" fmla="*/ 214691 h 1734757"/>
                <a:gd name="connsiteX0-7137" fmla="*/ 6697195 w 8477199"/>
                <a:gd name="connsiteY0-7138" fmla="*/ 214691 h 1734757"/>
                <a:gd name="connsiteX1-7139" fmla="*/ 6709662 w 8477199"/>
                <a:gd name="connsiteY1-7140" fmla="*/ 214691 h 1734757"/>
                <a:gd name="connsiteX2-7141" fmla="*/ 7145860 w 8477199"/>
                <a:gd name="connsiteY2-7142" fmla="*/ 789985 h 1734757"/>
                <a:gd name="connsiteX3-7143" fmla="*/ 7305314 w 8477199"/>
                <a:gd name="connsiteY3-7144" fmla="*/ 1114171 h 1734757"/>
                <a:gd name="connsiteX4-7145" fmla="*/ 8432561 w 8477199"/>
                <a:gd name="connsiteY4-7146" fmla="*/ 880513 h 1734757"/>
                <a:gd name="connsiteX5-7147" fmla="*/ 8477199 w 8477199"/>
                <a:gd name="connsiteY5-7148" fmla="*/ 929103 h 1734757"/>
                <a:gd name="connsiteX6-7149" fmla="*/ 7295156 w 8477199"/>
                <a:gd name="connsiteY6-7150" fmla="*/ 1173736 h 1734757"/>
                <a:gd name="connsiteX7-7151" fmla="*/ 7106764 w 8477199"/>
                <a:gd name="connsiteY7-7152" fmla="*/ 814498 h 1734757"/>
                <a:gd name="connsiteX8-7153" fmla="*/ 6708739 w 8477199"/>
                <a:gd name="connsiteY8-7154" fmla="*/ 275180 h 1734757"/>
                <a:gd name="connsiteX9-7155" fmla="*/ 6697657 w 8477199"/>
                <a:gd name="connsiteY9-7156" fmla="*/ 275180 h 1734757"/>
                <a:gd name="connsiteX10-7157" fmla="*/ 5808796 w 8477199"/>
                <a:gd name="connsiteY10-7158" fmla="*/ 855594 h 1734757"/>
                <a:gd name="connsiteX11-7159" fmla="*/ 5680431 w 8477199"/>
                <a:gd name="connsiteY11-7160" fmla="*/ 987191 h 1734757"/>
                <a:gd name="connsiteX12-7161" fmla="*/ 5510509 w 8477199"/>
                <a:gd name="connsiteY12-7162" fmla="*/ 1166348 h 1734757"/>
                <a:gd name="connsiteX13-7163" fmla="*/ 5121257 w 8477199"/>
                <a:gd name="connsiteY13-7164" fmla="*/ 1556985 h 1734757"/>
                <a:gd name="connsiteX14-7165" fmla="*/ 4763866 w 8477199"/>
                <a:gd name="connsiteY14-7166" fmla="*/ 1734757 h 1734757"/>
                <a:gd name="connsiteX15-7167" fmla="*/ 4720924 w 8477199"/>
                <a:gd name="connsiteY15-7168" fmla="*/ 1730601 h 1734757"/>
                <a:gd name="connsiteX16-7169" fmla="*/ 4489128 w 8477199"/>
                <a:gd name="connsiteY16-7170" fmla="*/ 1387063 h 1734757"/>
                <a:gd name="connsiteX17-7171" fmla="*/ 4263335 w 8477199"/>
                <a:gd name="connsiteY17-7172" fmla="*/ 977494 h 1734757"/>
                <a:gd name="connsiteX18-7173" fmla="*/ 3440333 w 8477199"/>
                <a:gd name="connsiteY18-7174" fmla="*/ 1010362 h 1734757"/>
                <a:gd name="connsiteX19-7175" fmla="*/ 2222804 w 8477199"/>
                <a:gd name="connsiteY19-7176" fmla="*/ 1311196 h 1734757"/>
                <a:gd name="connsiteX20-7177" fmla="*/ 1401028 w 8477199"/>
                <a:gd name="connsiteY20-7178" fmla="*/ 1328755 h 1734757"/>
                <a:gd name="connsiteX21-7179" fmla="*/ 1093370 w 8477199"/>
                <a:gd name="connsiteY21-7180" fmla="*/ 1317325 h 1734757"/>
                <a:gd name="connsiteX22-7181" fmla="*/ 116247 w 8477199"/>
                <a:gd name="connsiteY22-7182" fmla="*/ 971172 h 1734757"/>
                <a:gd name="connsiteX23-7183" fmla="*/ 9979 w 8477199"/>
                <a:gd name="connsiteY23-7184" fmla="*/ 496270 h 1734757"/>
                <a:gd name="connsiteX24-7185" fmla="*/ 174672 w 8477199"/>
                <a:gd name="connsiteY24-7186" fmla="*/ 0 h 1734757"/>
                <a:gd name="connsiteX25-7187" fmla="*/ 248669 w 8477199"/>
                <a:gd name="connsiteY25-7188" fmla="*/ 55572 h 1734757"/>
                <a:gd name="connsiteX26-7189" fmla="*/ 307460 w 8477199"/>
                <a:gd name="connsiteY26-7190" fmla="*/ 1000075 h 1734757"/>
                <a:gd name="connsiteX27-7191" fmla="*/ 3216727 w 8477199"/>
                <a:gd name="connsiteY27-7192" fmla="*/ 923472 h 1734757"/>
                <a:gd name="connsiteX28-7193" fmla="*/ 4271282 w 8477199"/>
                <a:gd name="connsiteY28-7194" fmla="*/ 872053 h 1734757"/>
                <a:gd name="connsiteX29-7195" fmla="*/ 4534135 w 8477199"/>
                <a:gd name="connsiteY29-7196" fmla="*/ 1303743 h 1734757"/>
                <a:gd name="connsiteX30-7197" fmla="*/ 4824736 w 8477199"/>
                <a:gd name="connsiteY30-7198" fmla="*/ 1596007 h 1734757"/>
                <a:gd name="connsiteX31-7199" fmla="*/ 5803572 w 8477199"/>
                <a:gd name="connsiteY31-7200" fmla="*/ 744571 h 1734757"/>
                <a:gd name="connsiteX32-7201" fmla="*/ 6697195 w 8477199"/>
                <a:gd name="connsiteY32-7202" fmla="*/ 214691 h 1734757"/>
                <a:gd name="connsiteX0-7203" fmla="*/ 6697195 w 8477199"/>
                <a:gd name="connsiteY0-7204" fmla="*/ 214691 h 1734757"/>
                <a:gd name="connsiteX1-7205" fmla="*/ 6709662 w 8477199"/>
                <a:gd name="connsiteY1-7206" fmla="*/ 214691 h 1734757"/>
                <a:gd name="connsiteX2-7207" fmla="*/ 7145860 w 8477199"/>
                <a:gd name="connsiteY2-7208" fmla="*/ 789985 h 1734757"/>
                <a:gd name="connsiteX3-7209" fmla="*/ 7305314 w 8477199"/>
                <a:gd name="connsiteY3-7210" fmla="*/ 1114171 h 1734757"/>
                <a:gd name="connsiteX4-7211" fmla="*/ 8432561 w 8477199"/>
                <a:gd name="connsiteY4-7212" fmla="*/ 880513 h 1734757"/>
                <a:gd name="connsiteX5-7213" fmla="*/ 8477199 w 8477199"/>
                <a:gd name="connsiteY5-7214" fmla="*/ 929103 h 1734757"/>
                <a:gd name="connsiteX6-7215" fmla="*/ 7295156 w 8477199"/>
                <a:gd name="connsiteY6-7216" fmla="*/ 1173736 h 1734757"/>
                <a:gd name="connsiteX7-7217" fmla="*/ 7106764 w 8477199"/>
                <a:gd name="connsiteY7-7218" fmla="*/ 814498 h 1734757"/>
                <a:gd name="connsiteX8-7219" fmla="*/ 6708739 w 8477199"/>
                <a:gd name="connsiteY8-7220" fmla="*/ 275180 h 1734757"/>
                <a:gd name="connsiteX9-7221" fmla="*/ 6697657 w 8477199"/>
                <a:gd name="connsiteY9-7222" fmla="*/ 275180 h 1734757"/>
                <a:gd name="connsiteX10-7223" fmla="*/ 5808796 w 8477199"/>
                <a:gd name="connsiteY10-7224" fmla="*/ 855594 h 1734757"/>
                <a:gd name="connsiteX11-7225" fmla="*/ 5680431 w 8477199"/>
                <a:gd name="connsiteY11-7226" fmla="*/ 987191 h 1734757"/>
                <a:gd name="connsiteX12-7227" fmla="*/ 5510509 w 8477199"/>
                <a:gd name="connsiteY12-7228" fmla="*/ 1166348 h 1734757"/>
                <a:gd name="connsiteX13-7229" fmla="*/ 5121257 w 8477199"/>
                <a:gd name="connsiteY13-7230" fmla="*/ 1556985 h 1734757"/>
                <a:gd name="connsiteX14-7231" fmla="*/ 4763866 w 8477199"/>
                <a:gd name="connsiteY14-7232" fmla="*/ 1734757 h 1734757"/>
                <a:gd name="connsiteX15-7233" fmla="*/ 4720924 w 8477199"/>
                <a:gd name="connsiteY15-7234" fmla="*/ 1730601 h 1734757"/>
                <a:gd name="connsiteX16-7235" fmla="*/ 4489128 w 8477199"/>
                <a:gd name="connsiteY16-7236" fmla="*/ 1387063 h 1734757"/>
                <a:gd name="connsiteX17-7237" fmla="*/ 4263335 w 8477199"/>
                <a:gd name="connsiteY17-7238" fmla="*/ 977494 h 1734757"/>
                <a:gd name="connsiteX18-7239" fmla="*/ 3440333 w 8477199"/>
                <a:gd name="connsiteY18-7240" fmla="*/ 1010362 h 1734757"/>
                <a:gd name="connsiteX19-7241" fmla="*/ 2222804 w 8477199"/>
                <a:gd name="connsiteY19-7242" fmla="*/ 1311196 h 1734757"/>
                <a:gd name="connsiteX20-7243" fmla="*/ 1093370 w 8477199"/>
                <a:gd name="connsiteY20-7244" fmla="*/ 1317325 h 1734757"/>
                <a:gd name="connsiteX21-7245" fmla="*/ 116247 w 8477199"/>
                <a:gd name="connsiteY21-7246" fmla="*/ 971172 h 1734757"/>
                <a:gd name="connsiteX22-7247" fmla="*/ 9979 w 8477199"/>
                <a:gd name="connsiteY22-7248" fmla="*/ 496270 h 1734757"/>
                <a:gd name="connsiteX23-7249" fmla="*/ 174672 w 8477199"/>
                <a:gd name="connsiteY23-7250" fmla="*/ 0 h 1734757"/>
                <a:gd name="connsiteX24-7251" fmla="*/ 248669 w 8477199"/>
                <a:gd name="connsiteY24-7252" fmla="*/ 55572 h 1734757"/>
                <a:gd name="connsiteX25-7253" fmla="*/ 307460 w 8477199"/>
                <a:gd name="connsiteY25-7254" fmla="*/ 1000075 h 1734757"/>
                <a:gd name="connsiteX26-7255" fmla="*/ 3216727 w 8477199"/>
                <a:gd name="connsiteY26-7256" fmla="*/ 923472 h 1734757"/>
                <a:gd name="connsiteX27-7257" fmla="*/ 4271282 w 8477199"/>
                <a:gd name="connsiteY27-7258" fmla="*/ 872053 h 1734757"/>
                <a:gd name="connsiteX28-7259" fmla="*/ 4534135 w 8477199"/>
                <a:gd name="connsiteY28-7260" fmla="*/ 1303743 h 1734757"/>
                <a:gd name="connsiteX29-7261" fmla="*/ 4824736 w 8477199"/>
                <a:gd name="connsiteY29-7262" fmla="*/ 1596007 h 1734757"/>
                <a:gd name="connsiteX30-7263" fmla="*/ 5803572 w 8477199"/>
                <a:gd name="connsiteY30-7264" fmla="*/ 744571 h 1734757"/>
                <a:gd name="connsiteX31-7265" fmla="*/ 6697195 w 8477199"/>
                <a:gd name="connsiteY31-7266" fmla="*/ 214691 h 1734757"/>
                <a:gd name="connsiteX0-7267" fmla="*/ 6697195 w 8477199"/>
                <a:gd name="connsiteY0-7268" fmla="*/ 214691 h 1734757"/>
                <a:gd name="connsiteX1-7269" fmla="*/ 6709662 w 8477199"/>
                <a:gd name="connsiteY1-7270" fmla="*/ 214691 h 1734757"/>
                <a:gd name="connsiteX2-7271" fmla="*/ 7145860 w 8477199"/>
                <a:gd name="connsiteY2-7272" fmla="*/ 789985 h 1734757"/>
                <a:gd name="connsiteX3-7273" fmla="*/ 7305314 w 8477199"/>
                <a:gd name="connsiteY3-7274" fmla="*/ 1114171 h 1734757"/>
                <a:gd name="connsiteX4-7275" fmla="*/ 8432561 w 8477199"/>
                <a:gd name="connsiteY4-7276" fmla="*/ 880513 h 1734757"/>
                <a:gd name="connsiteX5-7277" fmla="*/ 8477199 w 8477199"/>
                <a:gd name="connsiteY5-7278" fmla="*/ 929103 h 1734757"/>
                <a:gd name="connsiteX6-7279" fmla="*/ 7295156 w 8477199"/>
                <a:gd name="connsiteY6-7280" fmla="*/ 1173736 h 1734757"/>
                <a:gd name="connsiteX7-7281" fmla="*/ 7106764 w 8477199"/>
                <a:gd name="connsiteY7-7282" fmla="*/ 814498 h 1734757"/>
                <a:gd name="connsiteX8-7283" fmla="*/ 6708739 w 8477199"/>
                <a:gd name="connsiteY8-7284" fmla="*/ 275180 h 1734757"/>
                <a:gd name="connsiteX9-7285" fmla="*/ 6697657 w 8477199"/>
                <a:gd name="connsiteY9-7286" fmla="*/ 275180 h 1734757"/>
                <a:gd name="connsiteX10-7287" fmla="*/ 5808796 w 8477199"/>
                <a:gd name="connsiteY10-7288" fmla="*/ 855594 h 1734757"/>
                <a:gd name="connsiteX11-7289" fmla="*/ 5680431 w 8477199"/>
                <a:gd name="connsiteY11-7290" fmla="*/ 987191 h 1734757"/>
                <a:gd name="connsiteX12-7291" fmla="*/ 5510509 w 8477199"/>
                <a:gd name="connsiteY12-7292" fmla="*/ 1166348 h 1734757"/>
                <a:gd name="connsiteX13-7293" fmla="*/ 5121257 w 8477199"/>
                <a:gd name="connsiteY13-7294" fmla="*/ 1556985 h 1734757"/>
                <a:gd name="connsiteX14-7295" fmla="*/ 4763866 w 8477199"/>
                <a:gd name="connsiteY14-7296" fmla="*/ 1734757 h 1734757"/>
                <a:gd name="connsiteX15-7297" fmla="*/ 4720924 w 8477199"/>
                <a:gd name="connsiteY15-7298" fmla="*/ 1730601 h 1734757"/>
                <a:gd name="connsiteX16-7299" fmla="*/ 4489128 w 8477199"/>
                <a:gd name="connsiteY16-7300" fmla="*/ 1387063 h 1734757"/>
                <a:gd name="connsiteX17-7301" fmla="*/ 4263335 w 8477199"/>
                <a:gd name="connsiteY17-7302" fmla="*/ 977494 h 1734757"/>
                <a:gd name="connsiteX18-7303" fmla="*/ 3440333 w 8477199"/>
                <a:gd name="connsiteY18-7304" fmla="*/ 1010362 h 1734757"/>
                <a:gd name="connsiteX19-7305" fmla="*/ 2222804 w 8477199"/>
                <a:gd name="connsiteY19-7306" fmla="*/ 1311196 h 1734757"/>
                <a:gd name="connsiteX20-7307" fmla="*/ 1093370 w 8477199"/>
                <a:gd name="connsiteY20-7308" fmla="*/ 1317325 h 1734757"/>
                <a:gd name="connsiteX21-7309" fmla="*/ 116247 w 8477199"/>
                <a:gd name="connsiteY21-7310" fmla="*/ 971172 h 1734757"/>
                <a:gd name="connsiteX22-7311" fmla="*/ 9979 w 8477199"/>
                <a:gd name="connsiteY22-7312" fmla="*/ 496270 h 1734757"/>
                <a:gd name="connsiteX23-7313" fmla="*/ 174672 w 8477199"/>
                <a:gd name="connsiteY23-7314" fmla="*/ 0 h 1734757"/>
                <a:gd name="connsiteX24-7315" fmla="*/ 248669 w 8477199"/>
                <a:gd name="connsiteY24-7316" fmla="*/ 55572 h 1734757"/>
                <a:gd name="connsiteX25-7317" fmla="*/ 307460 w 8477199"/>
                <a:gd name="connsiteY25-7318" fmla="*/ 1000075 h 1734757"/>
                <a:gd name="connsiteX26-7319" fmla="*/ 3216727 w 8477199"/>
                <a:gd name="connsiteY26-7320" fmla="*/ 923472 h 1734757"/>
                <a:gd name="connsiteX27-7321" fmla="*/ 4271282 w 8477199"/>
                <a:gd name="connsiteY27-7322" fmla="*/ 872053 h 1734757"/>
                <a:gd name="connsiteX28-7323" fmla="*/ 4534135 w 8477199"/>
                <a:gd name="connsiteY28-7324" fmla="*/ 1303743 h 1734757"/>
                <a:gd name="connsiteX29-7325" fmla="*/ 4824736 w 8477199"/>
                <a:gd name="connsiteY29-7326" fmla="*/ 1596007 h 1734757"/>
                <a:gd name="connsiteX30-7327" fmla="*/ 5803572 w 8477199"/>
                <a:gd name="connsiteY30-7328" fmla="*/ 744571 h 1734757"/>
                <a:gd name="connsiteX31-7329" fmla="*/ 6697195 w 8477199"/>
                <a:gd name="connsiteY31-7330" fmla="*/ 214691 h 1734757"/>
                <a:gd name="connsiteX0-7331" fmla="*/ 6697195 w 8477199"/>
                <a:gd name="connsiteY0-7332" fmla="*/ 214691 h 1734757"/>
                <a:gd name="connsiteX1-7333" fmla="*/ 6709662 w 8477199"/>
                <a:gd name="connsiteY1-7334" fmla="*/ 214691 h 1734757"/>
                <a:gd name="connsiteX2-7335" fmla="*/ 7145860 w 8477199"/>
                <a:gd name="connsiteY2-7336" fmla="*/ 789985 h 1734757"/>
                <a:gd name="connsiteX3-7337" fmla="*/ 7305314 w 8477199"/>
                <a:gd name="connsiteY3-7338" fmla="*/ 1114171 h 1734757"/>
                <a:gd name="connsiteX4-7339" fmla="*/ 8432561 w 8477199"/>
                <a:gd name="connsiteY4-7340" fmla="*/ 880513 h 1734757"/>
                <a:gd name="connsiteX5-7341" fmla="*/ 8477199 w 8477199"/>
                <a:gd name="connsiteY5-7342" fmla="*/ 929103 h 1734757"/>
                <a:gd name="connsiteX6-7343" fmla="*/ 7295156 w 8477199"/>
                <a:gd name="connsiteY6-7344" fmla="*/ 1173736 h 1734757"/>
                <a:gd name="connsiteX7-7345" fmla="*/ 7106764 w 8477199"/>
                <a:gd name="connsiteY7-7346" fmla="*/ 814498 h 1734757"/>
                <a:gd name="connsiteX8-7347" fmla="*/ 6708739 w 8477199"/>
                <a:gd name="connsiteY8-7348" fmla="*/ 275180 h 1734757"/>
                <a:gd name="connsiteX9-7349" fmla="*/ 6697657 w 8477199"/>
                <a:gd name="connsiteY9-7350" fmla="*/ 275180 h 1734757"/>
                <a:gd name="connsiteX10-7351" fmla="*/ 5808796 w 8477199"/>
                <a:gd name="connsiteY10-7352" fmla="*/ 855594 h 1734757"/>
                <a:gd name="connsiteX11-7353" fmla="*/ 5680431 w 8477199"/>
                <a:gd name="connsiteY11-7354" fmla="*/ 987191 h 1734757"/>
                <a:gd name="connsiteX12-7355" fmla="*/ 5510509 w 8477199"/>
                <a:gd name="connsiteY12-7356" fmla="*/ 1166348 h 1734757"/>
                <a:gd name="connsiteX13-7357" fmla="*/ 5121257 w 8477199"/>
                <a:gd name="connsiteY13-7358" fmla="*/ 1556985 h 1734757"/>
                <a:gd name="connsiteX14-7359" fmla="*/ 4763866 w 8477199"/>
                <a:gd name="connsiteY14-7360" fmla="*/ 1734757 h 1734757"/>
                <a:gd name="connsiteX15-7361" fmla="*/ 4720924 w 8477199"/>
                <a:gd name="connsiteY15-7362" fmla="*/ 1730601 h 1734757"/>
                <a:gd name="connsiteX16-7363" fmla="*/ 4489128 w 8477199"/>
                <a:gd name="connsiteY16-7364" fmla="*/ 1387063 h 1734757"/>
                <a:gd name="connsiteX17-7365" fmla="*/ 4263335 w 8477199"/>
                <a:gd name="connsiteY17-7366" fmla="*/ 977494 h 1734757"/>
                <a:gd name="connsiteX18-7367" fmla="*/ 3440333 w 8477199"/>
                <a:gd name="connsiteY18-7368" fmla="*/ 1010362 h 1734757"/>
                <a:gd name="connsiteX19-7369" fmla="*/ 2222804 w 8477199"/>
                <a:gd name="connsiteY19-7370" fmla="*/ 1311196 h 1734757"/>
                <a:gd name="connsiteX20-7371" fmla="*/ 1093370 w 8477199"/>
                <a:gd name="connsiteY20-7372" fmla="*/ 1317325 h 1734757"/>
                <a:gd name="connsiteX21-7373" fmla="*/ 116247 w 8477199"/>
                <a:gd name="connsiteY21-7374" fmla="*/ 971172 h 1734757"/>
                <a:gd name="connsiteX22-7375" fmla="*/ 9979 w 8477199"/>
                <a:gd name="connsiteY22-7376" fmla="*/ 496270 h 1734757"/>
                <a:gd name="connsiteX23-7377" fmla="*/ 174672 w 8477199"/>
                <a:gd name="connsiteY23-7378" fmla="*/ 0 h 1734757"/>
                <a:gd name="connsiteX24-7379" fmla="*/ 248669 w 8477199"/>
                <a:gd name="connsiteY24-7380" fmla="*/ 55572 h 1734757"/>
                <a:gd name="connsiteX25-7381" fmla="*/ 307460 w 8477199"/>
                <a:gd name="connsiteY25-7382" fmla="*/ 1000075 h 1734757"/>
                <a:gd name="connsiteX26-7383" fmla="*/ 3216727 w 8477199"/>
                <a:gd name="connsiteY26-7384" fmla="*/ 923472 h 1734757"/>
                <a:gd name="connsiteX27-7385" fmla="*/ 4271282 w 8477199"/>
                <a:gd name="connsiteY27-7386" fmla="*/ 872053 h 1734757"/>
                <a:gd name="connsiteX28-7387" fmla="*/ 4534135 w 8477199"/>
                <a:gd name="connsiteY28-7388" fmla="*/ 1303743 h 1734757"/>
                <a:gd name="connsiteX29-7389" fmla="*/ 4824736 w 8477199"/>
                <a:gd name="connsiteY29-7390" fmla="*/ 1596007 h 1734757"/>
                <a:gd name="connsiteX30-7391" fmla="*/ 5803572 w 8477199"/>
                <a:gd name="connsiteY30-7392" fmla="*/ 744571 h 1734757"/>
                <a:gd name="connsiteX31-7393" fmla="*/ 6697195 w 8477199"/>
                <a:gd name="connsiteY31-7394" fmla="*/ 214691 h 1734757"/>
                <a:gd name="connsiteX0-7395" fmla="*/ 6697195 w 8477199"/>
                <a:gd name="connsiteY0-7396" fmla="*/ 214691 h 1734757"/>
                <a:gd name="connsiteX1-7397" fmla="*/ 6709662 w 8477199"/>
                <a:gd name="connsiteY1-7398" fmla="*/ 214691 h 1734757"/>
                <a:gd name="connsiteX2-7399" fmla="*/ 7145860 w 8477199"/>
                <a:gd name="connsiteY2-7400" fmla="*/ 789985 h 1734757"/>
                <a:gd name="connsiteX3-7401" fmla="*/ 7305314 w 8477199"/>
                <a:gd name="connsiteY3-7402" fmla="*/ 1114171 h 1734757"/>
                <a:gd name="connsiteX4-7403" fmla="*/ 8432561 w 8477199"/>
                <a:gd name="connsiteY4-7404" fmla="*/ 880513 h 1734757"/>
                <a:gd name="connsiteX5-7405" fmla="*/ 8477199 w 8477199"/>
                <a:gd name="connsiteY5-7406" fmla="*/ 929103 h 1734757"/>
                <a:gd name="connsiteX6-7407" fmla="*/ 7295156 w 8477199"/>
                <a:gd name="connsiteY6-7408" fmla="*/ 1173736 h 1734757"/>
                <a:gd name="connsiteX7-7409" fmla="*/ 7106764 w 8477199"/>
                <a:gd name="connsiteY7-7410" fmla="*/ 814498 h 1734757"/>
                <a:gd name="connsiteX8-7411" fmla="*/ 6708739 w 8477199"/>
                <a:gd name="connsiteY8-7412" fmla="*/ 275180 h 1734757"/>
                <a:gd name="connsiteX9-7413" fmla="*/ 6697657 w 8477199"/>
                <a:gd name="connsiteY9-7414" fmla="*/ 275180 h 1734757"/>
                <a:gd name="connsiteX10-7415" fmla="*/ 5808796 w 8477199"/>
                <a:gd name="connsiteY10-7416" fmla="*/ 855594 h 1734757"/>
                <a:gd name="connsiteX11-7417" fmla="*/ 5680431 w 8477199"/>
                <a:gd name="connsiteY11-7418" fmla="*/ 987191 h 1734757"/>
                <a:gd name="connsiteX12-7419" fmla="*/ 5510509 w 8477199"/>
                <a:gd name="connsiteY12-7420" fmla="*/ 1166348 h 1734757"/>
                <a:gd name="connsiteX13-7421" fmla="*/ 5121257 w 8477199"/>
                <a:gd name="connsiteY13-7422" fmla="*/ 1556985 h 1734757"/>
                <a:gd name="connsiteX14-7423" fmla="*/ 4763866 w 8477199"/>
                <a:gd name="connsiteY14-7424" fmla="*/ 1734757 h 1734757"/>
                <a:gd name="connsiteX15-7425" fmla="*/ 4720924 w 8477199"/>
                <a:gd name="connsiteY15-7426" fmla="*/ 1730601 h 1734757"/>
                <a:gd name="connsiteX16-7427" fmla="*/ 4489128 w 8477199"/>
                <a:gd name="connsiteY16-7428" fmla="*/ 1387063 h 1734757"/>
                <a:gd name="connsiteX17-7429" fmla="*/ 4263335 w 8477199"/>
                <a:gd name="connsiteY17-7430" fmla="*/ 977494 h 1734757"/>
                <a:gd name="connsiteX18-7431" fmla="*/ 3440333 w 8477199"/>
                <a:gd name="connsiteY18-7432" fmla="*/ 1010362 h 1734757"/>
                <a:gd name="connsiteX19-7433" fmla="*/ 2222804 w 8477199"/>
                <a:gd name="connsiteY19-7434" fmla="*/ 1311196 h 1734757"/>
                <a:gd name="connsiteX20-7435" fmla="*/ 1093370 w 8477199"/>
                <a:gd name="connsiteY20-7436" fmla="*/ 1317325 h 1734757"/>
                <a:gd name="connsiteX21-7437" fmla="*/ 116247 w 8477199"/>
                <a:gd name="connsiteY21-7438" fmla="*/ 971172 h 1734757"/>
                <a:gd name="connsiteX22-7439" fmla="*/ 9979 w 8477199"/>
                <a:gd name="connsiteY22-7440" fmla="*/ 496270 h 1734757"/>
                <a:gd name="connsiteX23-7441" fmla="*/ 174672 w 8477199"/>
                <a:gd name="connsiteY23-7442" fmla="*/ 0 h 1734757"/>
                <a:gd name="connsiteX24-7443" fmla="*/ 248669 w 8477199"/>
                <a:gd name="connsiteY24-7444" fmla="*/ 55572 h 1734757"/>
                <a:gd name="connsiteX25-7445" fmla="*/ 307460 w 8477199"/>
                <a:gd name="connsiteY25-7446" fmla="*/ 1000075 h 1734757"/>
                <a:gd name="connsiteX26-7447" fmla="*/ 3216727 w 8477199"/>
                <a:gd name="connsiteY26-7448" fmla="*/ 923472 h 1734757"/>
                <a:gd name="connsiteX27-7449" fmla="*/ 4271282 w 8477199"/>
                <a:gd name="connsiteY27-7450" fmla="*/ 872053 h 1734757"/>
                <a:gd name="connsiteX28-7451" fmla="*/ 4534135 w 8477199"/>
                <a:gd name="connsiteY28-7452" fmla="*/ 1303743 h 1734757"/>
                <a:gd name="connsiteX29-7453" fmla="*/ 4824736 w 8477199"/>
                <a:gd name="connsiteY29-7454" fmla="*/ 1596007 h 1734757"/>
                <a:gd name="connsiteX30-7455" fmla="*/ 5803572 w 8477199"/>
                <a:gd name="connsiteY30-7456" fmla="*/ 744571 h 1734757"/>
                <a:gd name="connsiteX31-7457" fmla="*/ 6697195 w 8477199"/>
                <a:gd name="connsiteY31-7458" fmla="*/ 214691 h 1734757"/>
                <a:gd name="connsiteX0-7459" fmla="*/ 6697195 w 8477199"/>
                <a:gd name="connsiteY0-7460" fmla="*/ 214691 h 1734757"/>
                <a:gd name="connsiteX1-7461" fmla="*/ 6709662 w 8477199"/>
                <a:gd name="connsiteY1-7462" fmla="*/ 214691 h 1734757"/>
                <a:gd name="connsiteX2-7463" fmla="*/ 7145860 w 8477199"/>
                <a:gd name="connsiteY2-7464" fmla="*/ 789985 h 1734757"/>
                <a:gd name="connsiteX3-7465" fmla="*/ 7305314 w 8477199"/>
                <a:gd name="connsiteY3-7466" fmla="*/ 1114171 h 1734757"/>
                <a:gd name="connsiteX4-7467" fmla="*/ 8432561 w 8477199"/>
                <a:gd name="connsiteY4-7468" fmla="*/ 880513 h 1734757"/>
                <a:gd name="connsiteX5-7469" fmla="*/ 8477199 w 8477199"/>
                <a:gd name="connsiteY5-7470" fmla="*/ 929103 h 1734757"/>
                <a:gd name="connsiteX6-7471" fmla="*/ 7295156 w 8477199"/>
                <a:gd name="connsiteY6-7472" fmla="*/ 1173736 h 1734757"/>
                <a:gd name="connsiteX7-7473" fmla="*/ 7106764 w 8477199"/>
                <a:gd name="connsiteY7-7474" fmla="*/ 814498 h 1734757"/>
                <a:gd name="connsiteX8-7475" fmla="*/ 6708739 w 8477199"/>
                <a:gd name="connsiteY8-7476" fmla="*/ 275180 h 1734757"/>
                <a:gd name="connsiteX9-7477" fmla="*/ 6697657 w 8477199"/>
                <a:gd name="connsiteY9-7478" fmla="*/ 275180 h 1734757"/>
                <a:gd name="connsiteX10-7479" fmla="*/ 5808796 w 8477199"/>
                <a:gd name="connsiteY10-7480" fmla="*/ 855594 h 1734757"/>
                <a:gd name="connsiteX11-7481" fmla="*/ 5680431 w 8477199"/>
                <a:gd name="connsiteY11-7482" fmla="*/ 987191 h 1734757"/>
                <a:gd name="connsiteX12-7483" fmla="*/ 5510509 w 8477199"/>
                <a:gd name="connsiteY12-7484" fmla="*/ 1166348 h 1734757"/>
                <a:gd name="connsiteX13-7485" fmla="*/ 5121257 w 8477199"/>
                <a:gd name="connsiteY13-7486" fmla="*/ 1556985 h 1734757"/>
                <a:gd name="connsiteX14-7487" fmla="*/ 4763866 w 8477199"/>
                <a:gd name="connsiteY14-7488" fmla="*/ 1734757 h 1734757"/>
                <a:gd name="connsiteX15-7489" fmla="*/ 4720924 w 8477199"/>
                <a:gd name="connsiteY15-7490" fmla="*/ 1730601 h 1734757"/>
                <a:gd name="connsiteX16-7491" fmla="*/ 4489128 w 8477199"/>
                <a:gd name="connsiteY16-7492" fmla="*/ 1387063 h 1734757"/>
                <a:gd name="connsiteX17-7493" fmla="*/ 4263335 w 8477199"/>
                <a:gd name="connsiteY17-7494" fmla="*/ 977494 h 1734757"/>
                <a:gd name="connsiteX18-7495" fmla="*/ 3440333 w 8477199"/>
                <a:gd name="connsiteY18-7496" fmla="*/ 1010362 h 1734757"/>
                <a:gd name="connsiteX19-7497" fmla="*/ 2222804 w 8477199"/>
                <a:gd name="connsiteY19-7498" fmla="*/ 1311196 h 1734757"/>
                <a:gd name="connsiteX20-7499" fmla="*/ 1093370 w 8477199"/>
                <a:gd name="connsiteY20-7500" fmla="*/ 1317325 h 1734757"/>
                <a:gd name="connsiteX21-7501" fmla="*/ 116247 w 8477199"/>
                <a:gd name="connsiteY21-7502" fmla="*/ 971172 h 1734757"/>
                <a:gd name="connsiteX22-7503" fmla="*/ 9979 w 8477199"/>
                <a:gd name="connsiteY22-7504" fmla="*/ 496270 h 1734757"/>
                <a:gd name="connsiteX23-7505" fmla="*/ 174672 w 8477199"/>
                <a:gd name="connsiteY23-7506" fmla="*/ 0 h 1734757"/>
                <a:gd name="connsiteX24-7507" fmla="*/ 248669 w 8477199"/>
                <a:gd name="connsiteY24-7508" fmla="*/ 55572 h 1734757"/>
                <a:gd name="connsiteX25-7509" fmla="*/ 307460 w 8477199"/>
                <a:gd name="connsiteY25-7510" fmla="*/ 1000075 h 1734757"/>
                <a:gd name="connsiteX26-7511" fmla="*/ 3216727 w 8477199"/>
                <a:gd name="connsiteY26-7512" fmla="*/ 923472 h 1734757"/>
                <a:gd name="connsiteX27-7513" fmla="*/ 4271282 w 8477199"/>
                <a:gd name="connsiteY27-7514" fmla="*/ 872053 h 1734757"/>
                <a:gd name="connsiteX28-7515" fmla="*/ 4534135 w 8477199"/>
                <a:gd name="connsiteY28-7516" fmla="*/ 1303743 h 1734757"/>
                <a:gd name="connsiteX29-7517" fmla="*/ 4824736 w 8477199"/>
                <a:gd name="connsiteY29-7518" fmla="*/ 1596007 h 1734757"/>
                <a:gd name="connsiteX30-7519" fmla="*/ 5803572 w 8477199"/>
                <a:gd name="connsiteY30-7520" fmla="*/ 744571 h 1734757"/>
                <a:gd name="connsiteX31-7521" fmla="*/ 6697195 w 8477199"/>
                <a:gd name="connsiteY31-7522" fmla="*/ 214691 h 1734757"/>
                <a:gd name="connsiteX0-7523" fmla="*/ 6697195 w 8477199"/>
                <a:gd name="connsiteY0-7524" fmla="*/ 214691 h 1734757"/>
                <a:gd name="connsiteX1-7525" fmla="*/ 6709662 w 8477199"/>
                <a:gd name="connsiteY1-7526" fmla="*/ 214691 h 1734757"/>
                <a:gd name="connsiteX2-7527" fmla="*/ 7145860 w 8477199"/>
                <a:gd name="connsiteY2-7528" fmla="*/ 789985 h 1734757"/>
                <a:gd name="connsiteX3-7529" fmla="*/ 7305314 w 8477199"/>
                <a:gd name="connsiteY3-7530" fmla="*/ 1114171 h 1734757"/>
                <a:gd name="connsiteX4-7531" fmla="*/ 8432561 w 8477199"/>
                <a:gd name="connsiteY4-7532" fmla="*/ 880513 h 1734757"/>
                <a:gd name="connsiteX5-7533" fmla="*/ 8477199 w 8477199"/>
                <a:gd name="connsiteY5-7534" fmla="*/ 929103 h 1734757"/>
                <a:gd name="connsiteX6-7535" fmla="*/ 7295156 w 8477199"/>
                <a:gd name="connsiteY6-7536" fmla="*/ 1173736 h 1734757"/>
                <a:gd name="connsiteX7-7537" fmla="*/ 7106764 w 8477199"/>
                <a:gd name="connsiteY7-7538" fmla="*/ 814498 h 1734757"/>
                <a:gd name="connsiteX8-7539" fmla="*/ 6708739 w 8477199"/>
                <a:gd name="connsiteY8-7540" fmla="*/ 275180 h 1734757"/>
                <a:gd name="connsiteX9-7541" fmla="*/ 6697657 w 8477199"/>
                <a:gd name="connsiteY9-7542" fmla="*/ 275180 h 1734757"/>
                <a:gd name="connsiteX10-7543" fmla="*/ 5808796 w 8477199"/>
                <a:gd name="connsiteY10-7544" fmla="*/ 855594 h 1734757"/>
                <a:gd name="connsiteX11-7545" fmla="*/ 5680431 w 8477199"/>
                <a:gd name="connsiteY11-7546" fmla="*/ 987191 h 1734757"/>
                <a:gd name="connsiteX12-7547" fmla="*/ 5510509 w 8477199"/>
                <a:gd name="connsiteY12-7548" fmla="*/ 1166348 h 1734757"/>
                <a:gd name="connsiteX13-7549" fmla="*/ 5121257 w 8477199"/>
                <a:gd name="connsiteY13-7550" fmla="*/ 1556985 h 1734757"/>
                <a:gd name="connsiteX14-7551" fmla="*/ 4763866 w 8477199"/>
                <a:gd name="connsiteY14-7552" fmla="*/ 1734757 h 1734757"/>
                <a:gd name="connsiteX15-7553" fmla="*/ 4720924 w 8477199"/>
                <a:gd name="connsiteY15-7554" fmla="*/ 1730601 h 1734757"/>
                <a:gd name="connsiteX16-7555" fmla="*/ 4489128 w 8477199"/>
                <a:gd name="connsiteY16-7556" fmla="*/ 1387063 h 1734757"/>
                <a:gd name="connsiteX17-7557" fmla="*/ 4263335 w 8477199"/>
                <a:gd name="connsiteY17-7558" fmla="*/ 977494 h 1734757"/>
                <a:gd name="connsiteX18-7559" fmla="*/ 3440333 w 8477199"/>
                <a:gd name="connsiteY18-7560" fmla="*/ 1010362 h 1734757"/>
                <a:gd name="connsiteX19-7561" fmla="*/ 2222804 w 8477199"/>
                <a:gd name="connsiteY19-7562" fmla="*/ 1311196 h 1734757"/>
                <a:gd name="connsiteX20-7563" fmla="*/ 1093370 w 8477199"/>
                <a:gd name="connsiteY20-7564" fmla="*/ 1317325 h 1734757"/>
                <a:gd name="connsiteX21-7565" fmla="*/ 116247 w 8477199"/>
                <a:gd name="connsiteY21-7566" fmla="*/ 971172 h 1734757"/>
                <a:gd name="connsiteX22-7567" fmla="*/ 9979 w 8477199"/>
                <a:gd name="connsiteY22-7568" fmla="*/ 496270 h 1734757"/>
                <a:gd name="connsiteX23-7569" fmla="*/ 174672 w 8477199"/>
                <a:gd name="connsiteY23-7570" fmla="*/ 0 h 1734757"/>
                <a:gd name="connsiteX24-7571" fmla="*/ 248669 w 8477199"/>
                <a:gd name="connsiteY24-7572" fmla="*/ 55572 h 1734757"/>
                <a:gd name="connsiteX25-7573" fmla="*/ 307460 w 8477199"/>
                <a:gd name="connsiteY25-7574" fmla="*/ 1000075 h 1734757"/>
                <a:gd name="connsiteX26-7575" fmla="*/ 3216727 w 8477199"/>
                <a:gd name="connsiteY26-7576" fmla="*/ 923472 h 1734757"/>
                <a:gd name="connsiteX27-7577" fmla="*/ 4271282 w 8477199"/>
                <a:gd name="connsiteY27-7578" fmla="*/ 872053 h 1734757"/>
                <a:gd name="connsiteX28-7579" fmla="*/ 4534135 w 8477199"/>
                <a:gd name="connsiteY28-7580" fmla="*/ 1303743 h 1734757"/>
                <a:gd name="connsiteX29-7581" fmla="*/ 4824736 w 8477199"/>
                <a:gd name="connsiteY29-7582" fmla="*/ 1596007 h 1734757"/>
                <a:gd name="connsiteX30-7583" fmla="*/ 5803572 w 8477199"/>
                <a:gd name="connsiteY30-7584" fmla="*/ 744571 h 1734757"/>
                <a:gd name="connsiteX31-7585" fmla="*/ 6697195 w 8477199"/>
                <a:gd name="connsiteY31-7586" fmla="*/ 214691 h 1734757"/>
                <a:gd name="connsiteX0-7587" fmla="*/ 6697195 w 8477199"/>
                <a:gd name="connsiteY0-7588" fmla="*/ 214691 h 1734757"/>
                <a:gd name="connsiteX1-7589" fmla="*/ 6709662 w 8477199"/>
                <a:gd name="connsiteY1-7590" fmla="*/ 214691 h 1734757"/>
                <a:gd name="connsiteX2-7591" fmla="*/ 7145860 w 8477199"/>
                <a:gd name="connsiteY2-7592" fmla="*/ 789985 h 1734757"/>
                <a:gd name="connsiteX3-7593" fmla="*/ 7305314 w 8477199"/>
                <a:gd name="connsiteY3-7594" fmla="*/ 1114171 h 1734757"/>
                <a:gd name="connsiteX4-7595" fmla="*/ 8432561 w 8477199"/>
                <a:gd name="connsiteY4-7596" fmla="*/ 880513 h 1734757"/>
                <a:gd name="connsiteX5-7597" fmla="*/ 8477199 w 8477199"/>
                <a:gd name="connsiteY5-7598" fmla="*/ 929103 h 1734757"/>
                <a:gd name="connsiteX6-7599" fmla="*/ 7295156 w 8477199"/>
                <a:gd name="connsiteY6-7600" fmla="*/ 1173736 h 1734757"/>
                <a:gd name="connsiteX7-7601" fmla="*/ 7106764 w 8477199"/>
                <a:gd name="connsiteY7-7602" fmla="*/ 814498 h 1734757"/>
                <a:gd name="connsiteX8-7603" fmla="*/ 6708739 w 8477199"/>
                <a:gd name="connsiteY8-7604" fmla="*/ 275180 h 1734757"/>
                <a:gd name="connsiteX9-7605" fmla="*/ 6697657 w 8477199"/>
                <a:gd name="connsiteY9-7606" fmla="*/ 275180 h 1734757"/>
                <a:gd name="connsiteX10-7607" fmla="*/ 5808796 w 8477199"/>
                <a:gd name="connsiteY10-7608" fmla="*/ 855594 h 1734757"/>
                <a:gd name="connsiteX11-7609" fmla="*/ 5680431 w 8477199"/>
                <a:gd name="connsiteY11-7610" fmla="*/ 987191 h 1734757"/>
                <a:gd name="connsiteX12-7611" fmla="*/ 5510509 w 8477199"/>
                <a:gd name="connsiteY12-7612" fmla="*/ 1166348 h 1734757"/>
                <a:gd name="connsiteX13-7613" fmla="*/ 5121257 w 8477199"/>
                <a:gd name="connsiteY13-7614" fmla="*/ 1556985 h 1734757"/>
                <a:gd name="connsiteX14-7615" fmla="*/ 4763866 w 8477199"/>
                <a:gd name="connsiteY14-7616" fmla="*/ 1734757 h 1734757"/>
                <a:gd name="connsiteX15-7617" fmla="*/ 4720924 w 8477199"/>
                <a:gd name="connsiteY15-7618" fmla="*/ 1730601 h 1734757"/>
                <a:gd name="connsiteX16-7619" fmla="*/ 4489128 w 8477199"/>
                <a:gd name="connsiteY16-7620" fmla="*/ 1387063 h 1734757"/>
                <a:gd name="connsiteX17-7621" fmla="*/ 4263335 w 8477199"/>
                <a:gd name="connsiteY17-7622" fmla="*/ 977494 h 1734757"/>
                <a:gd name="connsiteX18-7623" fmla="*/ 3440333 w 8477199"/>
                <a:gd name="connsiteY18-7624" fmla="*/ 1010362 h 1734757"/>
                <a:gd name="connsiteX19-7625" fmla="*/ 2222804 w 8477199"/>
                <a:gd name="connsiteY19-7626" fmla="*/ 1311196 h 1734757"/>
                <a:gd name="connsiteX20-7627" fmla="*/ 1093370 w 8477199"/>
                <a:gd name="connsiteY20-7628" fmla="*/ 1317325 h 1734757"/>
                <a:gd name="connsiteX21-7629" fmla="*/ 116247 w 8477199"/>
                <a:gd name="connsiteY21-7630" fmla="*/ 971172 h 1734757"/>
                <a:gd name="connsiteX22-7631" fmla="*/ 9979 w 8477199"/>
                <a:gd name="connsiteY22-7632" fmla="*/ 496270 h 1734757"/>
                <a:gd name="connsiteX23-7633" fmla="*/ 174672 w 8477199"/>
                <a:gd name="connsiteY23-7634" fmla="*/ 0 h 1734757"/>
                <a:gd name="connsiteX24-7635" fmla="*/ 248669 w 8477199"/>
                <a:gd name="connsiteY24-7636" fmla="*/ 55572 h 1734757"/>
                <a:gd name="connsiteX25-7637" fmla="*/ 307460 w 8477199"/>
                <a:gd name="connsiteY25-7638" fmla="*/ 1000075 h 1734757"/>
                <a:gd name="connsiteX26-7639" fmla="*/ 3216727 w 8477199"/>
                <a:gd name="connsiteY26-7640" fmla="*/ 923472 h 1734757"/>
                <a:gd name="connsiteX27-7641" fmla="*/ 4271282 w 8477199"/>
                <a:gd name="connsiteY27-7642" fmla="*/ 872053 h 1734757"/>
                <a:gd name="connsiteX28-7643" fmla="*/ 4534135 w 8477199"/>
                <a:gd name="connsiteY28-7644" fmla="*/ 1303743 h 1734757"/>
                <a:gd name="connsiteX29-7645" fmla="*/ 4824736 w 8477199"/>
                <a:gd name="connsiteY29-7646" fmla="*/ 1596007 h 1734757"/>
                <a:gd name="connsiteX30-7647" fmla="*/ 5803572 w 8477199"/>
                <a:gd name="connsiteY30-7648" fmla="*/ 744571 h 1734757"/>
                <a:gd name="connsiteX31-7649" fmla="*/ 6697195 w 8477199"/>
                <a:gd name="connsiteY31-7650" fmla="*/ 214691 h 1734757"/>
                <a:gd name="connsiteX0-7651" fmla="*/ 6697195 w 8477199"/>
                <a:gd name="connsiteY0-7652" fmla="*/ 214691 h 1734757"/>
                <a:gd name="connsiteX1-7653" fmla="*/ 6709662 w 8477199"/>
                <a:gd name="connsiteY1-7654" fmla="*/ 214691 h 1734757"/>
                <a:gd name="connsiteX2-7655" fmla="*/ 7145860 w 8477199"/>
                <a:gd name="connsiteY2-7656" fmla="*/ 789985 h 1734757"/>
                <a:gd name="connsiteX3-7657" fmla="*/ 7305314 w 8477199"/>
                <a:gd name="connsiteY3-7658" fmla="*/ 1114171 h 1734757"/>
                <a:gd name="connsiteX4-7659" fmla="*/ 8432561 w 8477199"/>
                <a:gd name="connsiteY4-7660" fmla="*/ 880513 h 1734757"/>
                <a:gd name="connsiteX5-7661" fmla="*/ 8477199 w 8477199"/>
                <a:gd name="connsiteY5-7662" fmla="*/ 929103 h 1734757"/>
                <a:gd name="connsiteX6-7663" fmla="*/ 7295156 w 8477199"/>
                <a:gd name="connsiteY6-7664" fmla="*/ 1173736 h 1734757"/>
                <a:gd name="connsiteX7-7665" fmla="*/ 7106764 w 8477199"/>
                <a:gd name="connsiteY7-7666" fmla="*/ 814498 h 1734757"/>
                <a:gd name="connsiteX8-7667" fmla="*/ 6708739 w 8477199"/>
                <a:gd name="connsiteY8-7668" fmla="*/ 275180 h 1734757"/>
                <a:gd name="connsiteX9-7669" fmla="*/ 6697657 w 8477199"/>
                <a:gd name="connsiteY9-7670" fmla="*/ 275180 h 1734757"/>
                <a:gd name="connsiteX10-7671" fmla="*/ 5808796 w 8477199"/>
                <a:gd name="connsiteY10-7672" fmla="*/ 855594 h 1734757"/>
                <a:gd name="connsiteX11-7673" fmla="*/ 5680431 w 8477199"/>
                <a:gd name="connsiteY11-7674" fmla="*/ 987191 h 1734757"/>
                <a:gd name="connsiteX12-7675" fmla="*/ 5510509 w 8477199"/>
                <a:gd name="connsiteY12-7676" fmla="*/ 1166348 h 1734757"/>
                <a:gd name="connsiteX13-7677" fmla="*/ 5121257 w 8477199"/>
                <a:gd name="connsiteY13-7678" fmla="*/ 1556985 h 1734757"/>
                <a:gd name="connsiteX14-7679" fmla="*/ 4763866 w 8477199"/>
                <a:gd name="connsiteY14-7680" fmla="*/ 1734757 h 1734757"/>
                <a:gd name="connsiteX15-7681" fmla="*/ 4720924 w 8477199"/>
                <a:gd name="connsiteY15-7682" fmla="*/ 1730601 h 1734757"/>
                <a:gd name="connsiteX16-7683" fmla="*/ 4489128 w 8477199"/>
                <a:gd name="connsiteY16-7684" fmla="*/ 1387063 h 1734757"/>
                <a:gd name="connsiteX17-7685" fmla="*/ 4263335 w 8477199"/>
                <a:gd name="connsiteY17-7686" fmla="*/ 977494 h 1734757"/>
                <a:gd name="connsiteX18-7687" fmla="*/ 3440333 w 8477199"/>
                <a:gd name="connsiteY18-7688" fmla="*/ 1010362 h 1734757"/>
                <a:gd name="connsiteX19-7689" fmla="*/ 2222804 w 8477199"/>
                <a:gd name="connsiteY19-7690" fmla="*/ 1311196 h 1734757"/>
                <a:gd name="connsiteX20-7691" fmla="*/ 1093370 w 8477199"/>
                <a:gd name="connsiteY20-7692" fmla="*/ 1317325 h 1734757"/>
                <a:gd name="connsiteX21-7693" fmla="*/ 116247 w 8477199"/>
                <a:gd name="connsiteY21-7694" fmla="*/ 971172 h 1734757"/>
                <a:gd name="connsiteX22-7695" fmla="*/ 9979 w 8477199"/>
                <a:gd name="connsiteY22-7696" fmla="*/ 496270 h 1734757"/>
                <a:gd name="connsiteX23-7697" fmla="*/ 174672 w 8477199"/>
                <a:gd name="connsiteY23-7698" fmla="*/ 0 h 1734757"/>
                <a:gd name="connsiteX24-7699" fmla="*/ 248669 w 8477199"/>
                <a:gd name="connsiteY24-7700" fmla="*/ 55572 h 1734757"/>
                <a:gd name="connsiteX25-7701" fmla="*/ 307460 w 8477199"/>
                <a:gd name="connsiteY25-7702" fmla="*/ 1000075 h 1734757"/>
                <a:gd name="connsiteX26-7703" fmla="*/ 3216727 w 8477199"/>
                <a:gd name="connsiteY26-7704" fmla="*/ 923472 h 1734757"/>
                <a:gd name="connsiteX27-7705" fmla="*/ 4271282 w 8477199"/>
                <a:gd name="connsiteY27-7706" fmla="*/ 872053 h 1734757"/>
                <a:gd name="connsiteX28-7707" fmla="*/ 4534135 w 8477199"/>
                <a:gd name="connsiteY28-7708" fmla="*/ 1303743 h 1734757"/>
                <a:gd name="connsiteX29-7709" fmla="*/ 4824736 w 8477199"/>
                <a:gd name="connsiteY29-7710" fmla="*/ 1596007 h 1734757"/>
                <a:gd name="connsiteX30-7711" fmla="*/ 5803572 w 8477199"/>
                <a:gd name="connsiteY30-7712" fmla="*/ 744571 h 1734757"/>
                <a:gd name="connsiteX31-7713" fmla="*/ 6697195 w 8477199"/>
                <a:gd name="connsiteY31-7714" fmla="*/ 214691 h 1734757"/>
                <a:gd name="connsiteX0-7715" fmla="*/ 6697195 w 8477199"/>
                <a:gd name="connsiteY0-7716" fmla="*/ 214691 h 1734757"/>
                <a:gd name="connsiteX1-7717" fmla="*/ 6709662 w 8477199"/>
                <a:gd name="connsiteY1-7718" fmla="*/ 214691 h 1734757"/>
                <a:gd name="connsiteX2-7719" fmla="*/ 7145860 w 8477199"/>
                <a:gd name="connsiteY2-7720" fmla="*/ 789985 h 1734757"/>
                <a:gd name="connsiteX3-7721" fmla="*/ 7305314 w 8477199"/>
                <a:gd name="connsiteY3-7722" fmla="*/ 1114171 h 1734757"/>
                <a:gd name="connsiteX4-7723" fmla="*/ 8432561 w 8477199"/>
                <a:gd name="connsiteY4-7724" fmla="*/ 880513 h 1734757"/>
                <a:gd name="connsiteX5-7725" fmla="*/ 8477199 w 8477199"/>
                <a:gd name="connsiteY5-7726" fmla="*/ 929103 h 1734757"/>
                <a:gd name="connsiteX6-7727" fmla="*/ 7295156 w 8477199"/>
                <a:gd name="connsiteY6-7728" fmla="*/ 1173736 h 1734757"/>
                <a:gd name="connsiteX7-7729" fmla="*/ 7106764 w 8477199"/>
                <a:gd name="connsiteY7-7730" fmla="*/ 814498 h 1734757"/>
                <a:gd name="connsiteX8-7731" fmla="*/ 6708739 w 8477199"/>
                <a:gd name="connsiteY8-7732" fmla="*/ 275180 h 1734757"/>
                <a:gd name="connsiteX9-7733" fmla="*/ 6697657 w 8477199"/>
                <a:gd name="connsiteY9-7734" fmla="*/ 275180 h 1734757"/>
                <a:gd name="connsiteX10-7735" fmla="*/ 5808796 w 8477199"/>
                <a:gd name="connsiteY10-7736" fmla="*/ 855594 h 1734757"/>
                <a:gd name="connsiteX11-7737" fmla="*/ 5680431 w 8477199"/>
                <a:gd name="connsiteY11-7738" fmla="*/ 987191 h 1734757"/>
                <a:gd name="connsiteX12-7739" fmla="*/ 5510509 w 8477199"/>
                <a:gd name="connsiteY12-7740" fmla="*/ 1166348 h 1734757"/>
                <a:gd name="connsiteX13-7741" fmla="*/ 5121257 w 8477199"/>
                <a:gd name="connsiteY13-7742" fmla="*/ 1556985 h 1734757"/>
                <a:gd name="connsiteX14-7743" fmla="*/ 4763866 w 8477199"/>
                <a:gd name="connsiteY14-7744" fmla="*/ 1734757 h 1734757"/>
                <a:gd name="connsiteX15-7745" fmla="*/ 4720924 w 8477199"/>
                <a:gd name="connsiteY15-7746" fmla="*/ 1730601 h 1734757"/>
                <a:gd name="connsiteX16-7747" fmla="*/ 4489128 w 8477199"/>
                <a:gd name="connsiteY16-7748" fmla="*/ 1387063 h 1734757"/>
                <a:gd name="connsiteX17-7749" fmla="*/ 4263335 w 8477199"/>
                <a:gd name="connsiteY17-7750" fmla="*/ 977494 h 1734757"/>
                <a:gd name="connsiteX18-7751" fmla="*/ 3440333 w 8477199"/>
                <a:gd name="connsiteY18-7752" fmla="*/ 1010362 h 1734757"/>
                <a:gd name="connsiteX19-7753" fmla="*/ 2222804 w 8477199"/>
                <a:gd name="connsiteY19-7754" fmla="*/ 1311196 h 1734757"/>
                <a:gd name="connsiteX20-7755" fmla="*/ 1093370 w 8477199"/>
                <a:gd name="connsiteY20-7756" fmla="*/ 1317325 h 1734757"/>
                <a:gd name="connsiteX21-7757" fmla="*/ 116247 w 8477199"/>
                <a:gd name="connsiteY21-7758" fmla="*/ 971172 h 1734757"/>
                <a:gd name="connsiteX22-7759" fmla="*/ 9979 w 8477199"/>
                <a:gd name="connsiteY22-7760" fmla="*/ 496270 h 1734757"/>
                <a:gd name="connsiteX23-7761" fmla="*/ 174672 w 8477199"/>
                <a:gd name="connsiteY23-7762" fmla="*/ 0 h 1734757"/>
                <a:gd name="connsiteX24-7763" fmla="*/ 248669 w 8477199"/>
                <a:gd name="connsiteY24-7764" fmla="*/ 55572 h 1734757"/>
                <a:gd name="connsiteX25-7765" fmla="*/ 307460 w 8477199"/>
                <a:gd name="connsiteY25-7766" fmla="*/ 1000075 h 1734757"/>
                <a:gd name="connsiteX26-7767" fmla="*/ 3216727 w 8477199"/>
                <a:gd name="connsiteY26-7768" fmla="*/ 923472 h 1734757"/>
                <a:gd name="connsiteX27-7769" fmla="*/ 4271282 w 8477199"/>
                <a:gd name="connsiteY27-7770" fmla="*/ 872053 h 1734757"/>
                <a:gd name="connsiteX28-7771" fmla="*/ 4534135 w 8477199"/>
                <a:gd name="connsiteY28-7772" fmla="*/ 1303743 h 1734757"/>
                <a:gd name="connsiteX29-7773" fmla="*/ 4824736 w 8477199"/>
                <a:gd name="connsiteY29-7774" fmla="*/ 1596007 h 1734757"/>
                <a:gd name="connsiteX30-7775" fmla="*/ 5803572 w 8477199"/>
                <a:gd name="connsiteY30-7776" fmla="*/ 744571 h 1734757"/>
                <a:gd name="connsiteX31-7777" fmla="*/ 6697195 w 8477199"/>
                <a:gd name="connsiteY31-7778" fmla="*/ 214691 h 1734757"/>
                <a:gd name="connsiteX0-7779" fmla="*/ 6697195 w 8477199"/>
                <a:gd name="connsiteY0-7780" fmla="*/ 214691 h 1734757"/>
                <a:gd name="connsiteX1-7781" fmla="*/ 6709662 w 8477199"/>
                <a:gd name="connsiteY1-7782" fmla="*/ 214691 h 1734757"/>
                <a:gd name="connsiteX2-7783" fmla="*/ 7145860 w 8477199"/>
                <a:gd name="connsiteY2-7784" fmla="*/ 789985 h 1734757"/>
                <a:gd name="connsiteX3-7785" fmla="*/ 7305314 w 8477199"/>
                <a:gd name="connsiteY3-7786" fmla="*/ 1114171 h 1734757"/>
                <a:gd name="connsiteX4-7787" fmla="*/ 8432561 w 8477199"/>
                <a:gd name="connsiteY4-7788" fmla="*/ 880513 h 1734757"/>
                <a:gd name="connsiteX5-7789" fmla="*/ 8477199 w 8477199"/>
                <a:gd name="connsiteY5-7790" fmla="*/ 929103 h 1734757"/>
                <a:gd name="connsiteX6-7791" fmla="*/ 7295156 w 8477199"/>
                <a:gd name="connsiteY6-7792" fmla="*/ 1173736 h 1734757"/>
                <a:gd name="connsiteX7-7793" fmla="*/ 7106764 w 8477199"/>
                <a:gd name="connsiteY7-7794" fmla="*/ 814498 h 1734757"/>
                <a:gd name="connsiteX8-7795" fmla="*/ 6708739 w 8477199"/>
                <a:gd name="connsiteY8-7796" fmla="*/ 275180 h 1734757"/>
                <a:gd name="connsiteX9-7797" fmla="*/ 6697657 w 8477199"/>
                <a:gd name="connsiteY9-7798" fmla="*/ 275180 h 1734757"/>
                <a:gd name="connsiteX10-7799" fmla="*/ 5808796 w 8477199"/>
                <a:gd name="connsiteY10-7800" fmla="*/ 855594 h 1734757"/>
                <a:gd name="connsiteX11-7801" fmla="*/ 5680431 w 8477199"/>
                <a:gd name="connsiteY11-7802" fmla="*/ 987191 h 1734757"/>
                <a:gd name="connsiteX12-7803" fmla="*/ 5510509 w 8477199"/>
                <a:gd name="connsiteY12-7804" fmla="*/ 1166348 h 1734757"/>
                <a:gd name="connsiteX13-7805" fmla="*/ 5121257 w 8477199"/>
                <a:gd name="connsiteY13-7806" fmla="*/ 1556985 h 1734757"/>
                <a:gd name="connsiteX14-7807" fmla="*/ 4763866 w 8477199"/>
                <a:gd name="connsiteY14-7808" fmla="*/ 1734757 h 1734757"/>
                <a:gd name="connsiteX15-7809" fmla="*/ 4720924 w 8477199"/>
                <a:gd name="connsiteY15-7810" fmla="*/ 1730601 h 1734757"/>
                <a:gd name="connsiteX16-7811" fmla="*/ 4489128 w 8477199"/>
                <a:gd name="connsiteY16-7812" fmla="*/ 1387063 h 1734757"/>
                <a:gd name="connsiteX17-7813" fmla="*/ 4263335 w 8477199"/>
                <a:gd name="connsiteY17-7814" fmla="*/ 977494 h 1734757"/>
                <a:gd name="connsiteX18-7815" fmla="*/ 3440333 w 8477199"/>
                <a:gd name="connsiteY18-7816" fmla="*/ 1010362 h 1734757"/>
                <a:gd name="connsiteX19-7817" fmla="*/ 2222804 w 8477199"/>
                <a:gd name="connsiteY19-7818" fmla="*/ 1311196 h 1734757"/>
                <a:gd name="connsiteX20-7819" fmla="*/ 116247 w 8477199"/>
                <a:gd name="connsiteY20-7820" fmla="*/ 971172 h 1734757"/>
                <a:gd name="connsiteX21-7821" fmla="*/ 9979 w 8477199"/>
                <a:gd name="connsiteY21-7822" fmla="*/ 496270 h 1734757"/>
                <a:gd name="connsiteX22-7823" fmla="*/ 174672 w 8477199"/>
                <a:gd name="connsiteY22-7824" fmla="*/ 0 h 1734757"/>
                <a:gd name="connsiteX23-7825" fmla="*/ 248669 w 8477199"/>
                <a:gd name="connsiteY23-7826" fmla="*/ 55572 h 1734757"/>
                <a:gd name="connsiteX24-7827" fmla="*/ 307460 w 8477199"/>
                <a:gd name="connsiteY24-7828" fmla="*/ 1000075 h 1734757"/>
                <a:gd name="connsiteX25-7829" fmla="*/ 3216727 w 8477199"/>
                <a:gd name="connsiteY25-7830" fmla="*/ 923472 h 1734757"/>
                <a:gd name="connsiteX26-7831" fmla="*/ 4271282 w 8477199"/>
                <a:gd name="connsiteY26-7832" fmla="*/ 872053 h 1734757"/>
                <a:gd name="connsiteX27-7833" fmla="*/ 4534135 w 8477199"/>
                <a:gd name="connsiteY27-7834" fmla="*/ 1303743 h 1734757"/>
                <a:gd name="connsiteX28-7835" fmla="*/ 4824736 w 8477199"/>
                <a:gd name="connsiteY28-7836" fmla="*/ 1596007 h 1734757"/>
                <a:gd name="connsiteX29-7837" fmla="*/ 5803572 w 8477199"/>
                <a:gd name="connsiteY29-7838" fmla="*/ 744571 h 1734757"/>
                <a:gd name="connsiteX30-7839" fmla="*/ 6697195 w 8477199"/>
                <a:gd name="connsiteY30-7840" fmla="*/ 214691 h 1734757"/>
                <a:gd name="connsiteX0-7841" fmla="*/ 6697195 w 8477199"/>
                <a:gd name="connsiteY0-7842" fmla="*/ 214691 h 1734757"/>
                <a:gd name="connsiteX1-7843" fmla="*/ 6709662 w 8477199"/>
                <a:gd name="connsiteY1-7844" fmla="*/ 214691 h 1734757"/>
                <a:gd name="connsiteX2-7845" fmla="*/ 7145860 w 8477199"/>
                <a:gd name="connsiteY2-7846" fmla="*/ 789985 h 1734757"/>
                <a:gd name="connsiteX3-7847" fmla="*/ 7305314 w 8477199"/>
                <a:gd name="connsiteY3-7848" fmla="*/ 1114171 h 1734757"/>
                <a:gd name="connsiteX4-7849" fmla="*/ 8432561 w 8477199"/>
                <a:gd name="connsiteY4-7850" fmla="*/ 880513 h 1734757"/>
                <a:gd name="connsiteX5-7851" fmla="*/ 8477199 w 8477199"/>
                <a:gd name="connsiteY5-7852" fmla="*/ 929103 h 1734757"/>
                <a:gd name="connsiteX6-7853" fmla="*/ 7295156 w 8477199"/>
                <a:gd name="connsiteY6-7854" fmla="*/ 1173736 h 1734757"/>
                <a:gd name="connsiteX7-7855" fmla="*/ 7106764 w 8477199"/>
                <a:gd name="connsiteY7-7856" fmla="*/ 814498 h 1734757"/>
                <a:gd name="connsiteX8-7857" fmla="*/ 6708739 w 8477199"/>
                <a:gd name="connsiteY8-7858" fmla="*/ 275180 h 1734757"/>
                <a:gd name="connsiteX9-7859" fmla="*/ 6697657 w 8477199"/>
                <a:gd name="connsiteY9-7860" fmla="*/ 275180 h 1734757"/>
                <a:gd name="connsiteX10-7861" fmla="*/ 5808796 w 8477199"/>
                <a:gd name="connsiteY10-7862" fmla="*/ 855594 h 1734757"/>
                <a:gd name="connsiteX11-7863" fmla="*/ 5680431 w 8477199"/>
                <a:gd name="connsiteY11-7864" fmla="*/ 987191 h 1734757"/>
                <a:gd name="connsiteX12-7865" fmla="*/ 5510509 w 8477199"/>
                <a:gd name="connsiteY12-7866" fmla="*/ 1166348 h 1734757"/>
                <a:gd name="connsiteX13-7867" fmla="*/ 5121257 w 8477199"/>
                <a:gd name="connsiteY13-7868" fmla="*/ 1556985 h 1734757"/>
                <a:gd name="connsiteX14-7869" fmla="*/ 4763866 w 8477199"/>
                <a:gd name="connsiteY14-7870" fmla="*/ 1734757 h 1734757"/>
                <a:gd name="connsiteX15-7871" fmla="*/ 4720924 w 8477199"/>
                <a:gd name="connsiteY15-7872" fmla="*/ 1730601 h 1734757"/>
                <a:gd name="connsiteX16-7873" fmla="*/ 4489128 w 8477199"/>
                <a:gd name="connsiteY16-7874" fmla="*/ 1387063 h 1734757"/>
                <a:gd name="connsiteX17-7875" fmla="*/ 4263335 w 8477199"/>
                <a:gd name="connsiteY17-7876" fmla="*/ 977494 h 1734757"/>
                <a:gd name="connsiteX18-7877" fmla="*/ 3440333 w 8477199"/>
                <a:gd name="connsiteY18-7878" fmla="*/ 1010362 h 1734757"/>
                <a:gd name="connsiteX19-7879" fmla="*/ 2222804 w 8477199"/>
                <a:gd name="connsiteY19-7880" fmla="*/ 1311196 h 1734757"/>
                <a:gd name="connsiteX20-7881" fmla="*/ 116247 w 8477199"/>
                <a:gd name="connsiteY20-7882" fmla="*/ 971172 h 1734757"/>
                <a:gd name="connsiteX21-7883" fmla="*/ 9979 w 8477199"/>
                <a:gd name="connsiteY21-7884" fmla="*/ 496270 h 1734757"/>
                <a:gd name="connsiteX22-7885" fmla="*/ 174672 w 8477199"/>
                <a:gd name="connsiteY22-7886" fmla="*/ 0 h 1734757"/>
                <a:gd name="connsiteX23-7887" fmla="*/ 248669 w 8477199"/>
                <a:gd name="connsiteY23-7888" fmla="*/ 55572 h 1734757"/>
                <a:gd name="connsiteX24-7889" fmla="*/ 307460 w 8477199"/>
                <a:gd name="connsiteY24-7890" fmla="*/ 1000075 h 1734757"/>
                <a:gd name="connsiteX25-7891" fmla="*/ 3216727 w 8477199"/>
                <a:gd name="connsiteY25-7892" fmla="*/ 923472 h 1734757"/>
                <a:gd name="connsiteX26-7893" fmla="*/ 4271282 w 8477199"/>
                <a:gd name="connsiteY26-7894" fmla="*/ 872053 h 1734757"/>
                <a:gd name="connsiteX27-7895" fmla="*/ 4534135 w 8477199"/>
                <a:gd name="connsiteY27-7896" fmla="*/ 1303743 h 1734757"/>
                <a:gd name="connsiteX28-7897" fmla="*/ 4824736 w 8477199"/>
                <a:gd name="connsiteY28-7898" fmla="*/ 1596007 h 1734757"/>
                <a:gd name="connsiteX29-7899" fmla="*/ 5803572 w 8477199"/>
                <a:gd name="connsiteY29-7900" fmla="*/ 744571 h 1734757"/>
                <a:gd name="connsiteX30-7901" fmla="*/ 6697195 w 8477199"/>
                <a:gd name="connsiteY30-7902" fmla="*/ 214691 h 1734757"/>
                <a:gd name="connsiteX0-7903" fmla="*/ 6697195 w 8477199"/>
                <a:gd name="connsiteY0-7904" fmla="*/ 214691 h 1734757"/>
                <a:gd name="connsiteX1-7905" fmla="*/ 6709662 w 8477199"/>
                <a:gd name="connsiteY1-7906" fmla="*/ 214691 h 1734757"/>
                <a:gd name="connsiteX2-7907" fmla="*/ 7145860 w 8477199"/>
                <a:gd name="connsiteY2-7908" fmla="*/ 789985 h 1734757"/>
                <a:gd name="connsiteX3-7909" fmla="*/ 7305314 w 8477199"/>
                <a:gd name="connsiteY3-7910" fmla="*/ 1114171 h 1734757"/>
                <a:gd name="connsiteX4-7911" fmla="*/ 8432561 w 8477199"/>
                <a:gd name="connsiteY4-7912" fmla="*/ 880513 h 1734757"/>
                <a:gd name="connsiteX5-7913" fmla="*/ 8477199 w 8477199"/>
                <a:gd name="connsiteY5-7914" fmla="*/ 929103 h 1734757"/>
                <a:gd name="connsiteX6-7915" fmla="*/ 7295156 w 8477199"/>
                <a:gd name="connsiteY6-7916" fmla="*/ 1173736 h 1734757"/>
                <a:gd name="connsiteX7-7917" fmla="*/ 7106764 w 8477199"/>
                <a:gd name="connsiteY7-7918" fmla="*/ 814498 h 1734757"/>
                <a:gd name="connsiteX8-7919" fmla="*/ 6708739 w 8477199"/>
                <a:gd name="connsiteY8-7920" fmla="*/ 275180 h 1734757"/>
                <a:gd name="connsiteX9-7921" fmla="*/ 6697657 w 8477199"/>
                <a:gd name="connsiteY9-7922" fmla="*/ 275180 h 1734757"/>
                <a:gd name="connsiteX10-7923" fmla="*/ 5808796 w 8477199"/>
                <a:gd name="connsiteY10-7924" fmla="*/ 855594 h 1734757"/>
                <a:gd name="connsiteX11-7925" fmla="*/ 5680431 w 8477199"/>
                <a:gd name="connsiteY11-7926" fmla="*/ 987191 h 1734757"/>
                <a:gd name="connsiteX12-7927" fmla="*/ 5510509 w 8477199"/>
                <a:gd name="connsiteY12-7928" fmla="*/ 1166348 h 1734757"/>
                <a:gd name="connsiteX13-7929" fmla="*/ 5121257 w 8477199"/>
                <a:gd name="connsiteY13-7930" fmla="*/ 1556985 h 1734757"/>
                <a:gd name="connsiteX14-7931" fmla="*/ 4763866 w 8477199"/>
                <a:gd name="connsiteY14-7932" fmla="*/ 1734757 h 1734757"/>
                <a:gd name="connsiteX15-7933" fmla="*/ 4720924 w 8477199"/>
                <a:gd name="connsiteY15-7934" fmla="*/ 1730601 h 1734757"/>
                <a:gd name="connsiteX16-7935" fmla="*/ 4489128 w 8477199"/>
                <a:gd name="connsiteY16-7936" fmla="*/ 1387063 h 1734757"/>
                <a:gd name="connsiteX17-7937" fmla="*/ 4263335 w 8477199"/>
                <a:gd name="connsiteY17-7938" fmla="*/ 977494 h 1734757"/>
                <a:gd name="connsiteX18-7939" fmla="*/ 3440333 w 8477199"/>
                <a:gd name="connsiteY18-7940" fmla="*/ 1010362 h 1734757"/>
                <a:gd name="connsiteX19-7941" fmla="*/ 2222804 w 8477199"/>
                <a:gd name="connsiteY19-7942" fmla="*/ 1311196 h 1734757"/>
                <a:gd name="connsiteX20-7943" fmla="*/ 116247 w 8477199"/>
                <a:gd name="connsiteY20-7944" fmla="*/ 971172 h 1734757"/>
                <a:gd name="connsiteX21-7945" fmla="*/ 9979 w 8477199"/>
                <a:gd name="connsiteY21-7946" fmla="*/ 496270 h 1734757"/>
                <a:gd name="connsiteX22-7947" fmla="*/ 174672 w 8477199"/>
                <a:gd name="connsiteY22-7948" fmla="*/ 0 h 1734757"/>
                <a:gd name="connsiteX23-7949" fmla="*/ 248669 w 8477199"/>
                <a:gd name="connsiteY23-7950" fmla="*/ 55572 h 1734757"/>
                <a:gd name="connsiteX24-7951" fmla="*/ 307460 w 8477199"/>
                <a:gd name="connsiteY24-7952" fmla="*/ 1000075 h 1734757"/>
                <a:gd name="connsiteX25-7953" fmla="*/ 3216727 w 8477199"/>
                <a:gd name="connsiteY25-7954" fmla="*/ 923472 h 1734757"/>
                <a:gd name="connsiteX26-7955" fmla="*/ 4271282 w 8477199"/>
                <a:gd name="connsiteY26-7956" fmla="*/ 872053 h 1734757"/>
                <a:gd name="connsiteX27-7957" fmla="*/ 4534135 w 8477199"/>
                <a:gd name="connsiteY27-7958" fmla="*/ 1303743 h 1734757"/>
                <a:gd name="connsiteX28-7959" fmla="*/ 4824736 w 8477199"/>
                <a:gd name="connsiteY28-7960" fmla="*/ 1596007 h 1734757"/>
                <a:gd name="connsiteX29-7961" fmla="*/ 5803572 w 8477199"/>
                <a:gd name="connsiteY29-7962" fmla="*/ 744571 h 1734757"/>
                <a:gd name="connsiteX30-7963" fmla="*/ 6697195 w 8477199"/>
                <a:gd name="connsiteY30-7964" fmla="*/ 214691 h 1734757"/>
                <a:gd name="connsiteX0-7965" fmla="*/ 6697195 w 8477199"/>
                <a:gd name="connsiteY0-7966" fmla="*/ 214691 h 1734757"/>
                <a:gd name="connsiteX1-7967" fmla="*/ 6709662 w 8477199"/>
                <a:gd name="connsiteY1-7968" fmla="*/ 214691 h 1734757"/>
                <a:gd name="connsiteX2-7969" fmla="*/ 7145860 w 8477199"/>
                <a:gd name="connsiteY2-7970" fmla="*/ 789985 h 1734757"/>
                <a:gd name="connsiteX3-7971" fmla="*/ 7305314 w 8477199"/>
                <a:gd name="connsiteY3-7972" fmla="*/ 1114171 h 1734757"/>
                <a:gd name="connsiteX4-7973" fmla="*/ 8432561 w 8477199"/>
                <a:gd name="connsiteY4-7974" fmla="*/ 880513 h 1734757"/>
                <a:gd name="connsiteX5-7975" fmla="*/ 8477199 w 8477199"/>
                <a:gd name="connsiteY5-7976" fmla="*/ 929103 h 1734757"/>
                <a:gd name="connsiteX6-7977" fmla="*/ 7295156 w 8477199"/>
                <a:gd name="connsiteY6-7978" fmla="*/ 1173736 h 1734757"/>
                <a:gd name="connsiteX7-7979" fmla="*/ 7106764 w 8477199"/>
                <a:gd name="connsiteY7-7980" fmla="*/ 814498 h 1734757"/>
                <a:gd name="connsiteX8-7981" fmla="*/ 6708739 w 8477199"/>
                <a:gd name="connsiteY8-7982" fmla="*/ 275180 h 1734757"/>
                <a:gd name="connsiteX9-7983" fmla="*/ 6697657 w 8477199"/>
                <a:gd name="connsiteY9-7984" fmla="*/ 275180 h 1734757"/>
                <a:gd name="connsiteX10-7985" fmla="*/ 5808796 w 8477199"/>
                <a:gd name="connsiteY10-7986" fmla="*/ 855594 h 1734757"/>
                <a:gd name="connsiteX11-7987" fmla="*/ 5680431 w 8477199"/>
                <a:gd name="connsiteY11-7988" fmla="*/ 987191 h 1734757"/>
                <a:gd name="connsiteX12-7989" fmla="*/ 5510509 w 8477199"/>
                <a:gd name="connsiteY12-7990" fmla="*/ 1166348 h 1734757"/>
                <a:gd name="connsiteX13-7991" fmla="*/ 5121257 w 8477199"/>
                <a:gd name="connsiteY13-7992" fmla="*/ 1556985 h 1734757"/>
                <a:gd name="connsiteX14-7993" fmla="*/ 4763866 w 8477199"/>
                <a:gd name="connsiteY14-7994" fmla="*/ 1734757 h 1734757"/>
                <a:gd name="connsiteX15-7995" fmla="*/ 4720924 w 8477199"/>
                <a:gd name="connsiteY15-7996" fmla="*/ 1730601 h 1734757"/>
                <a:gd name="connsiteX16-7997" fmla="*/ 4489128 w 8477199"/>
                <a:gd name="connsiteY16-7998" fmla="*/ 1387063 h 1734757"/>
                <a:gd name="connsiteX17-7999" fmla="*/ 4263335 w 8477199"/>
                <a:gd name="connsiteY17-8000" fmla="*/ 977494 h 1734757"/>
                <a:gd name="connsiteX18-8001" fmla="*/ 3440333 w 8477199"/>
                <a:gd name="connsiteY18-8002" fmla="*/ 1010362 h 1734757"/>
                <a:gd name="connsiteX19-8003" fmla="*/ 2222804 w 8477199"/>
                <a:gd name="connsiteY19-8004" fmla="*/ 1311196 h 1734757"/>
                <a:gd name="connsiteX20-8005" fmla="*/ 116247 w 8477199"/>
                <a:gd name="connsiteY20-8006" fmla="*/ 971172 h 1734757"/>
                <a:gd name="connsiteX21-8007" fmla="*/ 9979 w 8477199"/>
                <a:gd name="connsiteY21-8008" fmla="*/ 496270 h 1734757"/>
                <a:gd name="connsiteX22-8009" fmla="*/ 174672 w 8477199"/>
                <a:gd name="connsiteY22-8010" fmla="*/ 0 h 1734757"/>
                <a:gd name="connsiteX23-8011" fmla="*/ 248669 w 8477199"/>
                <a:gd name="connsiteY23-8012" fmla="*/ 55572 h 1734757"/>
                <a:gd name="connsiteX24-8013" fmla="*/ 307460 w 8477199"/>
                <a:gd name="connsiteY24-8014" fmla="*/ 1000075 h 1734757"/>
                <a:gd name="connsiteX25-8015" fmla="*/ 3216727 w 8477199"/>
                <a:gd name="connsiteY25-8016" fmla="*/ 923472 h 1734757"/>
                <a:gd name="connsiteX26-8017" fmla="*/ 4271282 w 8477199"/>
                <a:gd name="connsiteY26-8018" fmla="*/ 872053 h 1734757"/>
                <a:gd name="connsiteX27-8019" fmla="*/ 4534135 w 8477199"/>
                <a:gd name="connsiteY27-8020" fmla="*/ 1303743 h 1734757"/>
                <a:gd name="connsiteX28-8021" fmla="*/ 4824736 w 8477199"/>
                <a:gd name="connsiteY28-8022" fmla="*/ 1596007 h 1734757"/>
                <a:gd name="connsiteX29-8023" fmla="*/ 5803572 w 8477199"/>
                <a:gd name="connsiteY29-8024" fmla="*/ 744571 h 1734757"/>
                <a:gd name="connsiteX30-8025" fmla="*/ 6697195 w 8477199"/>
                <a:gd name="connsiteY30-8026" fmla="*/ 214691 h 1734757"/>
                <a:gd name="connsiteX0-8027" fmla="*/ 6697195 w 8477199"/>
                <a:gd name="connsiteY0-8028" fmla="*/ 214691 h 1734757"/>
                <a:gd name="connsiteX1-8029" fmla="*/ 6709662 w 8477199"/>
                <a:gd name="connsiteY1-8030" fmla="*/ 214691 h 1734757"/>
                <a:gd name="connsiteX2-8031" fmla="*/ 7145860 w 8477199"/>
                <a:gd name="connsiteY2-8032" fmla="*/ 789985 h 1734757"/>
                <a:gd name="connsiteX3-8033" fmla="*/ 7305314 w 8477199"/>
                <a:gd name="connsiteY3-8034" fmla="*/ 1114171 h 1734757"/>
                <a:gd name="connsiteX4-8035" fmla="*/ 8432561 w 8477199"/>
                <a:gd name="connsiteY4-8036" fmla="*/ 880513 h 1734757"/>
                <a:gd name="connsiteX5-8037" fmla="*/ 8477199 w 8477199"/>
                <a:gd name="connsiteY5-8038" fmla="*/ 929103 h 1734757"/>
                <a:gd name="connsiteX6-8039" fmla="*/ 7295156 w 8477199"/>
                <a:gd name="connsiteY6-8040" fmla="*/ 1173736 h 1734757"/>
                <a:gd name="connsiteX7-8041" fmla="*/ 7106764 w 8477199"/>
                <a:gd name="connsiteY7-8042" fmla="*/ 814498 h 1734757"/>
                <a:gd name="connsiteX8-8043" fmla="*/ 6708739 w 8477199"/>
                <a:gd name="connsiteY8-8044" fmla="*/ 275180 h 1734757"/>
                <a:gd name="connsiteX9-8045" fmla="*/ 6697657 w 8477199"/>
                <a:gd name="connsiteY9-8046" fmla="*/ 275180 h 1734757"/>
                <a:gd name="connsiteX10-8047" fmla="*/ 5808796 w 8477199"/>
                <a:gd name="connsiteY10-8048" fmla="*/ 855594 h 1734757"/>
                <a:gd name="connsiteX11-8049" fmla="*/ 5680431 w 8477199"/>
                <a:gd name="connsiteY11-8050" fmla="*/ 987191 h 1734757"/>
                <a:gd name="connsiteX12-8051" fmla="*/ 5510509 w 8477199"/>
                <a:gd name="connsiteY12-8052" fmla="*/ 1166348 h 1734757"/>
                <a:gd name="connsiteX13-8053" fmla="*/ 5121257 w 8477199"/>
                <a:gd name="connsiteY13-8054" fmla="*/ 1556985 h 1734757"/>
                <a:gd name="connsiteX14-8055" fmla="*/ 4763866 w 8477199"/>
                <a:gd name="connsiteY14-8056" fmla="*/ 1734757 h 1734757"/>
                <a:gd name="connsiteX15-8057" fmla="*/ 4720924 w 8477199"/>
                <a:gd name="connsiteY15-8058" fmla="*/ 1730601 h 1734757"/>
                <a:gd name="connsiteX16-8059" fmla="*/ 4489128 w 8477199"/>
                <a:gd name="connsiteY16-8060" fmla="*/ 1387063 h 1734757"/>
                <a:gd name="connsiteX17-8061" fmla="*/ 4263335 w 8477199"/>
                <a:gd name="connsiteY17-8062" fmla="*/ 977494 h 1734757"/>
                <a:gd name="connsiteX18-8063" fmla="*/ 3440333 w 8477199"/>
                <a:gd name="connsiteY18-8064" fmla="*/ 1010362 h 1734757"/>
                <a:gd name="connsiteX19-8065" fmla="*/ 2222804 w 8477199"/>
                <a:gd name="connsiteY19-8066" fmla="*/ 1311196 h 1734757"/>
                <a:gd name="connsiteX20-8067" fmla="*/ 116247 w 8477199"/>
                <a:gd name="connsiteY20-8068" fmla="*/ 971172 h 1734757"/>
                <a:gd name="connsiteX21-8069" fmla="*/ 9979 w 8477199"/>
                <a:gd name="connsiteY21-8070" fmla="*/ 496270 h 1734757"/>
                <a:gd name="connsiteX22-8071" fmla="*/ 174672 w 8477199"/>
                <a:gd name="connsiteY22-8072" fmla="*/ 0 h 1734757"/>
                <a:gd name="connsiteX23-8073" fmla="*/ 248669 w 8477199"/>
                <a:gd name="connsiteY23-8074" fmla="*/ 55572 h 1734757"/>
                <a:gd name="connsiteX24-8075" fmla="*/ 307460 w 8477199"/>
                <a:gd name="connsiteY24-8076" fmla="*/ 1000075 h 1734757"/>
                <a:gd name="connsiteX25-8077" fmla="*/ 3216727 w 8477199"/>
                <a:gd name="connsiteY25-8078" fmla="*/ 923472 h 1734757"/>
                <a:gd name="connsiteX26-8079" fmla="*/ 4271282 w 8477199"/>
                <a:gd name="connsiteY26-8080" fmla="*/ 872053 h 1734757"/>
                <a:gd name="connsiteX27-8081" fmla="*/ 4534135 w 8477199"/>
                <a:gd name="connsiteY27-8082" fmla="*/ 1303743 h 1734757"/>
                <a:gd name="connsiteX28-8083" fmla="*/ 4824736 w 8477199"/>
                <a:gd name="connsiteY28-8084" fmla="*/ 1596007 h 1734757"/>
                <a:gd name="connsiteX29-8085" fmla="*/ 5803572 w 8477199"/>
                <a:gd name="connsiteY29-8086" fmla="*/ 744571 h 1734757"/>
                <a:gd name="connsiteX30-8087" fmla="*/ 6697195 w 8477199"/>
                <a:gd name="connsiteY30-8088" fmla="*/ 214691 h 1734757"/>
                <a:gd name="connsiteX0-8089" fmla="*/ 6697195 w 8477199"/>
                <a:gd name="connsiteY0-8090" fmla="*/ 214691 h 1734757"/>
                <a:gd name="connsiteX1-8091" fmla="*/ 6709662 w 8477199"/>
                <a:gd name="connsiteY1-8092" fmla="*/ 214691 h 1734757"/>
                <a:gd name="connsiteX2-8093" fmla="*/ 7145860 w 8477199"/>
                <a:gd name="connsiteY2-8094" fmla="*/ 789985 h 1734757"/>
                <a:gd name="connsiteX3-8095" fmla="*/ 7305314 w 8477199"/>
                <a:gd name="connsiteY3-8096" fmla="*/ 1114171 h 1734757"/>
                <a:gd name="connsiteX4-8097" fmla="*/ 8432561 w 8477199"/>
                <a:gd name="connsiteY4-8098" fmla="*/ 880513 h 1734757"/>
                <a:gd name="connsiteX5-8099" fmla="*/ 8477199 w 8477199"/>
                <a:gd name="connsiteY5-8100" fmla="*/ 929103 h 1734757"/>
                <a:gd name="connsiteX6-8101" fmla="*/ 7295156 w 8477199"/>
                <a:gd name="connsiteY6-8102" fmla="*/ 1173736 h 1734757"/>
                <a:gd name="connsiteX7-8103" fmla="*/ 7106764 w 8477199"/>
                <a:gd name="connsiteY7-8104" fmla="*/ 814498 h 1734757"/>
                <a:gd name="connsiteX8-8105" fmla="*/ 6708739 w 8477199"/>
                <a:gd name="connsiteY8-8106" fmla="*/ 275180 h 1734757"/>
                <a:gd name="connsiteX9-8107" fmla="*/ 6697657 w 8477199"/>
                <a:gd name="connsiteY9-8108" fmla="*/ 275180 h 1734757"/>
                <a:gd name="connsiteX10-8109" fmla="*/ 5808796 w 8477199"/>
                <a:gd name="connsiteY10-8110" fmla="*/ 855594 h 1734757"/>
                <a:gd name="connsiteX11-8111" fmla="*/ 5680431 w 8477199"/>
                <a:gd name="connsiteY11-8112" fmla="*/ 987191 h 1734757"/>
                <a:gd name="connsiteX12-8113" fmla="*/ 5510509 w 8477199"/>
                <a:gd name="connsiteY12-8114" fmla="*/ 1166348 h 1734757"/>
                <a:gd name="connsiteX13-8115" fmla="*/ 5121257 w 8477199"/>
                <a:gd name="connsiteY13-8116" fmla="*/ 1556985 h 1734757"/>
                <a:gd name="connsiteX14-8117" fmla="*/ 4763866 w 8477199"/>
                <a:gd name="connsiteY14-8118" fmla="*/ 1734757 h 1734757"/>
                <a:gd name="connsiteX15-8119" fmla="*/ 4720924 w 8477199"/>
                <a:gd name="connsiteY15-8120" fmla="*/ 1730601 h 1734757"/>
                <a:gd name="connsiteX16-8121" fmla="*/ 4489128 w 8477199"/>
                <a:gd name="connsiteY16-8122" fmla="*/ 1387063 h 1734757"/>
                <a:gd name="connsiteX17-8123" fmla="*/ 4263335 w 8477199"/>
                <a:gd name="connsiteY17-8124" fmla="*/ 977494 h 1734757"/>
                <a:gd name="connsiteX18-8125" fmla="*/ 3440333 w 8477199"/>
                <a:gd name="connsiteY18-8126" fmla="*/ 1010362 h 1734757"/>
                <a:gd name="connsiteX19-8127" fmla="*/ 2222804 w 8477199"/>
                <a:gd name="connsiteY19-8128" fmla="*/ 1311196 h 1734757"/>
                <a:gd name="connsiteX20-8129" fmla="*/ 116247 w 8477199"/>
                <a:gd name="connsiteY20-8130" fmla="*/ 971172 h 1734757"/>
                <a:gd name="connsiteX21-8131" fmla="*/ 9979 w 8477199"/>
                <a:gd name="connsiteY21-8132" fmla="*/ 496270 h 1734757"/>
                <a:gd name="connsiteX22-8133" fmla="*/ 174672 w 8477199"/>
                <a:gd name="connsiteY22-8134" fmla="*/ 0 h 1734757"/>
                <a:gd name="connsiteX23-8135" fmla="*/ 248669 w 8477199"/>
                <a:gd name="connsiteY23-8136" fmla="*/ 55572 h 1734757"/>
                <a:gd name="connsiteX24-8137" fmla="*/ 307460 w 8477199"/>
                <a:gd name="connsiteY24-8138" fmla="*/ 1000075 h 1734757"/>
                <a:gd name="connsiteX25-8139" fmla="*/ 3216727 w 8477199"/>
                <a:gd name="connsiteY25-8140" fmla="*/ 923472 h 1734757"/>
                <a:gd name="connsiteX26-8141" fmla="*/ 4271282 w 8477199"/>
                <a:gd name="connsiteY26-8142" fmla="*/ 872053 h 1734757"/>
                <a:gd name="connsiteX27-8143" fmla="*/ 4534135 w 8477199"/>
                <a:gd name="connsiteY27-8144" fmla="*/ 1303743 h 1734757"/>
                <a:gd name="connsiteX28-8145" fmla="*/ 4824736 w 8477199"/>
                <a:gd name="connsiteY28-8146" fmla="*/ 1596007 h 1734757"/>
                <a:gd name="connsiteX29-8147" fmla="*/ 5803572 w 8477199"/>
                <a:gd name="connsiteY29-8148" fmla="*/ 744571 h 1734757"/>
                <a:gd name="connsiteX30-8149" fmla="*/ 6697195 w 8477199"/>
                <a:gd name="connsiteY30-8150" fmla="*/ 214691 h 1734757"/>
                <a:gd name="connsiteX0-8151" fmla="*/ 6697195 w 8477199"/>
                <a:gd name="connsiteY0-8152" fmla="*/ 214691 h 1734757"/>
                <a:gd name="connsiteX1-8153" fmla="*/ 6709662 w 8477199"/>
                <a:gd name="connsiteY1-8154" fmla="*/ 214691 h 1734757"/>
                <a:gd name="connsiteX2-8155" fmla="*/ 7145860 w 8477199"/>
                <a:gd name="connsiteY2-8156" fmla="*/ 789985 h 1734757"/>
                <a:gd name="connsiteX3-8157" fmla="*/ 7305314 w 8477199"/>
                <a:gd name="connsiteY3-8158" fmla="*/ 1114171 h 1734757"/>
                <a:gd name="connsiteX4-8159" fmla="*/ 8432561 w 8477199"/>
                <a:gd name="connsiteY4-8160" fmla="*/ 880513 h 1734757"/>
                <a:gd name="connsiteX5-8161" fmla="*/ 8477199 w 8477199"/>
                <a:gd name="connsiteY5-8162" fmla="*/ 929103 h 1734757"/>
                <a:gd name="connsiteX6-8163" fmla="*/ 7295156 w 8477199"/>
                <a:gd name="connsiteY6-8164" fmla="*/ 1173736 h 1734757"/>
                <a:gd name="connsiteX7-8165" fmla="*/ 7106764 w 8477199"/>
                <a:gd name="connsiteY7-8166" fmla="*/ 814498 h 1734757"/>
                <a:gd name="connsiteX8-8167" fmla="*/ 6708739 w 8477199"/>
                <a:gd name="connsiteY8-8168" fmla="*/ 275180 h 1734757"/>
                <a:gd name="connsiteX9-8169" fmla="*/ 6697657 w 8477199"/>
                <a:gd name="connsiteY9-8170" fmla="*/ 275180 h 1734757"/>
                <a:gd name="connsiteX10-8171" fmla="*/ 5808796 w 8477199"/>
                <a:gd name="connsiteY10-8172" fmla="*/ 855594 h 1734757"/>
                <a:gd name="connsiteX11-8173" fmla="*/ 5680431 w 8477199"/>
                <a:gd name="connsiteY11-8174" fmla="*/ 987191 h 1734757"/>
                <a:gd name="connsiteX12-8175" fmla="*/ 5510509 w 8477199"/>
                <a:gd name="connsiteY12-8176" fmla="*/ 1166348 h 1734757"/>
                <a:gd name="connsiteX13-8177" fmla="*/ 5121257 w 8477199"/>
                <a:gd name="connsiteY13-8178" fmla="*/ 1556985 h 1734757"/>
                <a:gd name="connsiteX14-8179" fmla="*/ 4763866 w 8477199"/>
                <a:gd name="connsiteY14-8180" fmla="*/ 1734757 h 1734757"/>
                <a:gd name="connsiteX15-8181" fmla="*/ 4720924 w 8477199"/>
                <a:gd name="connsiteY15-8182" fmla="*/ 1730601 h 1734757"/>
                <a:gd name="connsiteX16-8183" fmla="*/ 4489128 w 8477199"/>
                <a:gd name="connsiteY16-8184" fmla="*/ 1387063 h 1734757"/>
                <a:gd name="connsiteX17-8185" fmla="*/ 4263335 w 8477199"/>
                <a:gd name="connsiteY17-8186" fmla="*/ 977494 h 1734757"/>
                <a:gd name="connsiteX18-8187" fmla="*/ 3440333 w 8477199"/>
                <a:gd name="connsiteY18-8188" fmla="*/ 1010362 h 1734757"/>
                <a:gd name="connsiteX19-8189" fmla="*/ 2222804 w 8477199"/>
                <a:gd name="connsiteY19-8190" fmla="*/ 1311196 h 1734757"/>
                <a:gd name="connsiteX20-8191" fmla="*/ 116247 w 8477199"/>
                <a:gd name="connsiteY20-8192" fmla="*/ 971172 h 1734757"/>
                <a:gd name="connsiteX21-8193" fmla="*/ 9979 w 8477199"/>
                <a:gd name="connsiteY21-8194" fmla="*/ 496270 h 1734757"/>
                <a:gd name="connsiteX22-8195" fmla="*/ 174672 w 8477199"/>
                <a:gd name="connsiteY22-8196" fmla="*/ 0 h 1734757"/>
                <a:gd name="connsiteX23-8197" fmla="*/ 248669 w 8477199"/>
                <a:gd name="connsiteY23-8198" fmla="*/ 55572 h 1734757"/>
                <a:gd name="connsiteX24-8199" fmla="*/ 313900 w 8477199"/>
                <a:gd name="connsiteY24-8200" fmla="*/ 944502 h 1734757"/>
                <a:gd name="connsiteX25-8201" fmla="*/ 3216727 w 8477199"/>
                <a:gd name="connsiteY25-8202" fmla="*/ 923472 h 1734757"/>
                <a:gd name="connsiteX26-8203" fmla="*/ 4271282 w 8477199"/>
                <a:gd name="connsiteY26-8204" fmla="*/ 872053 h 1734757"/>
                <a:gd name="connsiteX27-8205" fmla="*/ 4534135 w 8477199"/>
                <a:gd name="connsiteY27-8206" fmla="*/ 1303743 h 1734757"/>
                <a:gd name="connsiteX28-8207" fmla="*/ 4824736 w 8477199"/>
                <a:gd name="connsiteY28-8208" fmla="*/ 1596007 h 1734757"/>
                <a:gd name="connsiteX29-8209" fmla="*/ 5803572 w 8477199"/>
                <a:gd name="connsiteY29-8210" fmla="*/ 744571 h 1734757"/>
                <a:gd name="connsiteX30-8211" fmla="*/ 6697195 w 8477199"/>
                <a:gd name="connsiteY30-8212" fmla="*/ 214691 h 1734757"/>
                <a:gd name="connsiteX0-8213" fmla="*/ 6697195 w 8477199"/>
                <a:gd name="connsiteY0-8214" fmla="*/ 214691 h 1734757"/>
                <a:gd name="connsiteX1-8215" fmla="*/ 6709662 w 8477199"/>
                <a:gd name="connsiteY1-8216" fmla="*/ 214691 h 1734757"/>
                <a:gd name="connsiteX2-8217" fmla="*/ 7145860 w 8477199"/>
                <a:gd name="connsiteY2-8218" fmla="*/ 789985 h 1734757"/>
                <a:gd name="connsiteX3-8219" fmla="*/ 7305314 w 8477199"/>
                <a:gd name="connsiteY3-8220" fmla="*/ 1114171 h 1734757"/>
                <a:gd name="connsiteX4-8221" fmla="*/ 8432561 w 8477199"/>
                <a:gd name="connsiteY4-8222" fmla="*/ 880513 h 1734757"/>
                <a:gd name="connsiteX5-8223" fmla="*/ 8477199 w 8477199"/>
                <a:gd name="connsiteY5-8224" fmla="*/ 929103 h 1734757"/>
                <a:gd name="connsiteX6-8225" fmla="*/ 7295156 w 8477199"/>
                <a:gd name="connsiteY6-8226" fmla="*/ 1173736 h 1734757"/>
                <a:gd name="connsiteX7-8227" fmla="*/ 7106764 w 8477199"/>
                <a:gd name="connsiteY7-8228" fmla="*/ 814498 h 1734757"/>
                <a:gd name="connsiteX8-8229" fmla="*/ 6708739 w 8477199"/>
                <a:gd name="connsiteY8-8230" fmla="*/ 275180 h 1734757"/>
                <a:gd name="connsiteX9-8231" fmla="*/ 6697657 w 8477199"/>
                <a:gd name="connsiteY9-8232" fmla="*/ 275180 h 1734757"/>
                <a:gd name="connsiteX10-8233" fmla="*/ 5808796 w 8477199"/>
                <a:gd name="connsiteY10-8234" fmla="*/ 855594 h 1734757"/>
                <a:gd name="connsiteX11-8235" fmla="*/ 5680431 w 8477199"/>
                <a:gd name="connsiteY11-8236" fmla="*/ 987191 h 1734757"/>
                <a:gd name="connsiteX12-8237" fmla="*/ 5510509 w 8477199"/>
                <a:gd name="connsiteY12-8238" fmla="*/ 1166348 h 1734757"/>
                <a:gd name="connsiteX13-8239" fmla="*/ 5121257 w 8477199"/>
                <a:gd name="connsiteY13-8240" fmla="*/ 1556985 h 1734757"/>
                <a:gd name="connsiteX14-8241" fmla="*/ 4763866 w 8477199"/>
                <a:gd name="connsiteY14-8242" fmla="*/ 1734757 h 1734757"/>
                <a:gd name="connsiteX15-8243" fmla="*/ 4720924 w 8477199"/>
                <a:gd name="connsiteY15-8244" fmla="*/ 1730601 h 1734757"/>
                <a:gd name="connsiteX16-8245" fmla="*/ 4489128 w 8477199"/>
                <a:gd name="connsiteY16-8246" fmla="*/ 1387063 h 1734757"/>
                <a:gd name="connsiteX17-8247" fmla="*/ 4263335 w 8477199"/>
                <a:gd name="connsiteY17-8248" fmla="*/ 977494 h 1734757"/>
                <a:gd name="connsiteX18-8249" fmla="*/ 3440333 w 8477199"/>
                <a:gd name="connsiteY18-8250" fmla="*/ 1010362 h 1734757"/>
                <a:gd name="connsiteX19-8251" fmla="*/ 2222804 w 8477199"/>
                <a:gd name="connsiteY19-8252" fmla="*/ 1311196 h 1734757"/>
                <a:gd name="connsiteX20-8253" fmla="*/ 116247 w 8477199"/>
                <a:gd name="connsiteY20-8254" fmla="*/ 971172 h 1734757"/>
                <a:gd name="connsiteX21-8255" fmla="*/ 9979 w 8477199"/>
                <a:gd name="connsiteY21-8256" fmla="*/ 496270 h 1734757"/>
                <a:gd name="connsiteX22-8257" fmla="*/ 174672 w 8477199"/>
                <a:gd name="connsiteY22-8258" fmla="*/ 0 h 1734757"/>
                <a:gd name="connsiteX23-8259" fmla="*/ 248669 w 8477199"/>
                <a:gd name="connsiteY23-8260" fmla="*/ 55572 h 1734757"/>
                <a:gd name="connsiteX24-8261" fmla="*/ 313900 w 8477199"/>
                <a:gd name="connsiteY24-8262" fmla="*/ 944502 h 1734757"/>
                <a:gd name="connsiteX25-8263" fmla="*/ 3216727 w 8477199"/>
                <a:gd name="connsiteY25-8264" fmla="*/ 923472 h 1734757"/>
                <a:gd name="connsiteX26-8265" fmla="*/ 4271282 w 8477199"/>
                <a:gd name="connsiteY26-8266" fmla="*/ 872053 h 1734757"/>
                <a:gd name="connsiteX27-8267" fmla="*/ 4534135 w 8477199"/>
                <a:gd name="connsiteY27-8268" fmla="*/ 1303743 h 1734757"/>
                <a:gd name="connsiteX28-8269" fmla="*/ 4824736 w 8477199"/>
                <a:gd name="connsiteY28-8270" fmla="*/ 1596007 h 1734757"/>
                <a:gd name="connsiteX29-8271" fmla="*/ 5803572 w 8477199"/>
                <a:gd name="connsiteY29-8272" fmla="*/ 744571 h 1734757"/>
                <a:gd name="connsiteX30-8273" fmla="*/ 6697195 w 8477199"/>
                <a:gd name="connsiteY30-8274" fmla="*/ 214691 h 1734757"/>
                <a:gd name="connsiteX0-8275" fmla="*/ 6697195 w 8477199"/>
                <a:gd name="connsiteY0-8276" fmla="*/ 214691 h 1734757"/>
                <a:gd name="connsiteX1-8277" fmla="*/ 6709662 w 8477199"/>
                <a:gd name="connsiteY1-8278" fmla="*/ 214691 h 1734757"/>
                <a:gd name="connsiteX2-8279" fmla="*/ 7145860 w 8477199"/>
                <a:gd name="connsiteY2-8280" fmla="*/ 789985 h 1734757"/>
                <a:gd name="connsiteX3-8281" fmla="*/ 7305314 w 8477199"/>
                <a:gd name="connsiteY3-8282" fmla="*/ 1114171 h 1734757"/>
                <a:gd name="connsiteX4-8283" fmla="*/ 8432561 w 8477199"/>
                <a:gd name="connsiteY4-8284" fmla="*/ 880513 h 1734757"/>
                <a:gd name="connsiteX5-8285" fmla="*/ 8477199 w 8477199"/>
                <a:gd name="connsiteY5-8286" fmla="*/ 929103 h 1734757"/>
                <a:gd name="connsiteX6-8287" fmla="*/ 7295156 w 8477199"/>
                <a:gd name="connsiteY6-8288" fmla="*/ 1173736 h 1734757"/>
                <a:gd name="connsiteX7-8289" fmla="*/ 7106764 w 8477199"/>
                <a:gd name="connsiteY7-8290" fmla="*/ 814498 h 1734757"/>
                <a:gd name="connsiteX8-8291" fmla="*/ 6708739 w 8477199"/>
                <a:gd name="connsiteY8-8292" fmla="*/ 275180 h 1734757"/>
                <a:gd name="connsiteX9-8293" fmla="*/ 6697657 w 8477199"/>
                <a:gd name="connsiteY9-8294" fmla="*/ 275180 h 1734757"/>
                <a:gd name="connsiteX10-8295" fmla="*/ 5808796 w 8477199"/>
                <a:gd name="connsiteY10-8296" fmla="*/ 855594 h 1734757"/>
                <a:gd name="connsiteX11-8297" fmla="*/ 5680431 w 8477199"/>
                <a:gd name="connsiteY11-8298" fmla="*/ 987191 h 1734757"/>
                <a:gd name="connsiteX12-8299" fmla="*/ 5510509 w 8477199"/>
                <a:gd name="connsiteY12-8300" fmla="*/ 1166348 h 1734757"/>
                <a:gd name="connsiteX13-8301" fmla="*/ 5121257 w 8477199"/>
                <a:gd name="connsiteY13-8302" fmla="*/ 1556985 h 1734757"/>
                <a:gd name="connsiteX14-8303" fmla="*/ 4763866 w 8477199"/>
                <a:gd name="connsiteY14-8304" fmla="*/ 1734757 h 1734757"/>
                <a:gd name="connsiteX15-8305" fmla="*/ 4720924 w 8477199"/>
                <a:gd name="connsiteY15-8306" fmla="*/ 1730601 h 1734757"/>
                <a:gd name="connsiteX16-8307" fmla="*/ 4489128 w 8477199"/>
                <a:gd name="connsiteY16-8308" fmla="*/ 1387063 h 1734757"/>
                <a:gd name="connsiteX17-8309" fmla="*/ 4263335 w 8477199"/>
                <a:gd name="connsiteY17-8310" fmla="*/ 977494 h 1734757"/>
                <a:gd name="connsiteX18-8311" fmla="*/ 3440333 w 8477199"/>
                <a:gd name="connsiteY18-8312" fmla="*/ 1010362 h 1734757"/>
                <a:gd name="connsiteX19-8313" fmla="*/ 2222804 w 8477199"/>
                <a:gd name="connsiteY19-8314" fmla="*/ 1311196 h 1734757"/>
                <a:gd name="connsiteX20-8315" fmla="*/ 116247 w 8477199"/>
                <a:gd name="connsiteY20-8316" fmla="*/ 971172 h 1734757"/>
                <a:gd name="connsiteX21-8317" fmla="*/ 9979 w 8477199"/>
                <a:gd name="connsiteY21-8318" fmla="*/ 496270 h 1734757"/>
                <a:gd name="connsiteX22-8319" fmla="*/ 174672 w 8477199"/>
                <a:gd name="connsiteY22-8320" fmla="*/ 0 h 1734757"/>
                <a:gd name="connsiteX23-8321" fmla="*/ 248669 w 8477199"/>
                <a:gd name="connsiteY23-8322" fmla="*/ 55572 h 1734757"/>
                <a:gd name="connsiteX24-8323" fmla="*/ 313900 w 8477199"/>
                <a:gd name="connsiteY24-8324" fmla="*/ 944502 h 1734757"/>
                <a:gd name="connsiteX25-8325" fmla="*/ 3255368 w 8477199"/>
                <a:gd name="connsiteY25-8326" fmla="*/ 867898 h 1734757"/>
                <a:gd name="connsiteX26-8327" fmla="*/ 4271282 w 8477199"/>
                <a:gd name="connsiteY26-8328" fmla="*/ 872053 h 1734757"/>
                <a:gd name="connsiteX27-8329" fmla="*/ 4534135 w 8477199"/>
                <a:gd name="connsiteY27-8330" fmla="*/ 1303743 h 1734757"/>
                <a:gd name="connsiteX28-8331" fmla="*/ 4824736 w 8477199"/>
                <a:gd name="connsiteY28-8332" fmla="*/ 1596007 h 1734757"/>
                <a:gd name="connsiteX29-8333" fmla="*/ 5803572 w 8477199"/>
                <a:gd name="connsiteY29-8334" fmla="*/ 744571 h 1734757"/>
                <a:gd name="connsiteX30-8335" fmla="*/ 6697195 w 8477199"/>
                <a:gd name="connsiteY30-8336" fmla="*/ 214691 h 1734757"/>
                <a:gd name="connsiteX0-8337" fmla="*/ 6697195 w 8477199"/>
                <a:gd name="connsiteY0-8338" fmla="*/ 214691 h 1734757"/>
                <a:gd name="connsiteX1-8339" fmla="*/ 6709662 w 8477199"/>
                <a:gd name="connsiteY1-8340" fmla="*/ 214691 h 1734757"/>
                <a:gd name="connsiteX2-8341" fmla="*/ 7145860 w 8477199"/>
                <a:gd name="connsiteY2-8342" fmla="*/ 789985 h 1734757"/>
                <a:gd name="connsiteX3-8343" fmla="*/ 7305314 w 8477199"/>
                <a:gd name="connsiteY3-8344" fmla="*/ 1114171 h 1734757"/>
                <a:gd name="connsiteX4-8345" fmla="*/ 8432561 w 8477199"/>
                <a:gd name="connsiteY4-8346" fmla="*/ 880513 h 1734757"/>
                <a:gd name="connsiteX5-8347" fmla="*/ 8477199 w 8477199"/>
                <a:gd name="connsiteY5-8348" fmla="*/ 929103 h 1734757"/>
                <a:gd name="connsiteX6-8349" fmla="*/ 7295156 w 8477199"/>
                <a:gd name="connsiteY6-8350" fmla="*/ 1173736 h 1734757"/>
                <a:gd name="connsiteX7-8351" fmla="*/ 7106764 w 8477199"/>
                <a:gd name="connsiteY7-8352" fmla="*/ 814498 h 1734757"/>
                <a:gd name="connsiteX8-8353" fmla="*/ 6708739 w 8477199"/>
                <a:gd name="connsiteY8-8354" fmla="*/ 275180 h 1734757"/>
                <a:gd name="connsiteX9-8355" fmla="*/ 6697657 w 8477199"/>
                <a:gd name="connsiteY9-8356" fmla="*/ 275180 h 1734757"/>
                <a:gd name="connsiteX10-8357" fmla="*/ 5808796 w 8477199"/>
                <a:gd name="connsiteY10-8358" fmla="*/ 855594 h 1734757"/>
                <a:gd name="connsiteX11-8359" fmla="*/ 5680431 w 8477199"/>
                <a:gd name="connsiteY11-8360" fmla="*/ 987191 h 1734757"/>
                <a:gd name="connsiteX12-8361" fmla="*/ 5510509 w 8477199"/>
                <a:gd name="connsiteY12-8362" fmla="*/ 1166348 h 1734757"/>
                <a:gd name="connsiteX13-8363" fmla="*/ 5121257 w 8477199"/>
                <a:gd name="connsiteY13-8364" fmla="*/ 1556985 h 1734757"/>
                <a:gd name="connsiteX14-8365" fmla="*/ 4763866 w 8477199"/>
                <a:gd name="connsiteY14-8366" fmla="*/ 1734757 h 1734757"/>
                <a:gd name="connsiteX15-8367" fmla="*/ 4720924 w 8477199"/>
                <a:gd name="connsiteY15-8368" fmla="*/ 1730601 h 1734757"/>
                <a:gd name="connsiteX16-8369" fmla="*/ 4489128 w 8477199"/>
                <a:gd name="connsiteY16-8370" fmla="*/ 1387063 h 1734757"/>
                <a:gd name="connsiteX17-8371" fmla="*/ 4263335 w 8477199"/>
                <a:gd name="connsiteY17-8372" fmla="*/ 977494 h 1734757"/>
                <a:gd name="connsiteX18-8373" fmla="*/ 3440333 w 8477199"/>
                <a:gd name="connsiteY18-8374" fmla="*/ 1010362 h 1734757"/>
                <a:gd name="connsiteX19-8375" fmla="*/ 2222804 w 8477199"/>
                <a:gd name="connsiteY19-8376" fmla="*/ 1311196 h 1734757"/>
                <a:gd name="connsiteX20-8377" fmla="*/ 116247 w 8477199"/>
                <a:gd name="connsiteY20-8378" fmla="*/ 971172 h 1734757"/>
                <a:gd name="connsiteX21-8379" fmla="*/ 9979 w 8477199"/>
                <a:gd name="connsiteY21-8380" fmla="*/ 496270 h 1734757"/>
                <a:gd name="connsiteX22-8381" fmla="*/ 174672 w 8477199"/>
                <a:gd name="connsiteY22-8382" fmla="*/ 0 h 1734757"/>
                <a:gd name="connsiteX23-8383" fmla="*/ 248669 w 8477199"/>
                <a:gd name="connsiteY23-8384" fmla="*/ 55572 h 1734757"/>
                <a:gd name="connsiteX24-8385" fmla="*/ 313900 w 8477199"/>
                <a:gd name="connsiteY24-8386" fmla="*/ 944502 h 1734757"/>
                <a:gd name="connsiteX25-8387" fmla="*/ 3255368 w 8477199"/>
                <a:gd name="connsiteY25-8388" fmla="*/ 867898 h 1734757"/>
                <a:gd name="connsiteX26-8389" fmla="*/ 4271282 w 8477199"/>
                <a:gd name="connsiteY26-8390" fmla="*/ 872053 h 1734757"/>
                <a:gd name="connsiteX27-8391" fmla="*/ 4534135 w 8477199"/>
                <a:gd name="connsiteY27-8392" fmla="*/ 1303743 h 1734757"/>
                <a:gd name="connsiteX28-8393" fmla="*/ 4824736 w 8477199"/>
                <a:gd name="connsiteY28-8394" fmla="*/ 1596007 h 1734757"/>
                <a:gd name="connsiteX29-8395" fmla="*/ 5803572 w 8477199"/>
                <a:gd name="connsiteY29-8396" fmla="*/ 744571 h 1734757"/>
                <a:gd name="connsiteX30-8397" fmla="*/ 6697195 w 8477199"/>
                <a:gd name="connsiteY30-8398" fmla="*/ 214691 h 1734757"/>
                <a:gd name="connsiteX0-8399" fmla="*/ 6697195 w 8477199"/>
                <a:gd name="connsiteY0-8400" fmla="*/ 214691 h 1734757"/>
                <a:gd name="connsiteX1-8401" fmla="*/ 6709662 w 8477199"/>
                <a:gd name="connsiteY1-8402" fmla="*/ 214691 h 1734757"/>
                <a:gd name="connsiteX2-8403" fmla="*/ 7145860 w 8477199"/>
                <a:gd name="connsiteY2-8404" fmla="*/ 789985 h 1734757"/>
                <a:gd name="connsiteX3-8405" fmla="*/ 7305314 w 8477199"/>
                <a:gd name="connsiteY3-8406" fmla="*/ 1114171 h 1734757"/>
                <a:gd name="connsiteX4-8407" fmla="*/ 8432561 w 8477199"/>
                <a:gd name="connsiteY4-8408" fmla="*/ 880513 h 1734757"/>
                <a:gd name="connsiteX5-8409" fmla="*/ 8477199 w 8477199"/>
                <a:gd name="connsiteY5-8410" fmla="*/ 929103 h 1734757"/>
                <a:gd name="connsiteX6-8411" fmla="*/ 7295156 w 8477199"/>
                <a:gd name="connsiteY6-8412" fmla="*/ 1173736 h 1734757"/>
                <a:gd name="connsiteX7-8413" fmla="*/ 7106764 w 8477199"/>
                <a:gd name="connsiteY7-8414" fmla="*/ 814498 h 1734757"/>
                <a:gd name="connsiteX8-8415" fmla="*/ 6708739 w 8477199"/>
                <a:gd name="connsiteY8-8416" fmla="*/ 275180 h 1734757"/>
                <a:gd name="connsiteX9-8417" fmla="*/ 6697657 w 8477199"/>
                <a:gd name="connsiteY9-8418" fmla="*/ 275180 h 1734757"/>
                <a:gd name="connsiteX10-8419" fmla="*/ 5808796 w 8477199"/>
                <a:gd name="connsiteY10-8420" fmla="*/ 855594 h 1734757"/>
                <a:gd name="connsiteX11-8421" fmla="*/ 5680431 w 8477199"/>
                <a:gd name="connsiteY11-8422" fmla="*/ 987191 h 1734757"/>
                <a:gd name="connsiteX12-8423" fmla="*/ 5510509 w 8477199"/>
                <a:gd name="connsiteY12-8424" fmla="*/ 1166348 h 1734757"/>
                <a:gd name="connsiteX13-8425" fmla="*/ 5121257 w 8477199"/>
                <a:gd name="connsiteY13-8426" fmla="*/ 1556985 h 1734757"/>
                <a:gd name="connsiteX14-8427" fmla="*/ 4763866 w 8477199"/>
                <a:gd name="connsiteY14-8428" fmla="*/ 1734757 h 1734757"/>
                <a:gd name="connsiteX15-8429" fmla="*/ 4720924 w 8477199"/>
                <a:gd name="connsiteY15-8430" fmla="*/ 1730601 h 1734757"/>
                <a:gd name="connsiteX16-8431" fmla="*/ 4489128 w 8477199"/>
                <a:gd name="connsiteY16-8432" fmla="*/ 1387063 h 1734757"/>
                <a:gd name="connsiteX17-8433" fmla="*/ 4263335 w 8477199"/>
                <a:gd name="connsiteY17-8434" fmla="*/ 977494 h 1734757"/>
                <a:gd name="connsiteX18-8435" fmla="*/ 3440333 w 8477199"/>
                <a:gd name="connsiteY18-8436" fmla="*/ 1010362 h 1734757"/>
                <a:gd name="connsiteX19-8437" fmla="*/ 2222804 w 8477199"/>
                <a:gd name="connsiteY19-8438" fmla="*/ 1311196 h 1734757"/>
                <a:gd name="connsiteX20-8439" fmla="*/ 116247 w 8477199"/>
                <a:gd name="connsiteY20-8440" fmla="*/ 971172 h 1734757"/>
                <a:gd name="connsiteX21-8441" fmla="*/ 9979 w 8477199"/>
                <a:gd name="connsiteY21-8442" fmla="*/ 496270 h 1734757"/>
                <a:gd name="connsiteX22-8443" fmla="*/ 174672 w 8477199"/>
                <a:gd name="connsiteY22-8444" fmla="*/ 0 h 1734757"/>
                <a:gd name="connsiteX23-8445" fmla="*/ 248669 w 8477199"/>
                <a:gd name="connsiteY23-8446" fmla="*/ 55572 h 1734757"/>
                <a:gd name="connsiteX24-8447" fmla="*/ 313900 w 8477199"/>
                <a:gd name="connsiteY24-8448" fmla="*/ 944502 h 1734757"/>
                <a:gd name="connsiteX25-8449" fmla="*/ 2901161 w 8477199"/>
                <a:gd name="connsiteY25-8450" fmla="*/ 992937 h 1734757"/>
                <a:gd name="connsiteX26-8451" fmla="*/ 4271282 w 8477199"/>
                <a:gd name="connsiteY26-8452" fmla="*/ 872053 h 1734757"/>
                <a:gd name="connsiteX27-8453" fmla="*/ 4534135 w 8477199"/>
                <a:gd name="connsiteY27-8454" fmla="*/ 1303743 h 1734757"/>
                <a:gd name="connsiteX28-8455" fmla="*/ 4824736 w 8477199"/>
                <a:gd name="connsiteY28-8456" fmla="*/ 1596007 h 1734757"/>
                <a:gd name="connsiteX29-8457" fmla="*/ 5803572 w 8477199"/>
                <a:gd name="connsiteY29-8458" fmla="*/ 744571 h 1734757"/>
                <a:gd name="connsiteX30-8459" fmla="*/ 6697195 w 8477199"/>
                <a:gd name="connsiteY30-8460" fmla="*/ 214691 h 1734757"/>
                <a:gd name="connsiteX0-8461" fmla="*/ 6697195 w 8477199"/>
                <a:gd name="connsiteY0-8462" fmla="*/ 214691 h 1734757"/>
                <a:gd name="connsiteX1-8463" fmla="*/ 6709662 w 8477199"/>
                <a:gd name="connsiteY1-8464" fmla="*/ 214691 h 1734757"/>
                <a:gd name="connsiteX2-8465" fmla="*/ 7145860 w 8477199"/>
                <a:gd name="connsiteY2-8466" fmla="*/ 789985 h 1734757"/>
                <a:gd name="connsiteX3-8467" fmla="*/ 7305314 w 8477199"/>
                <a:gd name="connsiteY3-8468" fmla="*/ 1114171 h 1734757"/>
                <a:gd name="connsiteX4-8469" fmla="*/ 8432561 w 8477199"/>
                <a:gd name="connsiteY4-8470" fmla="*/ 880513 h 1734757"/>
                <a:gd name="connsiteX5-8471" fmla="*/ 8477199 w 8477199"/>
                <a:gd name="connsiteY5-8472" fmla="*/ 929103 h 1734757"/>
                <a:gd name="connsiteX6-8473" fmla="*/ 7295156 w 8477199"/>
                <a:gd name="connsiteY6-8474" fmla="*/ 1173736 h 1734757"/>
                <a:gd name="connsiteX7-8475" fmla="*/ 7106764 w 8477199"/>
                <a:gd name="connsiteY7-8476" fmla="*/ 814498 h 1734757"/>
                <a:gd name="connsiteX8-8477" fmla="*/ 6708739 w 8477199"/>
                <a:gd name="connsiteY8-8478" fmla="*/ 275180 h 1734757"/>
                <a:gd name="connsiteX9-8479" fmla="*/ 6697657 w 8477199"/>
                <a:gd name="connsiteY9-8480" fmla="*/ 275180 h 1734757"/>
                <a:gd name="connsiteX10-8481" fmla="*/ 5808796 w 8477199"/>
                <a:gd name="connsiteY10-8482" fmla="*/ 855594 h 1734757"/>
                <a:gd name="connsiteX11-8483" fmla="*/ 5680431 w 8477199"/>
                <a:gd name="connsiteY11-8484" fmla="*/ 987191 h 1734757"/>
                <a:gd name="connsiteX12-8485" fmla="*/ 5510509 w 8477199"/>
                <a:gd name="connsiteY12-8486" fmla="*/ 1166348 h 1734757"/>
                <a:gd name="connsiteX13-8487" fmla="*/ 5121257 w 8477199"/>
                <a:gd name="connsiteY13-8488" fmla="*/ 1556985 h 1734757"/>
                <a:gd name="connsiteX14-8489" fmla="*/ 4763866 w 8477199"/>
                <a:gd name="connsiteY14-8490" fmla="*/ 1734757 h 1734757"/>
                <a:gd name="connsiteX15-8491" fmla="*/ 4720924 w 8477199"/>
                <a:gd name="connsiteY15-8492" fmla="*/ 1730601 h 1734757"/>
                <a:gd name="connsiteX16-8493" fmla="*/ 4489128 w 8477199"/>
                <a:gd name="connsiteY16-8494" fmla="*/ 1387063 h 1734757"/>
                <a:gd name="connsiteX17-8495" fmla="*/ 4263335 w 8477199"/>
                <a:gd name="connsiteY17-8496" fmla="*/ 977494 h 1734757"/>
                <a:gd name="connsiteX18-8497" fmla="*/ 3440333 w 8477199"/>
                <a:gd name="connsiteY18-8498" fmla="*/ 1010362 h 1734757"/>
                <a:gd name="connsiteX19-8499" fmla="*/ 2222804 w 8477199"/>
                <a:gd name="connsiteY19-8500" fmla="*/ 1311196 h 1734757"/>
                <a:gd name="connsiteX20-8501" fmla="*/ 116247 w 8477199"/>
                <a:gd name="connsiteY20-8502" fmla="*/ 971172 h 1734757"/>
                <a:gd name="connsiteX21-8503" fmla="*/ 9979 w 8477199"/>
                <a:gd name="connsiteY21-8504" fmla="*/ 496270 h 1734757"/>
                <a:gd name="connsiteX22-8505" fmla="*/ 174672 w 8477199"/>
                <a:gd name="connsiteY22-8506" fmla="*/ 0 h 1734757"/>
                <a:gd name="connsiteX23-8507" fmla="*/ 248669 w 8477199"/>
                <a:gd name="connsiteY23-8508" fmla="*/ 55572 h 1734757"/>
                <a:gd name="connsiteX24-8509" fmla="*/ 313900 w 8477199"/>
                <a:gd name="connsiteY24-8510" fmla="*/ 944502 h 1734757"/>
                <a:gd name="connsiteX25-8511" fmla="*/ 2901161 w 8477199"/>
                <a:gd name="connsiteY25-8512" fmla="*/ 992937 h 1734757"/>
                <a:gd name="connsiteX26-8513" fmla="*/ 4271282 w 8477199"/>
                <a:gd name="connsiteY26-8514" fmla="*/ 872053 h 1734757"/>
                <a:gd name="connsiteX27-8515" fmla="*/ 4534135 w 8477199"/>
                <a:gd name="connsiteY27-8516" fmla="*/ 1303743 h 1734757"/>
                <a:gd name="connsiteX28-8517" fmla="*/ 4824736 w 8477199"/>
                <a:gd name="connsiteY28-8518" fmla="*/ 1596007 h 1734757"/>
                <a:gd name="connsiteX29-8519" fmla="*/ 5803572 w 8477199"/>
                <a:gd name="connsiteY29-8520" fmla="*/ 744571 h 1734757"/>
                <a:gd name="connsiteX30-8521" fmla="*/ 6697195 w 8477199"/>
                <a:gd name="connsiteY30-8522" fmla="*/ 214691 h 1734757"/>
                <a:gd name="connsiteX0-8523" fmla="*/ 6697195 w 8477199"/>
                <a:gd name="connsiteY0-8524" fmla="*/ 214691 h 1734757"/>
                <a:gd name="connsiteX1-8525" fmla="*/ 6709662 w 8477199"/>
                <a:gd name="connsiteY1-8526" fmla="*/ 214691 h 1734757"/>
                <a:gd name="connsiteX2-8527" fmla="*/ 7145860 w 8477199"/>
                <a:gd name="connsiteY2-8528" fmla="*/ 789985 h 1734757"/>
                <a:gd name="connsiteX3-8529" fmla="*/ 7305314 w 8477199"/>
                <a:gd name="connsiteY3-8530" fmla="*/ 1114171 h 1734757"/>
                <a:gd name="connsiteX4-8531" fmla="*/ 8432561 w 8477199"/>
                <a:gd name="connsiteY4-8532" fmla="*/ 880513 h 1734757"/>
                <a:gd name="connsiteX5-8533" fmla="*/ 8477199 w 8477199"/>
                <a:gd name="connsiteY5-8534" fmla="*/ 929103 h 1734757"/>
                <a:gd name="connsiteX6-8535" fmla="*/ 7295156 w 8477199"/>
                <a:gd name="connsiteY6-8536" fmla="*/ 1173736 h 1734757"/>
                <a:gd name="connsiteX7-8537" fmla="*/ 7106764 w 8477199"/>
                <a:gd name="connsiteY7-8538" fmla="*/ 814498 h 1734757"/>
                <a:gd name="connsiteX8-8539" fmla="*/ 6708739 w 8477199"/>
                <a:gd name="connsiteY8-8540" fmla="*/ 275180 h 1734757"/>
                <a:gd name="connsiteX9-8541" fmla="*/ 6697657 w 8477199"/>
                <a:gd name="connsiteY9-8542" fmla="*/ 275180 h 1734757"/>
                <a:gd name="connsiteX10-8543" fmla="*/ 5808796 w 8477199"/>
                <a:gd name="connsiteY10-8544" fmla="*/ 855594 h 1734757"/>
                <a:gd name="connsiteX11-8545" fmla="*/ 5680431 w 8477199"/>
                <a:gd name="connsiteY11-8546" fmla="*/ 987191 h 1734757"/>
                <a:gd name="connsiteX12-8547" fmla="*/ 5510509 w 8477199"/>
                <a:gd name="connsiteY12-8548" fmla="*/ 1166348 h 1734757"/>
                <a:gd name="connsiteX13-8549" fmla="*/ 5121257 w 8477199"/>
                <a:gd name="connsiteY13-8550" fmla="*/ 1556985 h 1734757"/>
                <a:gd name="connsiteX14-8551" fmla="*/ 4763866 w 8477199"/>
                <a:gd name="connsiteY14-8552" fmla="*/ 1734757 h 1734757"/>
                <a:gd name="connsiteX15-8553" fmla="*/ 4720924 w 8477199"/>
                <a:gd name="connsiteY15-8554" fmla="*/ 1730601 h 1734757"/>
                <a:gd name="connsiteX16-8555" fmla="*/ 4489128 w 8477199"/>
                <a:gd name="connsiteY16-8556" fmla="*/ 1387063 h 1734757"/>
                <a:gd name="connsiteX17-8557" fmla="*/ 4263335 w 8477199"/>
                <a:gd name="connsiteY17-8558" fmla="*/ 977494 h 1734757"/>
                <a:gd name="connsiteX18-8559" fmla="*/ 3440333 w 8477199"/>
                <a:gd name="connsiteY18-8560" fmla="*/ 1010362 h 1734757"/>
                <a:gd name="connsiteX19-8561" fmla="*/ 2222804 w 8477199"/>
                <a:gd name="connsiteY19-8562" fmla="*/ 1311196 h 1734757"/>
                <a:gd name="connsiteX20-8563" fmla="*/ 116247 w 8477199"/>
                <a:gd name="connsiteY20-8564" fmla="*/ 971172 h 1734757"/>
                <a:gd name="connsiteX21-8565" fmla="*/ 9979 w 8477199"/>
                <a:gd name="connsiteY21-8566" fmla="*/ 496270 h 1734757"/>
                <a:gd name="connsiteX22-8567" fmla="*/ 174672 w 8477199"/>
                <a:gd name="connsiteY22-8568" fmla="*/ 0 h 1734757"/>
                <a:gd name="connsiteX23-8569" fmla="*/ 248669 w 8477199"/>
                <a:gd name="connsiteY23-8570" fmla="*/ 55572 h 1734757"/>
                <a:gd name="connsiteX24-8571" fmla="*/ 313900 w 8477199"/>
                <a:gd name="connsiteY24-8572" fmla="*/ 944502 h 1734757"/>
                <a:gd name="connsiteX25-8573" fmla="*/ 2901161 w 8477199"/>
                <a:gd name="connsiteY25-8574" fmla="*/ 992937 h 1734757"/>
                <a:gd name="connsiteX26-8575" fmla="*/ 4251961 w 8477199"/>
                <a:gd name="connsiteY26-8576" fmla="*/ 816481 h 1734757"/>
                <a:gd name="connsiteX27-8577" fmla="*/ 4534135 w 8477199"/>
                <a:gd name="connsiteY27-8578" fmla="*/ 1303743 h 1734757"/>
                <a:gd name="connsiteX28-8579" fmla="*/ 4824736 w 8477199"/>
                <a:gd name="connsiteY28-8580" fmla="*/ 1596007 h 1734757"/>
                <a:gd name="connsiteX29-8581" fmla="*/ 5803572 w 8477199"/>
                <a:gd name="connsiteY29-8582" fmla="*/ 744571 h 1734757"/>
                <a:gd name="connsiteX30-8583" fmla="*/ 6697195 w 8477199"/>
                <a:gd name="connsiteY30-8584" fmla="*/ 214691 h 1734757"/>
                <a:gd name="connsiteX0-8585" fmla="*/ 6697195 w 8477199"/>
                <a:gd name="connsiteY0-8586" fmla="*/ 214691 h 1734757"/>
                <a:gd name="connsiteX1-8587" fmla="*/ 6709662 w 8477199"/>
                <a:gd name="connsiteY1-8588" fmla="*/ 214691 h 1734757"/>
                <a:gd name="connsiteX2-8589" fmla="*/ 7145860 w 8477199"/>
                <a:gd name="connsiteY2-8590" fmla="*/ 789985 h 1734757"/>
                <a:gd name="connsiteX3-8591" fmla="*/ 7305314 w 8477199"/>
                <a:gd name="connsiteY3-8592" fmla="*/ 1114171 h 1734757"/>
                <a:gd name="connsiteX4-8593" fmla="*/ 8432561 w 8477199"/>
                <a:gd name="connsiteY4-8594" fmla="*/ 880513 h 1734757"/>
                <a:gd name="connsiteX5-8595" fmla="*/ 8477199 w 8477199"/>
                <a:gd name="connsiteY5-8596" fmla="*/ 929103 h 1734757"/>
                <a:gd name="connsiteX6-8597" fmla="*/ 7295156 w 8477199"/>
                <a:gd name="connsiteY6-8598" fmla="*/ 1173736 h 1734757"/>
                <a:gd name="connsiteX7-8599" fmla="*/ 7106764 w 8477199"/>
                <a:gd name="connsiteY7-8600" fmla="*/ 814498 h 1734757"/>
                <a:gd name="connsiteX8-8601" fmla="*/ 6708739 w 8477199"/>
                <a:gd name="connsiteY8-8602" fmla="*/ 275180 h 1734757"/>
                <a:gd name="connsiteX9-8603" fmla="*/ 6697657 w 8477199"/>
                <a:gd name="connsiteY9-8604" fmla="*/ 275180 h 1734757"/>
                <a:gd name="connsiteX10-8605" fmla="*/ 5808796 w 8477199"/>
                <a:gd name="connsiteY10-8606" fmla="*/ 855594 h 1734757"/>
                <a:gd name="connsiteX11-8607" fmla="*/ 5680431 w 8477199"/>
                <a:gd name="connsiteY11-8608" fmla="*/ 987191 h 1734757"/>
                <a:gd name="connsiteX12-8609" fmla="*/ 5510509 w 8477199"/>
                <a:gd name="connsiteY12-8610" fmla="*/ 1166348 h 1734757"/>
                <a:gd name="connsiteX13-8611" fmla="*/ 5121257 w 8477199"/>
                <a:gd name="connsiteY13-8612" fmla="*/ 1556985 h 1734757"/>
                <a:gd name="connsiteX14-8613" fmla="*/ 4763866 w 8477199"/>
                <a:gd name="connsiteY14-8614" fmla="*/ 1734757 h 1734757"/>
                <a:gd name="connsiteX15-8615" fmla="*/ 4720924 w 8477199"/>
                <a:gd name="connsiteY15-8616" fmla="*/ 1730601 h 1734757"/>
                <a:gd name="connsiteX16-8617" fmla="*/ 4489128 w 8477199"/>
                <a:gd name="connsiteY16-8618" fmla="*/ 1387063 h 1734757"/>
                <a:gd name="connsiteX17-8619" fmla="*/ 4263335 w 8477199"/>
                <a:gd name="connsiteY17-8620" fmla="*/ 977494 h 1734757"/>
                <a:gd name="connsiteX18-8621" fmla="*/ 3440333 w 8477199"/>
                <a:gd name="connsiteY18-8622" fmla="*/ 1010362 h 1734757"/>
                <a:gd name="connsiteX19-8623" fmla="*/ 2222804 w 8477199"/>
                <a:gd name="connsiteY19-8624" fmla="*/ 1311196 h 1734757"/>
                <a:gd name="connsiteX20-8625" fmla="*/ 116247 w 8477199"/>
                <a:gd name="connsiteY20-8626" fmla="*/ 971172 h 1734757"/>
                <a:gd name="connsiteX21-8627" fmla="*/ 9979 w 8477199"/>
                <a:gd name="connsiteY21-8628" fmla="*/ 496270 h 1734757"/>
                <a:gd name="connsiteX22-8629" fmla="*/ 174672 w 8477199"/>
                <a:gd name="connsiteY22-8630" fmla="*/ 0 h 1734757"/>
                <a:gd name="connsiteX23-8631" fmla="*/ 248669 w 8477199"/>
                <a:gd name="connsiteY23-8632" fmla="*/ 55572 h 1734757"/>
                <a:gd name="connsiteX24-8633" fmla="*/ 313900 w 8477199"/>
                <a:gd name="connsiteY24-8634" fmla="*/ 944502 h 1734757"/>
                <a:gd name="connsiteX25-8635" fmla="*/ 2901161 w 8477199"/>
                <a:gd name="connsiteY25-8636" fmla="*/ 992937 h 1734757"/>
                <a:gd name="connsiteX26-8637" fmla="*/ 4206880 w 8477199"/>
                <a:gd name="connsiteY26-8638" fmla="*/ 816481 h 1734757"/>
                <a:gd name="connsiteX27-8639" fmla="*/ 4534135 w 8477199"/>
                <a:gd name="connsiteY27-8640" fmla="*/ 1303743 h 1734757"/>
                <a:gd name="connsiteX28-8641" fmla="*/ 4824736 w 8477199"/>
                <a:gd name="connsiteY28-8642" fmla="*/ 1596007 h 1734757"/>
                <a:gd name="connsiteX29-8643" fmla="*/ 5803572 w 8477199"/>
                <a:gd name="connsiteY29-8644" fmla="*/ 744571 h 1734757"/>
                <a:gd name="connsiteX30-8645" fmla="*/ 6697195 w 8477199"/>
                <a:gd name="connsiteY30-8646" fmla="*/ 214691 h 1734757"/>
                <a:gd name="connsiteX0-8647" fmla="*/ 6697195 w 8477199"/>
                <a:gd name="connsiteY0-8648" fmla="*/ 214691 h 1734757"/>
                <a:gd name="connsiteX1-8649" fmla="*/ 6709662 w 8477199"/>
                <a:gd name="connsiteY1-8650" fmla="*/ 214691 h 1734757"/>
                <a:gd name="connsiteX2-8651" fmla="*/ 7145860 w 8477199"/>
                <a:gd name="connsiteY2-8652" fmla="*/ 789985 h 1734757"/>
                <a:gd name="connsiteX3-8653" fmla="*/ 7305314 w 8477199"/>
                <a:gd name="connsiteY3-8654" fmla="*/ 1114171 h 1734757"/>
                <a:gd name="connsiteX4-8655" fmla="*/ 8432561 w 8477199"/>
                <a:gd name="connsiteY4-8656" fmla="*/ 880513 h 1734757"/>
                <a:gd name="connsiteX5-8657" fmla="*/ 8477199 w 8477199"/>
                <a:gd name="connsiteY5-8658" fmla="*/ 929103 h 1734757"/>
                <a:gd name="connsiteX6-8659" fmla="*/ 7295156 w 8477199"/>
                <a:gd name="connsiteY6-8660" fmla="*/ 1173736 h 1734757"/>
                <a:gd name="connsiteX7-8661" fmla="*/ 7106764 w 8477199"/>
                <a:gd name="connsiteY7-8662" fmla="*/ 814498 h 1734757"/>
                <a:gd name="connsiteX8-8663" fmla="*/ 6708739 w 8477199"/>
                <a:gd name="connsiteY8-8664" fmla="*/ 275180 h 1734757"/>
                <a:gd name="connsiteX9-8665" fmla="*/ 6697657 w 8477199"/>
                <a:gd name="connsiteY9-8666" fmla="*/ 275180 h 1734757"/>
                <a:gd name="connsiteX10-8667" fmla="*/ 5808796 w 8477199"/>
                <a:gd name="connsiteY10-8668" fmla="*/ 855594 h 1734757"/>
                <a:gd name="connsiteX11-8669" fmla="*/ 5680431 w 8477199"/>
                <a:gd name="connsiteY11-8670" fmla="*/ 987191 h 1734757"/>
                <a:gd name="connsiteX12-8671" fmla="*/ 5510509 w 8477199"/>
                <a:gd name="connsiteY12-8672" fmla="*/ 1166348 h 1734757"/>
                <a:gd name="connsiteX13-8673" fmla="*/ 5121257 w 8477199"/>
                <a:gd name="connsiteY13-8674" fmla="*/ 1556985 h 1734757"/>
                <a:gd name="connsiteX14-8675" fmla="*/ 4763866 w 8477199"/>
                <a:gd name="connsiteY14-8676" fmla="*/ 1734757 h 1734757"/>
                <a:gd name="connsiteX15-8677" fmla="*/ 4720924 w 8477199"/>
                <a:gd name="connsiteY15-8678" fmla="*/ 1730601 h 1734757"/>
                <a:gd name="connsiteX16-8679" fmla="*/ 4489128 w 8477199"/>
                <a:gd name="connsiteY16-8680" fmla="*/ 1387063 h 1734757"/>
                <a:gd name="connsiteX17-8681" fmla="*/ 4263335 w 8477199"/>
                <a:gd name="connsiteY17-8682" fmla="*/ 977494 h 1734757"/>
                <a:gd name="connsiteX18-8683" fmla="*/ 3440333 w 8477199"/>
                <a:gd name="connsiteY18-8684" fmla="*/ 1010362 h 1734757"/>
                <a:gd name="connsiteX19-8685" fmla="*/ 2222804 w 8477199"/>
                <a:gd name="connsiteY19-8686" fmla="*/ 1311196 h 1734757"/>
                <a:gd name="connsiteX20-8687" fmla="*/ 116247 w 8477199"/>
                <a:gd name="connsiteY20-8688" fmla="*/ 971172 h 1734757"/>
                <a:gd name="connsiteX21-8689" fmla="*/ 9979 w 8477199"/>
                <a:gd name="connsiteY21-8690" fmla="*/ 496270 h 1734757"/>
                <a:gd name="connsiteX22-8691" fmla="*/ 174672 w 8477199"/>
                <a:gd name="connsiteY22-8692" fmla="*/ 0 h 1734757"/>
                <a:gd name="connsiteX23-8693" fmla="*/ 248669 w 8477199"/>
                <a:gd name="connsiteY23-8694" fmla="*/ 55572 h 1734757"/>
                <a:gd name="connsiteX24-8695" fmla="*/ 313900 w 8477199"/>
                <a:gd name="connsiteY24-8696" fmla="*/ 944502 h 1734757"/>
                <a:gd name="connsiteX25-8697" fmla="*/ 2901161 w 8477199"/>
                <a:gd name="connsiteY25-8698" fmla="*/ 992937 h 1734757"/>
                <a:gd name="connsiteX26-8699" fmla="*/ 4206880 w 8477199"/>
                <a:gd name="connsiteY26-8700" fmla="*/ 816481 h 1734757"/>
                <a:gd name="connsiteX27-8701" fmla="*/ 4534135 w 8477199"/>
                <a:gd name="connsiteY27-8702" fmla="*/ 1303743 h 1734757"/>
                <a:gd name="connsiteX28-8703" fmla="*/ 4824736 w 8477199"/>
                <a:gd name="connsiteY28-8704" fmla="*/ 1596007 h 1734757"/>
                <a:gd name="connsiteX29-8705" fmla="*/ 5803572 w 8477199"/>
                <a:gd name="connsiteY29-8706" fmla="*/ 744571 h 1734757"/>
                <a:gd name="connsiteX30-8707" fmla="*/ 6697195 w 8477199"/>
                <a:gd name="connsiteY30-8708" fmla="*/ 214691 h 1734757"/>
                <a:gd name="connsiteX0-8709" fmla="*/ 6697195 w 8477199"/>
                <a:gd name="connsiteY0-8710" fmla="*/ 214691 h 1734757"/>
                <a:gd name="connsiteX1-8711" fmla="*/ 6709662 w 8477199"/>
                <a:gd name="connsiteY1-8712" fmla="*/ 214691 h 1734757"/>
                <a:gd name="connsiteX2-8713" fmla="*/ 7145860 w 8477199"/>
                <a:gd name="connsiteY2-8714" fmla="*/ 789985 h 1734757"/>
                <a:gd name="connsiteX3-8715" fmla="*/ 7305314 w 8477199"/>
                <a:gd name="connsiteY3-8716" fmla="*/ 1114171 h 1734757"/>
                <a:gd name="connsiteX4-8717" fmla="*/ 8432561 w 8477199"/>
                <a:gd name="connsiteY4-8718" fmla="*/ 880513 h 1734757"/>
                <a:gd name="connsiteX5-8719" fmla="*/ 8477199 w 8477199"/>
                <a:gd name="connsiteY5-8720" fmla="*/ 929103 h 1734757"/>
                <a:gd name="connsiteX6-8721" fmla="*/ 7295156 w 8477199"/>
                <a:gd name="connsiteY6-8722" fmla="*/ 1173736 h 1734757"/>
                <a:gd name="connsiteX7-8723" fmla="*/ 7106764 w 8477199"/>
                <a:gd name="connsiteY7-8724" fmla="*/ 814498 h 1734757"/>
                <a:gd name="connsiteX8-8725" fmla="*/ 6708739 w 8477199"/>
                <a:gd name="connsiteY8-8726" fmla="*/ 275180 h 1734757"/>
                <a:gd name="connsiteX9-8727" fmla="*/ 6697657 w 8477199"/>
                <a:gd name="connsiteY9-8728" fmla="*/ 275180 h 1734757"/>
                <a:gd name="connsiteX10-8729" fmla="*/ 5808796 w 8477199"/>
                <a:gd name="connsiteY10-8730" fmla="*/ 855594 h 1734757"/>
                <a:gd name="connsiteX11-8731" fmla="*/ 5680431 w 8477199"/>
                <a:gd name="connsiteY11-8732" fmla="*/ 987191 h 1734757"/>
                <a:gd name="connsiteX12-8733" fmla="*/ 5510509 w 8477199"/>
                <a:gd name="connsiteY12-8734" fmla="*/ 1166348 h 1734757"/>
                <a:gd name="connsiteX13-8735" fmla="*/ 5121257 w 8477199"/>
                <a:gd name="connsiteY13-8736" fmla="*/ 1556985 h 1734757"/>
                <a:gd name="connsiteX14-8737" fmla="*/ 4763866 w 8477199"/>
                <a:gd name="connsiteY14-8738" fmla="*/ 1734757 h 1734757"/>
                <a:gd name="connsiteX15-8739" fmla="*/ 4720924 w 8477199"/>
                <a:gd name="connsiteY15-8740" fmla="*/ 1730601 h 1734757"/>
                <a:gd name="connsiteX16-8741" fmla="*/ 4489128 w 8477199"/>
                <a:gd name="connsiteY16-8742" fmla="*/ 1387063 h 1734757"/>
                <a:gd name="connsiteX17-8743" fmla="*/ 4263335 w 8477199"/>
                <a:gd name="connsiteY17-8744" fmla="*/ 977494 h 1734757"/>
                <a:gd name="connsiteX18-8745" fmla="*/ 3440333 w 8477199"/>
                <a:gd name="connsiteY18-8746" fmla="*/ 1010362 h 1734757"/>
                <a:gd name="connsiteX19-8747" fmla="*/ 2222804 w 8477199"/>
                <a:gd name="connsiteY19-8748" fmla="*/ 1311196 h 1734757"/>
                <a:gd name="connsiteX20-8749" fmla="*/ 116247 w 8477199"/>
                <a:gd name="connsiteY20-8750" fmla="*/ 971172 h 1734757"/>
                <a:gd name="connsiteX21-8751" fmla="*/ 9979 w 8477199"/>
                <a:gd name="connsiteY21-8752" fmla="*/ 496270 h 1734757"/>
                <a:gd name="connsiteX22-8753" fmla="*/ 174672 w 8477199"/>
                <a:gd name="connsiteY22-8754" fmla="*/ 0 h 1734757"/>
                <a:gd name="connsiteX23-8755" fmla="*/ 248669 w 8477199"/>
                <a:gd name="connsiteY23-8756" fmla="*/ 55572 h 1734757"/>
                <a:gd name="connsiteX24-8757" fmla="*/ 313900 w 8477199"/>
                <a:gd name="connsiteY24-8758" fmla="*/ 944502 h 1734757"/>
                <a:gd name="connsiteX25-8759" fmla="*/ 1735499 w 8477199"/>
                <a:gd name="connsiteY25-8760" fmla="*/ 1229124 h 1734757"/>
                <a:gd name="connsiteX26-8761" fmla="*/ 4206880 w 8477199"/>
                <a:gd name="connsiteY26-8762" fmla="*/ 816481 h 1734757"/>
                <a:gd name="connsiteX27-8763" fmla="*/ 4534135 w 8477199"/>
                <a:gd name="connsiteY27-8764" fmla="*/ 1303743 h 1734757"/>
                <a:gd name="connsiteX28-8765" fmla="*/ 4824736 w 8477199"/>
                <a:gd name="connsiteY28-8766" fmla="*/ 1596007 h 1734757"/>
                <a:gd name="connsiteX29-8767" fmla="*/ 5803572 w 8477199"/>
                <a:gd name="connsiteY29-8768" fmla="*/ 744571 h 1734757"/>
                <a:gd name="connsiteX30-8769" fmla="*/ 6697195 w 8477199"/>
                <a:gd name="connsiteY30-8770" fmla="*/ 214691 h 1734757"/>
                <a:gd name="connsiteX0-8771" fmla="*/ 6697195 w 8477199"/>
                <a:gd name="connsiteY0-8772" fmla="*/ 214691 h 1734757"/>
                <a:gd name="connsiteX1-8773" fmla="*/ 6709662 w 8477199"/>
                <a:gd name="connsiteY1-8774" fmla="*/ 214691 h 1734757"/>
                <a:gd name="connsiteX2-8775" fmla="*/ 7145860 w 8477199"/>
                <a:gd name="connsiteY2-8776" fmla="*/ 789985 h 1734757"/>
                <a:gd name="connsiteX3-8777" fmla="*/ 7305314 w 8477199"/>
                <a:gd name="connsiteY3-8778" fmla="*/ 1114171 h 1734757"/>
                <a:gd name="connsiteX4-8779" fmla="*/ 8432561 w 8477199"/>
                <a:gd name="connsiteY4-8780" fmla="*/ 880513 h 1734757"/>
                <a:gd name="connsiteX5-8781" fmla="*/ 8477199 w 8477199"/>
                <a:gd name="connsiteY5-8782" fmla="*/ 929103 h 1734757"/>
                <a:gd name="connsiteX6-8783" fmla="*/ 7295156 w 8477199"/>
                <a:gd name="connsiteY6-8784" fmla="*/ 1173736 h 1734757"/>
                <a:gd name="connsiteX7-8785" fmla="*/ 7106764 w 8477199"/>
                <a:gd name="connsiteY7-8786" fmla="*/ 814498 h 1734757"/>
                <a:gd name="connsiteX8-8787" fmla="*/ 6708739 w 8477199"/>
                <a:gd name="connsiteY8-8788" fmla="*/ 275180 h 1734757"/>
                <a:gd name="connsiteX9-8789" fmla="*/ 6697657 w 8477199"/>
                <a:gd name="connsiteY9-8790" fmla="*/ 275180 h 1734757"/>
                <a:gd name="connsiteX10-8791" fmla="*/ 5808796 w 8477199"/>
                <a:gd name="connsiteY10-8792" fmla="*/ 855594 h 1734757"/>
                <a:gd name="connsiteX11-8793" fmla="*/ 5680431 w 8477199"/>
                <a:gd name="connsiteY11-8794" fmla="*/ 987191 h 1734757"/>
                <a:gd name="connsiteX12-8795" fmla="*/ 5510509 w 8477199"/>
                <a:gd name="connsiteY12-8796" fmla="*/ 1166348 h 1734757"/>
                <a:gd name="connsiteX13-8797" fmla="*/ 5121257 w 8477199"/>
                <a:gd name="connsiteY13-8798" fmla="*/ 1556985 h 1734757"/>
                <a:gd name="connsiteX14-8799" fmla="*/ 4763866 w 8477199"/>
                <a:gd name="connsiteY14-8800" fmla="*/ 1734757 h 1734757"/>
                <a:gd name="connsiteX15-8801" fmla="*/ 4720924 w 8477199"/>
                <a:gd name="connsiteY15-8802" fmla="*/ 1730601 h 1734757"/>
                <a:gd name="connsiteX16-8803" fmla="*/ 4489128 w 8477199"/>
                <a:gd name="connsiteY16-8804" fmla="*/ 1387063 h 1734757"/>
                <a:gd name="connsiteX17-8805" fmla="*/ 4263335 w 8477199"/>
                <a:gd name="connsiteY17-8806" fmla="*/ 977494 h 1734757"/>
                <a:gd name="connsiteX18-8807" fmla="*/ 3440333 w 8477199"/>
                <a:gd name="connsiteY18-8808" fmla="*/ 1010362 h 1734757"/>
                <a:gd name="connsiteX19-8809" fmla="*/ 2222804 w 8477199"/>
                <a:gd name="connsiteY19-8810" fmla="*/ 1311196 h 1734757"/>
                <a:gd name="connsiteX20-8811" fmla="*/ 116247 w 8477199"/>
                <a:gd name="connsiteY20-8812" fmla="*/ 971172 h 1734757"/>
                <a:gd name="connsiteX21-8813" fmla="*/ 9979 w 8477199"/>
                <a:gd name="connsiteY21-8814" fmla="*/ 496270 h 1734757"/>
                <a:gd name="connsiteX22-8815" fmla="*/ 174672 w 8477199"/>
                <a:gd name="connsiteY22-8816" fmla="*/ 0 h 1734757"/>
                <a:gd name="connsiteX23-8817" fmla="*/ 248669 w 8477199"/>
                <a:gd name="connsiteY23-8818" fmla="*/ 55572 h 1734757"/>
                <a:gd name="connsiteX24-8819" fmla="*/ 313900 w 8477199"/>
                <a:gd name="connsiteY24-8820" fmla="*/ 944502 h 1734757"/>
                <a:gd name="connsiteX25-8821" fmla="*/ 1735499 w 8477199"/>
                <a:gd name="connsiteY25-8822" fmla="*/ 1229124 h 1734757"/>
                <a:gd name="connsiteX26-8823" fmla="*/ 4206880 w 8477199"/>
                <a:gd name="connsiteY26-8824" fmla="*/ 816481 h 1734757"/>
                <a:gd name="connsiteX27-8825" fmla="*/ 4534135 w 8477199"/>
                <a:gd name="connsiteY27-8826" fmla="*/ 1303743 h 1734757"/>
                <a:gd name="connsiteX28-8827" fmla="*/ 4824736 w 8477199"/>
                <a:gd name="connsiteY28-8828" fmla="*/ 1596007 h 1734757"/>
                <a:gd name="connsiteX29-8829" fmla="*/ 5803572 w 8477199"/>
                <a:gd name="connsiteY29-8830" fmla="*/ 744571 h 1734757"/>
                <a:gd name="connsiteX30-8831" fmla="*/ 6697195 w 8477199"/>
                <a:gd name="connsiteY30-8832" fmla="*/ 214691 h 1734757"/>
                <a:gd name="connsiteX0-8833" fmla="*/ 6697195 w 8477199"/>
                <a:gd name="connsiteY0-8834" fmla="*/ 214691 h 1734757"/>
                <a:gd name="connsiteX1-8835" fmla="*/ 6709662 w 8477199"/>
                <a:gd name="connsiteY1-8836" fmla="*/ 214691 h 1734757"/>
                <a:gd name="connsiteX2-8837" fmla="*/ 7145860 w 8477199"/>
                <a:gd name="connsiteY2-8838" fmla="*/ 789985 h 1734757"/>
                <a:gd name="connsiteX3-8839" fmla="*/ 7305314 w 8477199"/>
                <a:gd name="connsiteY3-8840" fmla="*/ 1114171 h 1734757"/>
                <a:gd name="connsiteX4-8841" fmla="*/ 8432561 w 8477199"/>
                <a:gd name="connsiteY4-8842" fmla="*/ 880513 h 1734757"/>
                <a:gd name="connsiteX5-8843" fmla="*/ 8477199 w 8477199"/>
                <a:gd name="connsiteY5-8844" fmla="*/ 929103 h 1734757"/>
                <a:gd name="connsiteX6-8845" fmla="*/ 7295156 w 8477199"/>
                <a:gd name="connsiteY6-8846" fmla="*/ 1173736 h 1734757"/>
                <a:gd name="connsiteX7-8847" fmla="*/ 7106764 w 8477199"/>
                <a:gd name="connsiteY7-8848" fmla="*/ 814498 h 1734757"/>
                <a:gd name="connsiteX8-8849" fmla="*/ 6708739 w 8477199"/>
                <a:gd name="connsiteY8-8850" fmla="*/ 275180 h 1734757"/>
                <a:gd name="connsiteX9-8851" fmla="*/ 6697657 w 8477199"/>
                <a:gd name="connsiteY9-8852" fmla="*/ 275180 h 1734757"/>
                <a:gd name="connsiteX10-8853" fmla="*/ 5808796 w 8477199"/>
                <a:gd name="connsiteY10-8854" fmla="*/ 855594 h 1734757"/>
                <a:gd name="connsiteX11-8855" fmla="*/ 5680431 w 8477199"/>
                <a:gd name="connsiteY11-8856" fmla="*/ 987191 h 1734757"/>
                <a:gd name="connsiteX12-8857" fmla="*/ 5510509 w 8477199"/>
                <a:gd name="connsiteY12-8858" fmla="*/ 1166348 h 1734757"/>
                <a:gd name="connsiteX13-8859" fmla="*/ 5121257 w 8477199"/>
                <a:gd name="connsiteY13-8860" fmla="*/ 1556985 h 1734757"/>
                <a:gd name="connsiteX14-8861" fmla="*/ 4763866 w 8477199"/>
                <a:gd name="connsiteY14-8862" fmla="*/ 1734757 h 1734757"/>
                <a:gd name="connsiteX15-8863" fmla="*/ 4720924 w 8477199"/>
                <a:gd name="connsiteY15-8864" fmla="*/ 1730601 h 1734757"/>
                <a:gd name="connsiteX16-8865" fmla="*/ 4489128 w 8477199"/>
                <a:gd name="connsiteY16-8866" fmla="*/ 1387063 h 1734757"/>
                <a:gd name="connsiteX17-8867" fmla="*/ 4263335 w 8477199"/>
                <a:gd name="connsiteY17-8868" fmla="*/ 977494 h 1734757"/>
                <a:gd name="connsiteX18-8869" fmla="*/ 3440333 w 8477199"/>
                <a:gd name="connsiteY18-8870" fmla="*/ 1010362 h 1734757"/>
                <a:gd name="connsiteX19-8871" fmla="*/ 2222804 w 8477199"/>
                <a:gd name="connsiteY19-8872" fmla="*/ 1311196 h 1734757"/>
                <a:gd name="connsiteX20-8873" fmla="*/ 116247 w 8477199"/>
                <a:gd name="connsiteY20-8874" fmla="*/ 971172 h 1734757"/>
                <a:gd name="connsiteX21-8875" fmla="*/ 9979 w 8477199"/>
                <a:gd name="connsiteY21-8876" fmla="*/ 496270 h 1734757"/>
                <a:gd name="connsiteX22-8877" fmla="*/ 174672 w 8477199"/>
                <a:gd name="connsiteY22-8878" fmla="*/ 0 h 1734757"/>
                <a:gd name="connsiteX23-8879" fmla="*/ 248669 w 8477199"/>
                <a:gd name="connsiteY23-8880" fmla="*/ 55572 h 1734757"/>
                <a:gd name="connsiteX24-8881" fmla="*/ 313900 w 8477199"/>
                <a:gd name="connsiteY24-8882" fmla="*/ 944502 h 1734757"/>
                <a:gd name="connsiteX25-8883" fmla="*/ 1735499 w 8477199"/>
                <a:gd name="connsiteY25-8884" fmla="*/ 1229124 h 1734757"/>
                <a:gd name="connsiteX26-8885" fmla="*/ 4071638 w 8477199"/>
                <a:gd name="connsiteY26-8886" fmla="*/ 788693 h 1734757"/>
                <a:gd name="connsiteX27-8887" fmla="*/ 4534135 w 8477199"/>
                <a:gd name="connsiteY27-8888" fmla="*/ 1303743 h 1734757"/>
                <a:gd name="connsiteX28-8889" fmla="*/ 4824736 w 8477199"/>
                <a:gd name="connsiteY28-8890" fmla="*/ 1596007 h 1734757"/>
                <a:gd name="connsiteX29-8891" fmla="*/ 5803572 w 8477199"/>
                <a:gd name="connsiteY29-8892" fmla="*/ 744571 h 1734757"/>
                <a:gd name="connsiteX30-8893" fmla="*/ 6697195 w 8477199"/>
                <a:gd name="connsiteY30-8894" fmla="*/ 214691 h 1734757"/>
                <a:gd name="connsiteX0-8895" fmla="*/ 6697195 w 8477199"/>
                <a:gd name="connsiteY0-8896" fmla="*/ 214691 h 1734757"/>
                <a:gd name="connsiteX1-8897" fmla="*/ 6709662 w 8477199"/>
                <a:gd name="connsiteY1-8898" fmla="*/ 214691 h 1734757"/>
                <a:gd name="connsiteX2-8899" fmla="*/ 7145860 w 8477199"/>
                <a:gd name="connsiteY2-8900" fmla="*/ 789985 h 1734757"/>
                <a:gd name="connsiteX3-8901" fmla="*/ 7305314 w 8477199"/>
                <a:gd name="connsiteY3-8902" fmla="*/ 1114171 h 1734757"/>
                <a:gd name="connsiteX4-8903" fmla="*/ 8432561 w 8477199"/>
                <a:gd name="connsiteY4-8904" fmla="*/ 880513 h 1734757"/>
                <a:gd name="connsiteX5-8905" fmla="*/ 8477199 w 8477199"/>
                <a:gd name="connsiteY5-8906" fmla="*/ 929103 h 1734757"/>
                <a:gd name="connsiteX6-8907" fmla="*/ 7295156 w 8477199"/>
                <a:gd name="connsiteY6-8908" fmla="*/ 1173736 h 1734757"/>
                <a:gd name="connsiteX7-8909" fmla="*/ 7106764 w 8477199"/>
                <a:gd name="connsiteY7-8910" fmla="*/ 814498 h 1734757"/>
                <a:gd name="connsiteX8-8911" fmla="*/ 6708739 w 8477199"/>
                <a:gd name="connsiteY8-8912" fmla="*/ 275180 h 1734757"/>
                <a:gd name="connsiteX9-8913" fmla="*/ 6697657 w 8477199"/>
                <a:gd name="connsiteY9-8914" fmla="*/ 275180 h 1734757"/>
                <a:gd name="connsiteX10-8915" fmla="*/ 5808796 w 8477199"/>
                <a:gd name="connsiteY10-8916" fmla="*/ 855594 h 1734757"/>
                <a:gd name="connsiteX11-8917" fmla="*/ 5680431 w 8477199"/>
                <a:gd name="connsiteY11-8918" fmla="*/ 987191 h 1734757"/>
                <a:gd name="connsiteX12-8919" fmla="*/ 5510509 w 8477199"/>
                <a:gd name="connsiteY12-8920" fmla="*/ 1166348 h 1734757"/>
                <a:gd name="connsiteX13-8921" fmla="*/ 5121257 w 8477199"/>
                <a:gd name="connsiteY13-8922" fmla="*/ 1556985 h 1734757"/>
                <a:gd name="connsiteX14-8923" fmla="*/ 4763866 w 8477199"/>
                <a:gd name="connsiteY14-8924" fmla="*/ 1734757 h 1734757"/>
                <a:gd name="connsiteX15-8925" fmla="*/ 4720924 w 8477199"/>
                <a:gd name="connsiteY15-8926" fmla="*/ 1730601 h 1734757"/>
                <a:gd name="connsiteX16-8927" fmla="*/ 4489128 w 8477199"/>
                <a:gd name="connsiteY16-8928" fmla="*/ 1387063 h 1734757"/>
                <a:gd name="connsiteX17-8929" fmla="*/ 4263335 w 8477199"/>
                <a:gd name="connsiteY17-8930" fmla="*/ 977494 h 1734757"/>
                <a:gd name="connsiteX18-8931" fmla="*/ 3440333 w 8477199"/>
                <a:gd name="connsiteY18-8932" fmla="*/ 1010362 h 1734757"/>
                <a:gd name="connsiteX19-8933" fmla="*/ 2222804 w 8477199"/>
                <a:gd name="connsiteY19-8934" fmla="*/ 1311196 h 1734757"/>
                <a:gd name="connsiteX20-8935" fmla="*/ 116247 w 8477199"/>
                <a:gd name="connsiteY20-8936" fmla="*/ 971172 h 1734757"/>
                <a:gd name="connsiteX21-8937" fmla="*/ 9979 w 8477199"/>
                <a:gd name="connsiteY21-8938" fmla="*/ 496270 h 1734757"/>
                <a:gd name="connsiteX22-8939" fmla="*/ 174672 w 8477199"/>
                <a:gd name="connsiteY22-8940" fmla="*/ 0 h 1734757"/>
                <a:gd name="connsiteX23-8941" fmla="*/ 248669 w 8477199"/>
                <a:gd name="connsiteY23-8942" fmla="*/ 55572 h 1734757"/>
                <a:gd name="connsiteX24-8943" fmla="*/ 313900 w 8477199"/>
                <a:gd name="connsiteY24-8944" fmla="*/ 944502 h 1734757"/>
                <a:gd name="connsiteX25-8945" fmla="*/ 1735499 w 8477199"/>
                <a:gd name="connsiteY25-8946" fmla="*/ 1229124 h 1734757"/>
                <a:gd name="connsiteX26-8947" fmla="*/ 4052317 w 8477199"/>
                <a:gd name="connsiteY26-8948" fmla="*/ 760908 h 1734757"/>
                <a:gd name="connsiteX27-8949" fmla="*/ 4534135 w 8477199"/>
                <a:gd name="connsiteY27-8950" fmla="*/ 1303743 h 1734757"/>
                <a:gd name="connsiteX28-8951" fmla="*/ 4824736 w 8477199"/>
                <a:gd name="connsiteY28-8952" fmla="*/ 1596007 h 1734757"/>
                <a:gd name="connsiteX29-8953" fmla="*/ 5803572 w 8477199"/>
                <a:gd name="connsiteY29-8954" fmla="*/ 744571 h 1734757"/>
                <a:gd name="connsiteX30-8955" fmla="*/ 6697195 w 8477199"/>
                <a:gd name="connsiteY30-8956" fmla="*/ 214691 h 1734757"/>
                <a:gd name="connsiteX0-8957" fmla="*/ 6697195 w 8477199"/>
                <a:gd name="connsiteY0-8958" fmla="*/ 214691 h 1734757"/>
                <a:gd name="connsiteX1-8959" fmla="*/ 6709662 w 8477199"/>
                <a:gd name="connsiteY1-8960" fmla="*/ 214691 h 1734757"/>
                <a:gd name="connsiteX2-8961" fmla="*/ 7145860 w 8477199"/>
                <a:gd name="connsiteY2-8962" fmla="*/ 789985 h 1734757"/>
                <a:gd name="connsiteX3-8963" fmla="*/ 7305314 w 8477199"/>
                <a:gd name="connsiteY3-8964" fmla="*/ 1114171 h 1734757"/>
                <a:gd name="connsiteX4-8965" fmla="*/ 8432561 w 8477199"/>
                <a:gd name="connsiteY4-8966" fmla="*/ 880513 h 1734757"/>
                <a:gd name="connsiteX5-8967" fmla="*/ 8477199 w 8477199"/>
                <a:gd name="connsiteY5-8968" fmla="*/ 929103 h 1734757"/>
                <a:gd name="connsiteX6-8969" fmla="*/ 7295156 w 8477199"/>
                <a:gd name="connsiteY6-8970" fmla="*/ 1173736 h 1734757"/>
                <a:gd name="connsiteX7-8971" fmla="*/ 7106764 w 8477199"/>
                <a:gd name="connsiteY7-8972" fmla="*/ 814498 h 1734757"/>
                <a:gd name="connsiteX8-8973" fmla="*/ 6708739 w 8477199"/>
                <a:gd name="connsiteY8-8974" fmla="*/ 275180 h 1734757"/>
                <a:gd name="connsiteX9-8975" fmla="*/ 6697657 w 8477199"/>
                <a:gd name="connsiteY9-8976" fmla="*/ 275180 h 1734757"/>
                <a:gd name="connsiteX10-8977" fmla="*/ 5808796 w 8477199"/>
                <a:gd name="connsiteY10-8978" fmla="*/ 855594 h 1734757"/>
                <a:gd name="connsiteX11-8979" fmla="*/ 5680431 w 8477199"/>
                <a:gd name="connsiteY11-8980" fmla="*/ 987191 h 1734757"/>
                <a:gd name="connsiteX12-8981" fmla="*/ 5510509 w 8477199"/>
                <a:gd name="connsiteY12-8982" fmla="*/ 1166348 h 1734757"/>
                <a:gd name="connsiteX13-8983" fmla="*/ 5121257 w 8477199"/>
                <a:gd name="connsiteY13-8984" fmla="*/ 1556985 h 1734757"/>
                <a:gd name="connsiteX14-8985" fmla="*/ 4763866 w 8477199"/>
                <a:gd name="connsiteY14-8986" fmla="*/ 1734757 h 1734757"/>
                <a:gd name="connsiteX15-8987" fmla="*/ 4720924 w 8477199"/>
                <a:gd name="connsiteY15-8988" fmla="*/ 1730601 h 1734757"/>
                <a:gd name="connsiteX16-8989" fmla="*/ 4489128 w 8477199"/>
                <a:gd name="connsiteY16-8990" fmla="*/ 1387063 h 1734757"/>
                <a:gd name="connsiteX17-8991" fmla="*/ 4263335 w 8477199"/>
                <a:gd name="connsiteY17-8992" fmla="*/ 977494 h 1734757"/>
                <a:gd name="connsiteX18-8993" fmla="*/ 3440333 w 8477199"/>
                <a:gd name="connsiteY18-8994" fmla="*/ 1010362 h 1734757"/>
                <a:gd name="connsiteX19-8995" fmla="*/ 2222804 w 8477199"/>
                <a:gd name="connsiteY19-8996" fmla="*/ 1311196 h 1734757"/>
                <a:gd name="connsiteX20-8997" fmla="*/ 116247 w 8477199"/>
                <a:gd name="connsiteY20-8998" fmla="*/ 971172 h 1734757"/>
                <a:gd name="connsiteX21-8999" fmla="*/ 9979 w 8477199"/>
                <a:gd name="connsiteY21-9000" fmla="*/ 496270 h 1734757"/>
                <a:gd name="connsiteX22-9001" fmla="*/ 174672 w 8477199"/>
                <a:gd name="connsiteY22-9002" fmla="*/ 0 h 1734757"/>
                <a:gd name="connsiteX23-9003" fmla="*/ 248669 w 8477199"/>
                <a:gd name="connsiteY23-9004" fmla="*/ 55572 h 1734757"/>
                <a:gd name="connsiteX24-9005" fmla="*/ 313900 w 8477199"/>
                <a:gd name="connsiteY24-9006" fmla="*/ 944502 h 1734757"/>
                <a:gd name="connsiteX25-9007" fmla="*/ 1735499 w 8477199"/>
                <a:gd name="connsiteY25-9008" fmla="*/ 1229124 h 1734757"/>
                <a:gd name="connsiteX26-9009" fmla="*/ 4052317 w 8477199"/>
                <a:gd name="connsiteY26-9010" fmla="*/ 760908 h 1734757"/>
                <a:gd name="connsiteX27-9011" fmla="*/ 4534135 w 8477199"/>
                <a:gd name="connsiteY27-9012" fmla="*/ 1303743 h 1734757"/>
                <a:gd name="connsiteX28-9013" fmla="*/ 4824736 w 8477199"/>
                <a:gd name="connsiteY28-9014" fmla="*/ 1596007 h 1734757"/>
                <a:gd name="connsiteX29-9015" fmla="*/ 5803572 w 8477199"/>
                <a:gd name="connsiteY29-9016" fmla="*/ 744571 h 1734757"/>
                <a:gd name="connsiteX30-9017" fmla="*/ 6697195 w 8477199"/>
                <a:gd name="connsiteY30-9018" fmla="*/ 214691 h 1734757"/>
                <a:gd name="connsiteX0-9019" fmla="*/ 6697195 w 8477199"/>
                <a:gd name="connsiteY0-9020" fmla="*/ 214691 h 1734757"/>
                <a:gd name="connsiteX1-9021" fmla="*/ 6709662 w 8477199"/>
                <a:gd name="connsiteY1-9022" fmla="*/ 214691 h 1734757"/>
                <a:gd name="connsiteX2-9023" fmla="*/ 7145860 w 8477199"/>
                <a:gd name="connsiteY2-9024" fmla="*/ 789985 h 1734757"/>
                <a:gd name="connsiteX3-9025" fmla="*/ 7305314 w 8477199"/>
                <a:gd name="connsiteY3-9026" fmla="*/ 1114171 h 1734757"/>
                <a:gd name="connsiteX4-9027" fmla="*/ 8432561 w 8477199"/>
                <a:gd name="connsiteY4-9028" fmla="*/ 880513 h 1734757"/>
                <a:gd name="connsiteX5-9029" fmla="*/ 8477199 w 8477199"/>
                <a:gd name="connsiteY5-9030" fmla="*/ 929103 h 1734757"/>
                <a:gd name="connsiteX6-9031" fmla="*/ 7295156 w 8477199"/>
                <a:gd name="connsiteY6-9032" fmla="*/ 1173736 h 1734757"/>
                <a:gd name="connsiteX7-9033" fmla="*/ 7106764 w 8477199"/>
                <a:gd name="connsiteY7-9034" fmla="*/ 814498 h 1734757"/>
                <a:gd name="connsiteX8-9035" fmla="*/ 6708739 w 8477199"/>
                <a:gd name="connsiteY8-9036" fmla="*/ 275180 h 1734757"/>
                <a:gd name="connsiteX9-9037" fmla="*/ 6697657 w 8477199"/>
                <a:gd name="connsiteY9-9038" fmla="*/ 275180 h 1734757"/>
                <a:gd name="connsiteX10-9039" fmla="*/ 5808796 w 8477199"/>
                <a:gd name="connsiteY10-9040" fmla="*/ 855594 h 1734757"/>
                <a:gd name="connsiteX11-9041" fmla="*/ 5680431 w 8477199"/>
                <a:gd name="connsiteY11-9042" fmla="*/ 987191 h 1734757"/>
                <a:gd name="connsiteX12-9043" fmla="*/ 5510509 w 8477199"/>
                <a:gd name="connsiteY12-9044" fmla="*/ 1166348 h 1734757"/>
                <a:gd name="connsiteX13-9045" fmla="*/ 5121257 w 8477199"/>
                <a:gd name="connsiteY13-9046" fmla="*/ 1556985 h 1734757"/>
                <a:gd name="connsiteX14-9047" fmla="*/ 4763866 w 8477199"/>
                <a:gd name="connsiteY14-9048" fmla="*/ 1734757 h 1734757"/>
                <a:gd name="connsiteX15-9049" fmla="*/ 4720924 w 8477199"/>
                <a:gd name="connsiteY15-9050" fmla="*/ 1730601 h 1734757"/>
                <a:gd name="connsiteX16-9051" fmla="*/ 4489128 w 8477199"/>
                <a:gd name="connsiteY16-9052" fmla="*/ 1387063 h 1734757"/>
                <a:gd name="connsiteX17-9053" fmla="*/ 4263335 w 8477199"/>
                <a:gd name="connsiteY17-9054" fmla="*/ 977494 h 1734757"/>
                <a:gd name="connsiteX18-9055" fmla="*/ 3440333 w 8477199"/>
                <a:gd name="connsiteY18-9056" fmla="*/ 1010362 h 1734757"/>
                <a:gd name="connsiteX19-9057" fmla="*/ 2222804 w 8477199"/>
                <a:gd name="connsiteY19-9058" fmla="*/ 1311196 h 1734757"/>
                <a:gd name="connsiteX20-9059" fmla="*/ 116247 w 8477199"/>
                <a:gd name="connsiteY20-9060" fmla="*/ 971172 h 1734757"/>
                <a:gd name="connsiteX21-9061" fmla="*/ 9979 w 8477199"/>
                <a:gd name="connsiteY21-9062" fmla="*/ 496270 h 1734757"/>
                <a:gd name="connsiteX22-9063" fmla="*/ 174672 w 8477199"/>
                <a:gd name="connsiteY22-9064" fmla="*/ 0 h 1734757"/>
                <a:gd name="connsiteX23-9065" fmla="*/ 248669 w 8477199"/>
                <a:gd name="connsiteY23-9066" fmla="*/ 55572 h 1734757"/>
                <a:gd name="connsiteX24-9067" fmla="*/ 313900 w 8477199"/>
                <a:gd name="connsiteY24-9068" fmla="*/ 944502 h 1734757"/>
                <a:gd name="connsiteX25-9069" fmla="*/ 1735499 w 8477199"/>
                <a:gd name="connsiteY25-9070" fmla="*/ 1229124 h 1734757"/>
                <a:gd name="connsiteX26-9071" fmla="*/ 4052317 w 8477199"/>
                <a:gd name="connsiteY26-9072" fmla="*/ 760908 h 1734757"/>
                <a:gd name="connsiteX27-9073" fmla="*/ 4534135 w 8477199"/>
                <a:gd name="connsiteY27-9074" fmla="*/ 1303743 h 1734757"/>
                <a:gd name="connsiteX28-9075" fmla="*/ 4824736 w 8477199"/>
                <a:gd name="connsiteY28-9076" fmla="*/ 1596007 h 1734757"/>
                <a:gd name="connsiteX29-9077" fmla="*/ 5803572 w 8477199"/>
                <a:gd name="connsiteY29-9078" fmla="*/ 744571 h 1734757"/>
                <a:gd name="connsiteX30-9079" fmla="*/ 6697195 w 8477199"/>
                <a:gd name="connsiteY30-9080" fmla="*/ 214691 h 17347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</a:cxnLst>
              <a:rect l="l" t="t" r="r" b="b"/>
              <a:pathLst>
                <a:path w="8477199" h="1734757">
                  <a:moveTo>
                    <a:pt x="6697195" y="214691"/>
                  </a:moveTo>
                  <a:cubicBezTo>
                    <a:pt x="6701351" y="214691"/>
                    <a:pt x="6696569" y="216176"/>
                    <a:pt x="6709662" y="214691"/>
                  </a:cubicBezTo>
                  <a:cubicBezTo>
                    <a:pt x="6889701" y="194272"/>
                    <a:pt x="7085675" y="417196"/>
                    <a:pt x="7145860" y="789985"/>
                  </a:cubicBezTo>
                  <a:cubicBezTo>
                    <a:pt x="7164162" y="921824"/>
                    <a:pt x="7090864" y="1099083"/>
                    <a:pt x="7305314" y="1114171"/>
                  </a:cubicBezTo>
                  <a:cubicBezTo>
                    <a:pt x="7519764" y="1129259"/>
                    <a:pt x="8426559" y="886055"/>
                    <a:pt x="8432561" y="880513"/>
                  </a:cubicBezTo>
                  <a:cubicBezTo>
                    <a:pt x="8444518" y="893841"/>
                    <a:pt x="8462935" y="874208"/>
                    <a:pt x="8477199" y="929103"/>
                  </a:cubicBezTo>
                  <a:cubicBezTo>
                    <a:pt x="8287631" y="977974"/>
                    <a:pt x="7523562" y="1192837"/>
                    <a:pt x="7295156" y="1173736"/>
                  </a:cubicBezTo>
                  <a:cubicBezTo>
                    <a:pt x="7066750" y="1154635"/>
                    <a:pt x="7142780" y="995964"/>
                    <a:pt x="7106764" y="814498"/>
                  </a:cubicBezTo>
                  <a:cubicBezTo>
                    <a:pt x="7056895" y="565156"/>
                    <a:pt x="6955887" y="282106"/>
                    <a:pt x="6708739" y="275180"/>
                  </a:cubicBezTo>
                  <a:lnTo>
                    <a:pt x="6697657" y="275180"/>
                  </a:lnTo>
                  <a:cubicBezTo>
                    <a:pt x="6361044" y="275180"/>
                    <a:pt x="6029511" y="624259"/>
                    <a:pt x="5808796" y="855594"/>
                  </a:cubicBezTo>
                  <a:cubicBezTo>
                    <a:pt x="5759852" y="906848"/>
                    <a:pt x="5717832" y="951175"/>
                    <a:pt x="5680431" y="987191"/>
                  </a:cubicBezTo>
                  <a:cubicBezTo>
                    <a:pt x="5633795" y="1031519"/>
                    <a:pt x="5577001" y="1094316"/>
                    <a:pt x="5510509" y="1166348"/>
                  </a:cubicBezTo>
                  <a:cubicBezTo>
                    <a:pt x="5397843" y="1289634"/>
                    <a:pt x="5257472" y="1442934"/>
                    <a:pt x="5121257" y="1556985"/>
                  </a:cubicBezTo>
                  <a:cubicBezTo>
                    <a:pt x="4978116" y="1676115"/>
                    <a:pt x="4860833" y="1734757"/>
                    <a:pt x="4763866" y="1734757"/>
                  </a:cubicBezTo>
                  <a:cubicBezTo>
                    <a:pt x="4749090" y="1734757"/>
                    <a:pt x="4734776" y="1733371"/>
                    <a:pt x="4720924" y="1730601"/>
                  </a:cubicBezTo>
                  <a:cubicBezTo>
                    <a:pt x="4585633" y="1703820"/>
                    <a:pt x="4538997" y="1550059"/>
                    <a:pt x="4489128" y="1387063"/>
                  </a:cubicBezTo>
                  <a:cubicBezTo>
                    <a:pt x="4442954" y="1236072"/>
                    <a:pt x="4418813" y="1081958"/>
                    <a:pt x="4263335" y="977494"/>
                  </a:cubicBezTo>
                  <a:cubicBezTo>
                    <a:pt x="4109169" y="873912"/>
                    <a:pt x="3780422" y="954745"/>
                    <a:pt x="3440333" y="1010362"/>
                  </a:cubicBezTo>
                  <a:cubicBezTo>
                    <a:pt x="3100245" y="1065979"/>
                    <a:pt x="2562688" y="1258131"/>
                    <a:pt x="2222804" y="1311196"/>
                  </a:cubicBezTo>
                  <a:cubicBezTo>
                    <a:pt x="979697" y="1513066"/>
                    <a:pt x="626734" y="1273713"/>
                    <a:pt x="116247" y="971172"/>
                  </a:cubicBezTo>
                  <a:cubicBezTo>
                    <a:pt x="6439" y="799723"/>
                    <a:pt x="-16420" y="690908"/>
                    <a:pt x="9979" y="496270"/>
                  </a:cubicBezTo>
                  <a:cubicBezTo>
                    <a:pt x="45556" y="289166"/>
                    <a:pt x="119774" y="165423"/>
                    <a:pt x="174672" y="0"/>
                  </a:cubicBezTo>
                  <a:lnTo>
                    <a:pt x="248669" y="55572"/>
                  </a:lnTo>
                  <a:cubicBezTo>
                    <a:pt x="180252" y="231475"/>
                    <a:pt x="-152870" y="651658"/>
                    <a:pt x="313900" y="944502"/>
                  </a:cubicBezTo>
                  <a:cubicBezTo>
                    <a:pt x="581322" y="1112278"/>
                    <a:pt x="1112430" y="1259723"/>
                    <a:pt x="1735499" y="1229124"/>
                  </a:cubicBezTo>
                  <a:cubicBezTo>
                    <a:pt x="2358568" y="1198525"/>
                    <a:pt x="3585878" y="748472"/>
                    <a:pt x="4052317" y="760908"/>
                  </a:cubicBezTo>
                  <a:cubicBezTo>
                    <a:pt x="4518756" y="773344"/>
                    <a:pt x="4444040" y="1108986"/>
                    <a:pt x="4534135" y="1303743"/>
                  </a:cubicBezTo>
                  <a:cubicBezTo>
                    <a:pt x="4613736" y="1475815"/>
                    <a:pt x="4613163" y="1689202"/>
                    <a:pt x="4824736" y="1596007"/>
                  </a:cubicBezTo>
                  <a:cubicBezTo>
                    <a:pt x="5036309" y="1502812"/>
                    <a:pt x="5331566" y="1213294"/>
                    <a:pt x="5803572" y="744571"/>
                  </a:cubicBezTo>
                  <a:cubicBezTo>
                    <a:pt x="6030751" y="505386"/>
                    <a:pt x="6334725" y="214691"/>
                    <a:pt x="6697195" y="21469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7072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1" name="Rectangle 30"/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70"/>
          <p:cNvGrpSpPr/>
          <p:nvPr userDrawn="1"/>
        </p:nvGrpSpPr>
        <p:grpSpPr>
          <a:xfrm flipH="1">
            <a:off x="344152" y="5036080"/>
            <a:ext cx="1731984" cy="1655955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4" name="Freeform: Shape 3"/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/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/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Freeform: Shape 9"/>
          <p:cNvSpPr/>
          <p:nvPr userDrawn="1"/>
        </p:nvSpPr>
        <p:spPr>
          <a:xfrm>
            <a:off x="344152" y="372710"/>
            <a:ext cx="11503696" cy="6139485"/>
          </a:xfrm>
          <a:custGeom>
            <a:avLst/>
            <a:gdLst>
              <a:gd name="connsiteX0" fmla="*/ 0 w 11503696"/>
              <a:gd name="connsiteY0" fmla="*/ 0 h 6139485"/>
              <a:gd name="connsiteX1" fmla="*/ 11503696 w 11503696"/>
              <a:gd name="connsiteY1" fmla="*/ 0 h 6139485"/>
              <a:gd name="connsiteX2" fmla="*/ 11503696 w 11503696"/>
              <a:gd name="connsiteY2" fmla="*/ 6139485 h 6139485"/>
              <a:gd name="connsiteX3" fmla="*/ 1614578 w 11503696"/>
              <a:gd name="connsiteY3" fmla="*/ 6139485 h 6139485"/>
              <a:gd name="connsiteX4" fmla="*/ 1614578 w 11503696"/>
              <a:gd name="connsiteY4" fmla="*/ 6045674 h 6139485"/>
              <a:gd name="connsiteX5" fmla="*/ 11409885 w 11503696"/>
              <a:gd name="connsiteY5" fmla="*/ 6045674 h 6139485"/>
              <a:gd name="connsiteX6" fmla="*/ 11409885 w 11503696"/>
              <a:gd name="connsiteY6" fmla="*/ 93811 h 6139485"/>
              <a:gd name="connsiteX7" fmla="*/ 93811 w 11503696"/>
              <a:gd name="connsiteY7" fmla="*/ 93811 h 6139485"/>
              <a:gd name="connsiteX8" fmla="*/ 93811 w 11503696"/>
              <a:gd name="connsiteY8" fmla="*/ 4732690 h 6139485"/>
              <a:gd name="connsiteX9" fmla="*/ 0 w 11503696"/>
              <a:gd name="connsiteY9" fmla="*/ 4732690 h 613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03696" h="6139485">
                <a:moveTo>
                  <a:pt x="0" y="0"/>
                </a:moveTo>
                <a:lnTo>
                  <a:pt x="11503696" y="0"/>
                </a:lnTo>
                <a:lnTo>
                  <a:pt x="11503696" y="6139485"/>
                </a:lnTo>
                <a:lnTo>
                  <a:pt x="1614578" y="6139485"/>
                </a:lnTo>
                <a:lnTo>
                  <a:pt x="1614578" y="6045674"/>
                </a:lnTo>
                <a:lnTo>
                  <a:pt x="11409885" y="6045674"/>
                </a:lnTo>
                <a:lnTo>
                  <a:pt x="11409885" y="93811"/>
                </a:lnTo>
                <a:lnTo>
                  <a:pt x="93811" y="93811"/>
                </a:lnTo>
                <a:lnTo>
                  <a:pt x="93811" y="4732690"/>
                </a:lnTo>
                <a:lnTo>
                  <a:pt x="0" y="47326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  <a:endParaRPr lang="en-US" altLang="ko-K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3" name="자유형: 도형 71"/>
          <p:cNvSpPr/>
          <p:nvPr userDrawn="1"/>
        </p:nvSpPr>
        <p:spPr>
          <a:xfrm flipH="1">
            <a:off x="11070076" y="5934426"/>
            <a:ext cx="768849" cy="681342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53074" y="6624536"/>
            <a:ext cx="11485852" cy="97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0C11385-FD2A-4C1B-8B8E-E66B6D57C595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7A99C4-5768-4380-8299-4B8E3F662320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/>
          <p:cNvSpPr/>
          <p:nvPr userDrawn="1"/>
        </p:nvSpPr>
        <p:spPr>
          <a:xfrm>
            <a:off x="1966786" y="595265"/>
            <a:ext cx="9675969" cy="5667470"/>
          </a:xfrm>
          <a:custGeom>
            <a:avLst/>
            <a:gdLst>
              <a:gd name="connsiteX0" fmla="*/ 0 w 9675969"/>
              <a:gd name="connsiteY0" fmla="*/ 0 h 5667470"/>
              <a:gd name="connsiteX1" fmla="*/ 9675969 w 9675969"/>
              <a:gd name="connsiteY1" fmla="*/ 0 h 5667470"/>
              <a:gd name="connsiteX2" fmla="*/ 9675969 w 9675969"/>
              <a:gd name="connsiteY2" fmla="*/ 5667470 h 5667470"/>
              <a:gd name="connsiteX3" fmla="*/ 97402 w 9675969"/>
              <a:gd name="connsiteY3" fmla="*/ 5667470 h 5667470"/>
              <a:gd name="connsiteX4" fmla="*/ 97402 w 9675969"/>
              <a:gd name="connsiteY4" fmla="*/ 5583705 h 5667470"/>
              <a:gd name="connsiteX5" fmla="*/ 9592204 w 9675969"/>
              <a:gd name="connsiteY5" fmla="*/ 5583705 h 5667470"/>
              <a:gd name="connsiteX6" fmla="*/ 9592204 w 9675969"/>
              <a:gd name="connsiteY6" fmla="*/ 83765 h 5667470"/>
              <a:gd name="connsiteX7" fmla="*/ 83765 w 9675969"/>
              <a:gd name="connsiteY7" fmla="*/ 83765 h 5667470"/>
              <a:gd name="connsiteX8" fmla="*/ 83765 w 9675969"/>
              <a:gd name="connsiteY8" fmla="*/ 3424474 h 5667470"/>
              <a:gd name="connsiteX9" fmla="*/ 0 w 9675969"/>
              <a:gd name="connsiteY9" fmla="*/ 3424474 h 566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675969" h="5667470">
                <a:moveTo>
                  <a:pt x="0" y="0"/>
                </a:moveTo>
                <a:lnTo>
                  <a:pt x="9675969" y="0"/>
                </a:lnTo>
                <a:lnTo>
                  <a:pt x="9675969" y="5667470"/>
                </a:lnTo>
                <a:lnTo>
                  <a:pt x="97402" y="5667470"/>
                </a:lnTo>
                <a:lnTo>
                  <a:pt x="97402" y="5583705"/>
                </a:lnTo>
                <a:lnTo>
                  <a:pt x="9592204" y="5583705"/>
                </a:lnTo>
                <a:lnTo>
                  <a:pt x="9592204" y="83765"/>
                </a:lnTo>
                <a:lnTo>
                  <a:pt x="83765" y="83765"/>
                </a:lnTo>
                <a:lnTo>
                  <a:pt x="83765" y="3424474"/>
                </a:lnTo>
                <a:lnTo>
                  <a:pt x="0" y="34244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aphic 70"/>
          <p:cNvGrpSpPr/>
          <p:nvPr userDrawn="1"/>
        </p:nvGrpSpPr>
        <p:grpSpPr>
          <a:xfrm flipH="1">
            <a:off x="1966786" y="3881925"/>
            <a:ext cx="2331651" cy="2229298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6" name="Freeform: Shape 5"/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aphic 25"/>
          <p:cNvGrpSpPr/>
          <p:nvPr userDrawn="1"/>
        </p:nvGrpSpPr>
        <p:grpSpPr>
          <a:xfrm>
            <a:off x="342288" y="5278574"/>
            <a:ext cx="1920177" cy="1275995"/>
            <a:chOff x="342288" y="5278574"/>
            <a:chExt cx="1920177" cy="1275995"/>
          </a:xfrm>
        </p:grpSpPr>
        <p:sp>
          <p:nvSpPr>
            <p:cNvPr id="10" name="Freeform: Shape 9"/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-1" fmla="*/ 1895460 w 1920177"/>
                <a:gd name="connsiteY0-2" fmla="*/ 616030 h 1274796"/>
                <a:gd name="connsiteX1-3" fmla="*/ 1829939 w 1920177"/>
                <a:gd name="connsiteY1-4" fmla="*/ 539306 h 1274796"/>
                <a:gd name="connsiteX2-5" fmla="*/ 1633135 w 1920177"/>
                <a:gd name="connsiteY2-6" fmla="*/ 367101 h 1274796"/>
                <a:gd name="connsiteX3-7" fmla="*/ 1431946 w 1920177"/>
                <a:gd name="connsiteY3-8" fmla="*/ 220229 h 1274796"/>
                <a:gd name="connsiteX4-9" fmla="*/ 1122124 w 1920177"/>
                <a:gd name="connsiteY4-10" fmla="*/ 73112 h 1274796"/>
                <a:gd name="connsiteX5-11" fmla="*/ 816931 w 1920177"/>
                <a:gd name="connsiteY5-12" fmla="*/ 2964 h 1274796"/>
                <a:gd name="connsiteX6-13" fmla="*/ 573360 w 1920177"/>
                <a:gd name="connsiteY6-14" fmla="*/ 15630 h 1274796"/>
                <a:gd name="connsiteX7-15" fmla="*/ 289114 w 1920177"/>
                <a:gd name="connsiteY7-16" fmla="*/ 113058 h 1274796"/>
                <a:gd name="connsiteX8-17" fmla="*/ 102052 w 1920177"/>
                <a:gd name="connsiteY8-18" fmla="*/ 262123 h 1274796"/>
                <a:gd name="connsiteX9-19" fmla="*/ 56991 w 1920177"/>
                <a:gd name="connsiteY9-20" fmla="*/ 711266 h 1274796"/>
                <a:gd name="connsiteX10-21" fmla="*/ 258180 w 1920177"/>
                <a:gd name="connsiteY10-22" fmla="*/ 899302 h 1274796"/>
                <a:gd name="connsiteX11-23" fmla="*/ 549977 w 1920177"/>
                <a:gd name="connsiteY11-24" fmla="*/ 1050316 h 1274796"/>
                <a:gd name="connsiteX12-25" fmla="*/ 879772 w 1920177"/>
                <a:gd name="connsiteY12-26" fmla="*/ 1181844 h 1274796"/>
                <a:gd name="connsiteX13-27" fmla="*/ 1159634 w 1920177"/>
                <a:gd name="connsiteY13-28" fmla="*/ 1270503 h 1274796"/>
                <a:gd name="connsiteX14-29" fmla="*/ 1272163 w 1920177"/>
                <a:gd name="connsiteY14-30" fmla="*/ 1270503 h 1274796"/>
                <a:gd name="connsiteX15-31" fmla="*/ 1408076 w 1920177"/>
                <a:gd name="connsiteY15-32" fmla="*/ 1214239 h 1274796"/>
                <a:gd name="connsiteX16-33" fmla="*/ 1738844 w 1920177"/>
                <a:gd name="connsiteY16-34" fmla="*/ 964579 h 1274796"/>
                <a:gd name="connsiteX17-35" fmla="*/ 1807775 w 1920177"/>
                <a:gd name="connsiteY17-36" fmla="*/ 927069 h 1274796"/>
                <a:gd name="connsiteX18-37" fmla="*/ 1784879 w 1920177"/>
                <a:gd name="connsiteY18-38" fmla="*/ 918301 h 1274796"/>
                <a:gd name="connsiteX19-39" fmla="*/ 1836029 w 1920177"/>
                <a:gd name="connsiteY19-40" fmla="*/ 859600 h 1274796"/>
                <a:gd name="connsiteX20-41" fmla="*/ 1910805 w 1920177"/>
                <a:gd name="connsiteY20-42" fmla="*/ 735136 h 1274796"/>
                <a:gd name="connsiteX21-43" fmla="*/ 1895460 w 1920177"/>
                <a:gd name="connsiteY21-44" fmla="*/ 616030 h 1274796"/>
                <a:gd name="connsiteX0-45" fmla="*/ 1895460 w 1920177"/>
                <a:gd name="connsiteY0-46" fmla="*/ 616030 h 1274796"/>
                <a:gd name="connsiteX1-47" fmla="*/ 1829939 w 1920177"/>
                <a:gd name="connsiteY1-48" fmla="*/ 539306 h 1274796"/>
                <a:gd name="connsiteX2-49" fmla="*/ 1633135 w 1920177"/>
                <a:gd name="connsiteY2-50" fmla="*/ 367101 h 1274796"/>
                <a:gd name="connsiteX3-51" fmla="*/ 1431946 w 1920177"/>
                <a:gd name="connsiteY3-52" fmla="*/ 220229 h 1274796"/>
                <a:gd name="connsiteX4-53" fmla="*/ 1122124 w 1920177"/>
                <a:gd name="connsiteY4-54" fmla="*/ 73112 h 1274796"/>
                <a:gd name="connsiteX5-55" fmla="*/ 816931 w 1920177"/>
                <a:gd name="connsiteY5-56" fmla="*/ 2964 h 1274796"/>
                <a:gd name="connsiteX6-57" fmla="*/ 573360 w 1920177"/>
                <a:gd name="connsiteY6-58" fmla="*/ 15630 h 1274796"/>
                <a:gd name="connsiteX7-59" fmla="*/ 289114 w 1920177"/>
                <a:gd name="connsiteY7-60" fmla="*/ 113058 h 1274796"/>
                <a:gd name="connsiteX8-61" fmla="*/ 102052 w 1920177"/>
                <a:gd name="connsiteY8-62" fmla="*/ 262123 h 1274796"/>
                <a:gd name="connsiteX9-63" fmla="*/ 56991 w 1920177"/>
                <a:gd name="connsiteY9-64" fmla="*/ 711266 h 1274796"/>
                <a:gd name="connsiteX10-65" fmla="*/ 258180 w 1920177"/>
                <a:gd name="connsiteY10-66" fmla="*/ 899302 h 1274796"/>
                <a:gd name="connsiteX11-67" fmla="*/ 549977 w 1920177"/>
                <a:gd name="connsiteY11-68" fmla="*/ 1050316 h 1274796"/>
                <a:gd name="connsiteX12-69" fmla="*/ 879772 w 1920177"/>
                <a:gd name="connsiteY12-70" fmla="*/ 1181844 h 1274796"/>
                <a:gd name="connsiteX13-71" fmla="*/ 1159634 w 1920177"/>
                <a:gd name="connsiteY13-72" fmla="*/ 1270503 h 1274796"/>
                <a:gd name="connsiteX14-73" fmla="*/ 1272163 w 1920177"/>
                <a:gd name="connsiteY14-74" fmla="*/ 1270503 h 1274796"/>
                <a:gd name="connsiteX15-75" fmla="*/ 1408076 w 1920177"/>
                <a:gd name="connsiteY15-76" fmla="*/ 1214239 h 1274796"/>
                <a:gd name="connsiteX16-77" fmla="*/ 1738844 w 1920177"/>
                <a:gd name="connsiteY16-78" fmla="*/ 964579 h 1274796"/>
                <a:gd name="connsiteX17-79" fmla="*/ 1784879 w 1920177"/>
                <a:gd name="connsiteY17-80" fmla="*/ 918301 h 1274796"/>
                <a:gd name="connsiteX18-81" fmla="*/ 1836029 w 1920177"/>
                <a:gd name="connsiteY18-82" fmla="*/ 859600 h 1274796"/>
                <a:gd name="connsiteX19-83" fmla="*/ 1910805 w 1920177"/>
                <a:gd name="connsiteY19-84" fmla="*/ 735136 h 1274796"/>
                <a:gd name="connsiteX20-85" fmla="*/ 1895460 w 1920177"/>
                <a:gd name="connsiteY20-86" fmla="*/ 616030 h 1274796"/>
                <a:gd name="connsiteX0-87" fmla="*/ 1895460 w 1920177"/>
                <a:gd name="connsiteY0-88" fmla="*/ 616030 h 1274796"/>
                <a:gd name="connsiteX1-89" fmla="*/ 1829939 w 1920177"/>
                <a:gd name="connsiteY1-90" fmla="*/ 539306 h 1274796"/>
                <a:gd name="connsiteX2-91" fmla="*/ 1633135 w 1920177"/>
                <a:gd name="connsiteY2-92" fmla="*/ 367101 h 1274796"/>
                <a:gd name="connsiteX3-93" fmla="*/ 1431946 w 1920177"/>
                <a:gd name="connsiteY3-94" fmla="*/ 220229 h 1274796"/>
                <a:gd name="connsiteX4-95" fmla="*/ 1122124 w 1920177"/>
                <a:gd name="connsiteY4-96" fmla="*/ 73112 h 1274796"/>
                <a:gd name="connsiteX5-97" fmla="*/ 816931 w 1920177"/>
                <a:gd name="connsiteY5-98" fmla="*/ 2964 h 1274796"/>
                <a:gd name="connsiteX6-99" fmla="*/ 573360 w 1920177"/>
                <a:gd name="connsiteY6-100" fmla="*/ 15630 h 1274796"/>
                <a:gd name="connsiteX7-101" fmla="*/ 289114 w 1920177"/>
                <a:gd name="connsiteY7-102" fmla="*/ 113058 h 1274796"/>
                <a:gd name="connsiteX8-103" fmla="*/ 102052 w 1920177"/>
                <a:gd name="connsiteY8-104" fmla="*/ 262123 h 1274796"/>
                <a:gd name="connsiteX9-105" fmla="*/ 56991 w 1920177"/>
                <a:gd name="connsiteY9-106" fmla="*/ 711266 h 1274796"/>
                <a:gd name="connsiteX10-107" fmla="*/ 258180 w 1920177"/>
                <a:gd name="connsiteY10-108" fmla="*/ 899302 h 1274796"/>
                <a:gd name="connsiteX11-109" fmla="*/ 549977 w 1920177"/>
                <a:gd name="connsiteY11-110" fmla="*/ 1050316 h 1274796"/>
                <a:gd name="connsiteX12-111" fmla="*/ 879772 w 1920177"/>
                <a:gd name="connsiteY12-112" fmla="*/ 1181844 h 1274796"/>
                <a:gd name="connsiteX13-113" fmla="*/ 1159634 w 1920177"/>
                <a:gd name="connsiteY13-114" fmla="*/ 1270503 h 1274796"/>
                <a:gd name="connsiteX14-115" fmla="*/ 1272163 w 1920177"/>
                <a:gd name="connsiteY14-116" fmla="*/ 1270503 h 1274796"/>
                <a:gd name="connsiteX15-117" fmla="*/ 1408076 w 1920177"/>
                <a:gd name="connsiteY15-118" fmla="*/ 1214239 h 1274796"/>
                <a:gd name="connsiteX16-119" fmla="*/ 1738844 w 1920177"/>
                <a:gd name="connsiteY16-120" fmla="*/ 964579 h 1274796"/>
                <a:gd name="connsiteX17-121" fmla="*/ 1836029 w 1920177"/>
                <a:gd name="connsiteY17-122" fmla="*/ 859600 h 1274796"/>
                <a:gd name="connsiteX18-123" fmla="*/ 1910805 w 1920177"/>
                <a:gd name="connsiteY18-124" fmla="*/ 735136 h 1274796"/>
                <a:gd name="connsiteX19-125" fmla="*/ 1895460 w 1920177"/>
                <a:gd name="connsiteY19-126" fmla="*/ 616030 h 1274796"/>
                <a:gd name="connsiteX0-127" fmla="*/ 1895460 w 1920177"/>
                <a:gd name="connsiteY0-128" fmla="*/ 616030 h 1274796"/>
                <a:gd name="connsiteX1-129" fmla="*/ 1829939 w 1920177"/>
                <a:gd name="connsiteY1-130" fmla="*/ 539306 h 1274796"/>
                <a:gd name="connsiteX2-131" fmla="*/ 1633135 w 1920177"/>
                <a:gd name="connsiteY2-132" fmla="*/ 367101 h 1274796"/>
                <a:gd name="connsiteX3-133" fmla="*/ 1431946 w 1920177"/>
                <a:gd name="connsiteY3-134" fmla="*/ 220229 h 1274796"/>
                <a:gd name="connsiteX4-135" fmla="*/ 1122124 w 1920177"/>
                <a:gd name="connsiteY4-136" fmla="*/ 73112 h 1274796"/>
                <a:gd name="connsiteX5-137" fmla="*/ 816931 w 1920177"/>
                <a:gd name="connsiteY5-138" fmla="*/ 2964 h 1274796"/>
                <a:gd name="connsiteX6-139" fmla="*/ 573360 w 1920177"/>
                <a:gd name="connsiteY6-140" fmla="*/ 15630 h 1274796"/>
                <a:gd name="connsiteX7-141" fmla="*/ 289114 w 1920177"/>
                <a:gd name="connsiteY7-142" fmla="*/ 113058 h 1274796"/>
                <a:gd name="connsiteX8-143" fmla="*/ 102052 w 1920177"/>
                <a:gd name="connsiteY8-144" fmla="*/ 262123 h 1274796"/>
                <a:gd name="connsiteX9-145" fmla="*/ 56991 w 1920177"/>
                <a:gd name="connsiteY9-146" fmla="*/ 711266 h 1274796"/>
                <a:gd name="connsiteX10-147" fmla="*/ 258180 w 1920177"/>
                <a:gd name="connsiteY10-148" fmla="*/ 899302 h 1274796"/>
                <a:gd name="connsiteX11-149" fmla="*/ 549977 w 1920177"/>
                <a:gd name="connsiteY11-150" fmla="*/ 1050316 h 1274796"/>
                <a:gd name="connsiteX12-151" fmla="*/ 879772 w 1920177"/>
                <a:gd name="connsiteY12-152" fmla="*/ 1181844 h 1274796"/>
                <a:gd name="connsiteX13-153" fmla="*/ 1159634 w 1920177"/>
                <a:gd name="connsiteY13-154" fmla="*/ 1270503 h 1274796"/>
                <a:gd name="connsiteX14-155" fmla="*/ 1272163 w 1920177"/>
                <a:gd name="connsiteY14-156" fmla="*/ 1270503 h 1274796"/>
                <a:gd name="connsiteX15-157" fmla="*/ 1408076 w 1920177"/>
                <a:gd name="connsiteY15-158" fmla="*/ 1214239 h 1274796"/>
                <a:gd name="connsiteX16-159" fmla="*/ 1738844 w 1920177"/>
                <a:gd name="connsiteY16-160" fmla="*/ 964579 h 1274796"/>
                <a:gd name="connsiteX17-161" fmla="*/ 1836029 w 1920177"/>
                <a:gd name="connsiteY17-162" fmla="*/ 859600 h 1274796"/>
                <a:gd name="connsiteX18-163" fmla="*/ 1910805 w 1920177"/>
                <a:gd name="connsiteY18-164" fmla="*/ 735136 h 1274796"/>
                <a:gd name="connsiteX19-165" fmla="*/ 1895460 w 1920177"/>
                <a:gd name="connsiteY19-166" fmla="*/ 616030 h 1274796"/>
                <a:gd name="connsiteX0-167" fmla="*/ 1895460 w 1920177"/>
                <a:gd name="connsiteY0-168" fmla="*/ 616030 h 1276419"/>
                <a:gd name="connsiteX1-169" fmla="*/ 1829939 w 1920177"/>
                <a:gd name="connsiteY1-170" fmla="*/ 539306 h 1276419"/>
                <a:gd name="connsiteX2-171" fmla="*/ 1633135 w 1920177"/>
                <a:gd name="connsiteY2-172" fmla="*/ 367101 h 1276419"/>
                <a:gd name="connsiteX3-173" fmla="*/ 1431946 w 1920177"/>
                <a:gd name="connsiteY3-174" fmla="*/ 220229 h 1276419"/>
                <a:gd name="connsiteX4-175" fmla="*/ 1122124 w 1920177"/>
                <a:gd name="connsiteY4-176" fmla="*/ 73112 h 1276419"/>
                <a:gd name="connsiteX5-177" fmla="*/ 816931 w 1920177"/>
                <a:gd name="connsiteY5-178" fmla="*/ 2964 h 1276419"/>
                <a:gd name="connsiteX6-179" fmla="*/ 573360 w 1920177"/>
                <a:gd name="connsiteY6-180" fmla="*/ 15630 h 1276419"/>
                <a:gd name="connsiteX7-181" fmla="*/ 289114 w 1920177"/>
                <a:gd name="connsiteY7-182" fmla="*/ 113058 h 1276419"/>
                <a:gd name="connsiteX8-183" fmla="*/ 102052 w 1920177"/>
                <a:gd name="connsiteY8-184" fmla="*/ 262123 h 1276419"/>
                <a:gd name="connsiteX9-185" fmla="*/ 56991 w 1920177"/>
                <a:gd name="connsiteY9-186" fmla="*/ 711266 h 1276419"/>
                <a:gd name="connsiteX10-187" fmla="*/ 258180 w 1920177"/>
                <a:gd name="connsiteY10-188" fmla="*/ 899302 h 1276419"/>
                <a:gd name="connsiteX11-189" fmla="*/ 549977 w 1920177"/>
                <a:gd name="connsiteY11-190" fmla="*/ 1050316 h 1276419"/>
                <a:gd name="connsiteX12-191" fmla="*/ 879772 w 1920177"/>
                <a:gd name="connsiteY12-192" fmla="*/ 1181844 h 1276419"/>
                <a:gd name="connsiteX13-193" fmla="*/ 1159634 w 1920177"/>
                <a:gd name="connsiteY13-194" fmla="*/ 1270503 h 1276419"/>
                <a:gd name="connsiteX14-195" fmla="*/ 1272163 w 1920177"/>
                <a:gd name="connsiteY14-196" fmla="*/ 1270503 h 1276419"/>
                <a:gd name="connsiteX15-197" fmla="*/ 1414234 w 1920177"/>
                <a:gd name="connsiteY15-198" fmla="*/ 1211160 h 1276419"/>
                <a:gd name="connsiteX16-199" fmla="*/ 1738844 w 1920177"/>
                <a:gd name="connsiteY16-200" fmla="*/ 964579 h 1276419"/>
                <a:gd name="connsiteX17-201" fmla="*/ 1836029 w 1920177"/>
                <a:gd name="connsiteY17-202" fmla="*/ 859600 h 1276419"/>
                <a:gd name="connsiteX18-203" fmla="*/ 1910805 w 1920177"/>
                <a:gd name="connsiteY18-204" fmla="*/ 735136 h 1276419"/>
                <a:gd name="connsiteX19-205" fmla="*/ 1895460 w 1920177"/>
                <a:gd name="connsiteY19-206" fmla="*/ 616030 h 1276419"/>
                <a:gd name="connsiteX0-207" fmla="*/ 1895460 w 1920177"/>
                <a:gd name="connsiteY0-208" fmla="*/ 616030 h 1275785"/>
                <a:gd name="connsiteX1-209" fmla="*/ 1829939 w 1920177"/>
                <a:gd name="connsiteY1-210" fmla="*/ 539306 h 1275785"/>
                <a:gd name="connsiteX2-211" fmla="*/ 1633135 w 1920177"/>
                <a:gd name="connsiteY2-212" fmla="*/ 367101 h 1275785"/>
                <a:gd name="connsiteX3-213" fmla="*/ 1431946 w 1920177"/>
                <a:gd name="connsiteY3-214" fmla="*/ 220229 h 1275785"/>
                <a:gd name="connsiteX4-215" fmla="*/ 1122124 w 1920177"/>
                <a:gd name="connsiteY4-216" fmla="*/ 73112 h 1275785"/>
                <a:gd name="connsiteX5-217" fmla="*/ 816931 w 1920177"/>
                <a:gd name="connsiteY5-218" fmla="*/ 2964 h 1275785"/>
                <a:gd name="connsiteX6-219" fmla="*/ 573360 w 1920177"/>
                <a:gd name="connsiteY6-220" fmla="*/ 15630 h 1275785"/>
                <a:gd name="connsiteX7-221" fmla="*/ 289114 w 1920177"/>
                <a:gd name="connsiteY7-222" fmla="*/ 113058 h 1275785"/>
                <a:gd name="connsiteX8-223" fmla="*/ 102052 w 1920177"/>
                <a:gd name="connsiteY8-224" fmla="*/ 262123 h 1275785"/>
                <a:gd name="connsiteX9-225" fmla="*/ 56991 w 1920177"/>
                <a:gd name="connsiteY9-226" fmla="*/ 711266 h 1275785"/>
                <a:gd name="connsiteX10-227" fmla="*/ 258180 w 1920177"/>
                <a:gd name="connsiteY10-228" fmla="*/ 899302 h 1275785"/>
                <a:gd name="connsiteX11-229" fmla="*/ 549977 w 1920177"/>
                <a:gd name="connsiteY11-230" fmla="*/ 1050316 h 1275785"/>
                <a:gd name="connsiteX12-231" fmla="*/ 879772 w 1920177"/>
                <a:gd name="connsiteY12-232" fmla="*/ 1181844 h 1275785"/>
                <a:gd name="connsiteX13-233" fmla="*/ 1159634 w 1920177"/>
                <a:gd name="connsiteY13-234" fmla="*/ 1270503 h 1275785"/>
                <a:gd name="connsiteX14-235" fmla="*/ 1272163 w 1920177"/>
                <a:gd name="connsiteY14-236" fmla="*/ 1270503 h 1275785"/>
                <a:gd name="connsiteX15-237" fmla="*/ 1420392 w 1920177"/>
                <a:gd name="connsiteY15-238" fmla="*/ 1220396 h 1275785"/>
                <a:gd name="connsiteX16-239" fmla="*/ 1738844 w 1920177"/>
                <a:gd name="connsiteY16-240" fmla="*/ 964579 h 1275785"/>
                <a:gd name="connsiteX17-241" fmla="*/ 1836029 w 1920177"/>
                <a:gd name="connsiteY17-242" fmla="*/ 859600 h 1275785"/>
                <a:gd name="connsiteX18-243" fmla="*/ 1910805 w 1920177"/>
                <a:gd name="connsiteY18-244" fmla="*/ 735136 h 1275785"/>
                <a:gd name="connsiteX19-245" fmla="*/ 1895460 w 1920177"/>
                <a:gd name="connsiteY19-246" fmla="*/ 616030 h 1275785"/>
                <a:gd name="connsiteX0-247" fmla="*/ 1895460 w 1920177"/>
                <a:gd name="connsiteY0-248" fmla="*/ 616030 h 1275995"/>
                <a:gd name="connsiteX1-249" fmla="*/ 1829939 w 1920177"/>
                <a:gd name="connsiteY1-250" fmla="*/ 539306 h 1275995"/>
                <a:gd name="connsiteX2-251" fmla="*/ 1633135 w 1920177"/>
                <a:gd name="connsiteY2-252" fmla="*/ 367101 h 1275995"/>
                <a:gd name="connsiteX3-253" fmla="*/ 1431946 w 1920177"/>
                <a:gd name="connsiteY3-254" fmla="*/ 220229 h 1275995"/>
                <a:gd name="connsiteX4-255" fmla="*/ 1122124 w 1920177"/>
                <a:gd name="connsiteY4-256" fmla="*/ 73112 h 1275995"/>
                <a:gd name="connsiteX5-257" fmla="*/ 816931 w 1920177"/>
                <a:gd name="connsiteY5-258" fmla="*/ 2964 h 1275995"/>
                <a:gd name="connsiteX6-259" fmla="*/ 573360 w 1920177"/>
                <a:gd name="connsiteY6-260" fmla="*/ 15630 h 1275995"/>
                <a:gd name="connsiteX7-261" fmla="*/ 289114 w 1920177"/>
                <a:gd name="connsiteY7-262" fmla="*/ 113058 h 1275995"/>
                <a:gd name="connsiteX8-263" fmla="*/ 102052 w 1920177"/>
                <a:gd name="connsiteY8-264" fmla="*/ 262123 h 1275995"/>
                <a:gd name="connsiteX9-265" fmla="*/ 56991 w 1920177"/>
                <a:gd name="connsiteY9-266" fmla="*/ 711266 h 1275995"/>
                <a:gd name="connsiteX10-267" fmla="*/ 258180 w 1920177"/>
                <a:gd name="connsiteY10-268" fmla="*/ 899302 h 1275995"/>
                <a:gd name="connsiteX11-269" fmla="*/ 549977 w 1920177"/>
                <a:gd name="connsiteY11-270" fmla="*/ 1050316 h 1275995"/>
                <a:gd name="connsiteX12-271" fmla="*/ 879772 w 1920177"/>
                <a:gd name="connsiteY12-272" fmla="*/ 1181844 h 1275995"/>
                <a:gd name="connsiteX13-273" fmla="*/ 1159634 w 1920177"/>
                <a:gd name="connsiteY13-274" fmla="*/ 1270503 h 1275995"/>
                <a:gd name="connsiteX14-275" fmla="*/ 1272163 w 1920177"/>
                <a:gd name="connsiteY14-276" fmla="*/ 1270503 h 1275995"/>
                <a:gd name="connsiteX15-277" fmla="*/ 1417313 w 1920177"/>
                <a:gd name="connsiteY15-278" fmla="*/ 1217317 h 1275995"/>
                <a:gd name="connsiteX16-279" fmla="*/ 1738844 w 1920177"/>
                <a:gd name="connsiteY16-280" fmla="*/ 964579 h 1275995"/>
                <a:gd name="connsiteX17-281" fmla="*/ 1836029 w 1920177"/>
                <a:gd name="connsiteY17-282" fmla="*/ 859600 h 1275995"/>
                <a:gd name="connsiteX18-283" fmla="*/ 1910805 w 1920177"/>
                <a:gd name="connsiteY18-284" fmla="*/ 735136 h 1275995"/>
                <a:gd name="connsiteX19-285" fmla="*/ 1895460 w 1920177"/>
                <a:gd name="connsiteY19-286" fmla="*/ 616030 h 12759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-1" fmla="*/ 1791460 w 1833764"/>
                <a:gd name="connsiteY0-2" fmla="*/ 766733 h 1104823"/>
                <a:gd name="connsiteX1-3" fmla="*/ 1831162 w 1833764"/>
                <a:gd name="connsiteY1-4" fmla="*/ 653716 h 1104823"/>
                <a:gd name="connsiteX2-5" fmla="*/ 1824098 w 1833764"/>
                <a:gd name="connsiteY2-6" fmla="*/ 635692 h 1104823"/>
                <a:gd name="connsiteX3-7" fmla="*/ 1747617 w 1833764"/>
                <a:gd name="connsiteY3-8" fmla="*/ 538507 h 1104823"/>
                <a:gd name="connsiteX4-9" fmla="*/ 1524994 w 1833764"/>
                <a:gd name="connsiteY4-10" fmla="*/ 346087 h 1104823"/>
                <a:gd name="connsiteX5-11" fmla="*/ 1378121 w 1833764"/>
                <a:gd name="connsiteY5-12" fmla="*/ 237942 h 1104823"/>
                <a:gd name="connsiteX6-13" fmla="*/ 945053 w 1833764"/>
                <a:gd name="connsiteY6-14" fmla="*/ 43086 h 1104823"/>
                <a:gd name="connsiteX7-15" fmla="*/ 720481 w 1833764"/>
                <a:gd name="connsiteY7-16" fmla="*/ 3384 h 1104823"/>
                <a:gd name="connsiteX8-17" fmla="*/ 583594 w 1833764"/>
                <a:gd name="connsiteY8-18" fmla="*/ 5576 h 1104823"/>
                <a:gd name="connsiteX9-19" fmla="*/ 245519 w 1833764"/>
                <a:gd name="connsiteY9-20" fmla="*/ 96428 h 1104823"/>
                <a:gd name="connsiteX10-21" fmla="*/ 26549 w 1833764"/>
                <a:gd name="connsiteY10-22" fmla="*/ 262786 h 1104823"/>
                <a:gd name="connsiteX11-23" fmla="*/ 0 w 1833764"/>
                <a:gd name="connsiteY11-24" fmla="*/ 301757 h 1104823"/>
                <a:gd name="connsiteX12-25" fmla="*/ 104492 w 1833764"/>
                <a:gd name="connsiteY12-26" fmla="*/ 282759 h 1104823"/>
                <a:gd name="connsiteX13-27" fmla="*/ 252826 w 1833764"/>
                <a:gd name="connsiteY13-28" fmla="*/ 318807 h 1104823"/>
                <a:gd name="connsiteX14-29" fmla="*/ 388982 w 1833764"/>
                <a:gd name="connsiteY14-30" fmla="*/ 386276 h 1104823"/>
                <a:gd name="connsiteX15-31" fmla="*/ 549738 w 1833764"/>
                <a:gd name="connsiteY15-32" fmla="*/ 495639 h 1104823"/>
                <a:gd name="connsiteX16-33" fmla="*/ 739236 w 1833764"/>
                <a:gd name="connsiteY16-34" fmla="*/ 655421 h 1104823"/>
                <a:gd name="connsiteX17-35" fmla="*/ 739236 w 1833764"/>
                <a:gd name="connsiteY17-36" fmla="*/ 655421 h 1104823"/>
                <a:gd name="connsiteX18-37" fmla="*/ 968192 w 1833764"/>
                <a:gd name="connsiteY18-38" fmla="*/ 833471 h 1104823"/>
                <a:gd name="connsiteX19-39" fmla="*/ 968192 w 1833764"/>
                <a:gd name="connsiteY19-40" fmla="*/ 833471 h 1104823"/>
                <a:gd name="connsiteX20-41" fmla="*/ 1216390 w 1833764"/>
                <a:gd name="connsiteY20-42" fmla="*/ 1002996 h 1104823"/>
                <a:gd name="connsiteX21-43" fmla="*/ 1343047 w 1833764"/>
                <a:gd name="connsiteY21-44" fmla="*/ 1085810 h 1104823"/>
                <a:gd name="connsiteX22-45" fmla="*/ 1386646 w 1833764"/>
                <a:gd name="connsiteY22-46" fmla="*/ 1104808 h 1104823"/>
                <a:gd name="connsiteX23-47" fmla="*/ 1441449 w 1833764"/>
                <a:gd name="connsiteY23-48" fmla="*/ 1076310 h 1104823"/>
                <a:gd name="connsiteX24-49" fmla="*/ 1791460 w 1833764"/>
                <a:gd name="connsiteY24-50" fmla="*/ 766733 h 1104823"/>
                <a:gd name="connsiteX25-51" fmla="*/ 840318 w 1833764"/>
                <a:gd name="connsiteY25-52" fmla="*/ 736286 h 1104823"/>
                <a:gd name="connsiteX26-53" fmla="*/ 841779 w 1833764"/>
                <a:gd name="connsiteY26-54" fmla="*/ 738235 h 1104823"/>
                <a:gd name="connsiteX27-55" fmla="*/ 840318 w 1833764"/>
                <a:gd name="connsiteY27-56" fmla="*/ 736286 h 1104823"/>
                <a:gd name="connsiteX28-57" fmla="*/ 1254631 w 1833764"/>
                <a:gd name="connsiteY28-58" fmla="*/ 1026135 h 1104823"/>
                <a:gd name="connsiteX29-59" fmla="*/ 1254631 w 1833764"/>
                <a:gd name="connsiteY29-60" fmla="*/ 1026135 h 1104823"/>
                <a:gd name="connsiteX30-61" fmla="*/ 1256092 w 1833764"/>
                <a:gd name="connsiteY30-62" fmla="*/ 1028083 h 1104823"/>
                <a:gd name="connsiteX31-63" fmla="*/ 1254631 w 1833764"/>
                <a:gd name="connsiteY31-64" fmla="*/ 1026135 h 1104823"/>
                <a:gd name="connsiteX0-65" fmla="*/ 1791460 w 1834540"/>
                <a:gd name="connsiteY0-66" fmla="*/ 766733 h 1104823"/>
                <a:gd name="connsiteX1-67" fmla="*/ 1824098 w 1834540"/>
                <a:gd name="connsiteY1-68" fmla="*/ 635692 h 1104823"/>
                <a:gd name="connsiteX2-69" fmla="*/ 1747617 w 1834540"/>
                <a:gd name="connsiteY2-70" fmla="*/ 538507 h 1104823"/>
                <a:gd name="connsiteX3-71" fmla="*/ 1524994 w 1834540"/>
                <a:gd name="connsiteY3-72" fmla="*/ 346087 h 1104823"/>
                <a:gd name="connsiteX4-73" fmla="*/ 1378121 w 1834540"/>
                <a:gd name="connsiteY4-74" fmla="*/ 237942 h 1104823"/>
                <a:gd name="connsiteX5-75" fmla="*/ 945053 w 1834540"/>
                <a:gd name="connsiteY5-76" fmla="*/ 43086 h 1104823"/>
                <a:gd name="connsiteX6-77" fmla="*/ 720481 w 1834540"/>
                <a:gd name="connsiteY6-78" fmla="*/ 3384 h 1104823"/>
                <a:gd name="connsiteX7-79" fmla="*/ 583594 w 1834540"/>
                <a:gd name="connsiteY7-80" fmla="*/ 5576 h 1104823"/>
                <a:gd name="connsiteX8-81" fmla="*/ 245519 w 1834540"/>
                <a:gd name="connsiteY8-82" fmla="*/ 96428 h 1104823"/>
                <a:gd name="connsiteX9-83" fmla="*/ 26549 w 1834540"/>
                <a:gd name="connsiteY9-84" fmla="*/ 262786 h 1104823"/>
                <a:gd name="connsiteX10-85" fmla="*/ 0 w 1834540"/>
                <a:gd name="connsiteY10-86" fmla="*/ 301757 h 1104823"/>
                <a:gd name="connsiteX11-87" fmla="*/ 104492 w 1834540"/>
                <a:gd name="connsiteY11-88" fmla="*/ 282759 h 1104823"/>
                <a:gd name="connsiteX12-89" fmla="*/ 252826 w 1834540"/>
                <a:gd name="connsiteY12-90" fmla="*/ 318807 h 1104823"/>
                <a:gd name="connsiteX13-91" fmla="*/ 388982 w 1834540"/>
                <a:gd name="connsiteY13-92" fmla="*/ 386276 h 1104823"/>
                <a:gd name="connsiteX14-93" fmla="*/ 549738 w 1834540"/>
                <a:gd name="connsiteY14-94" fmla="*/ 495639 h 1104823"/>
                <a:gd name="connsiteX15-95" fmla="*/ 739236 w 1834540"/>
                <a:gd name="connsiteY15-96" fmla="*/ 655421 h 1104823"/>
                <a:gd name="connsiteX16-97" fmla="*/ 739236 w 1834540"/>
                <a:gd name="connsiteY16-98" fmla="*/ 655421 h 1104823"/>
                <a:gd name="connsiteX17-99" fmla="*/ 968192 w 1834540"/>
                <a:gd name="connsiteY17-100" fmla="*/ 833471 h 1104823"/>
                <a:gd name="connsiteX18-101" fmla="*/ 968192 w 1834540"/>
                <a:gd name="connsiteY18-102" fmla="*/ 833471 h 1104823"/>
                <a:gd name="connsiteX19-103" fmla="*/ 1216390 w 1834540"/>
                <a:gd name="connsiteY19-104" fmla="*/ 1002996 h 1104823"/>
                <a:gd name="connsiteX20-105" fmla="*/ 1343047 w 1834540"/>
                <a:gd name="connsiteY20-106" fmla="*/ 1085810 h 1104823"/>
                <a:gd name="connsiteX21-107" fmla="*/ 1386646 w 1834540"/>
                <a:gd name="connsiteY21-108" fmla="*/ 1104808 h 1104823"/>
                <a:gd name="connsiteX22-109" fmla="*/ 1441449 w 1834540"/>
                <a:gd name="connsiteY22-110" fmla="*/ 1076310 h 1104823"/>
                <a:gd name="connsiteX23-111" fmla="*/ 1791460 w 1834540"/>
                <a:gd name="connsiteY23-112" fmla="*/ 766733 h 1104823"/>
                <a:gd name="connsiteX24-113" fmla="*/ 840318 w 1834540"/>
                <a:gd name="connsiteY24-114" fmla="*/ 736286 h 1104823"/>
                <a:gd name="connsiteX25-115" fmla="*/ 841779 w 1834540"/>
                <a:gd name="connsiteY25-116" fmla="*/ 738235 h 1104823"/>
                <a:gd name="connsiteX26-117" fmla="*/ 840318 w 1834540"/>
                <a:gd name="connsiteY26-118" fmla="*/ 736286 h 1104823"/>
                <a:gd name="connsiteX27-119" fmla="*/ 1254631 w 1834540"/>
                <a:gd name="connsiteY27-120" fmla="*/ 1026135 h 1104823"/>
                <a:gd name="connsiteX28-121" fmla="*/ 1254631 w 1834540"/>
                <a:gd name="connsiteY28-122" fmla="*/ 1026135 h 1104823"/>
                <a:gd name="connsiteX29-123" fmla="*/ 1256092 w 1834540"/>
                <a:gd name="connsiteY29-124" fmla="*/ 1028083 h 1104823"/>
                <a:gd name="connsiteX30-125" fmla="*/ 1254631 w 1834540"/>
                <a:gd name="connsiteY30-126" fmla="*/ 1026135 h 1104823"/>
                <a:gd name="connsiteX0-127" fmla="*/ 1782224 w 1830891"/>
                <a:gd name="connsiteY0-128" fmla="*/ 754418 h 1109932"/>
                <a:gd name="connsiteX1-129" fmla="*/ 1824098 w 1830891"/>
                <a:gd name="connsiteY1-130" fmla="*/ 635692 h 1109932"/>
                <a:gd name="connsiteX2-131" fmla="*/ 1747617 w 1830891"/>
                <a:gd name="connsiteY2-132" fmla="*/ 538507 h 1109932"/>
                <a:gd name="connsiteX3-133" fmla="*/ 1524994 w 1830891"/>
                <a:gd name="connsiteY3-134" fmla="*/ 346087 h 1109932"/>
                <a:gd name="connsiteX4-135" fmla="*/ 1378121 w 1830891"/>
                <a:gd name="connsiteY4-136" fmla="*/ 237942 h 1109932"/>
                <a:gd name="connsiteX5-137" fmla="*/ 945053 w 1830891"/>
                <a:gd name="connsiteY5-138" fmla="*/ 43086 h 1109932"/>
                <a:gd name="connsiteX6-139" fmla="*/ 720481 w 1830891"/>
                <a:gd name="connsiteY6-140" fmla="*/ 3384 h 1109932"/>
                <a:gd name="connsiteX7-141" fmla="*/ 583594 w 1830891"/>
                <a:gd name="connsiteY7-142" fmla="*/ 5576 h 1109932"/>
                <a:gd name="connsiteX8-143" fmla="*/ 245519 w 1830891"/>
                <a:gd name="connsiteY8-144" fmla="*/ 96428 h 1109932"/>
                <a:gd name="connsiteX9-145" fmla="*/ 26549 w 1830891"/>
                <a:gd name="connsiteY9-146" fmla="*/ 262786 h 1109932"/>
                <a:gd name="connsiteX10-147" fmla="*/ 0 w 1830891"/>
                <a:gd name="connsiteY10-148" fmla="*/ 301757 h 1109932"/>
                <a:gd name="connsiteX11-149" fmla="*/ 104492 w 1830891"/>
                <a:gd name="connsiteY11-150" fmla="*/ 282759 h 1109932"/>
                <a:gd name="connsiteX12-151" fmla="*/ 252826 w 1830891"/>
                <a:gd name="connsiteY12-152" fmla="*/ 318807 h 1109932"/>
                <a:gd name="connsiteX13-153" fmla="*/ 388982 w 1830891"/>
                <a:gd name="connsiteY13-154" fmla="*/ 386276 h 1109932"/>
                <a:gd name="connsiteX14-155" fmla="*/ 549738 w 1830891"/>
                <a:gd name="connsiteY14-156" fmla="*/ 495639 h 1109932"/>
                <a:gd name="connsiteX15-157" fmla="*/ 739236 w 1830891"/>
                <a:gd name="connsiteY15-158" fmla="*/ 655421 h 1109932"/>
                <a:gd name="connsiteX16-159" fmla="*/ 739236 w 1830891"/>
                <a:gd name="connsiteY16-160" fmla="*/ 655421 h 1109932"/>
                <a:gd name="connsiteX17-161" fmla="*/ 968192 w 1830891"/>
                <a:gd name="connsiteY17-162" fmla="*/ 833471 h 1109932"/>
                <a:gd name="connsiteX18-163" fmla="*/ 968192 w 1830891"/>
                <a:gd name="connsiteY18-164" fmla="*/ 833471 h 1109932"/>
                <a:gd name="connsiteX19-165" fmla="*/ 1216390 w 1830891"/>
                <a:gd name="connsiteY19-166" fmla="*/ 1002996 h 1109932"/>
                <a:gd name="connsiteX20-167" fmla="*/ 1343047 w 1830891"/>
                <a:gd name="connsiteY20-168" fmla="*/ 1085810 h 1109932"/>
                <a:gd name="connsiteX21-169" fmla="*/ 1386646 w 1830891"/>
                <a:gd name="connsiteY21-170" fmla="*/ 1104808 h 1109932"/>
                <a:gd name="connsiteX22-171" fmla="*/ 1441449 w 1830891"/>
                <a:gd name="connsiteY22-172" fmla="*/ 1076310 h 1109932"/>
                <a:gd name="connsiteX23-173" fmla="*/ 1782224 w 1830891"/>
                <a:gd name="connsiteY23-174" fmla="*/ 754418 h 1109932"/>
                <a:gd name="connsiteX24-175" fmla="*/ 840318 w 1830891"/>
                <a:gd name="connsiteY24-176" fmla="*/ 736286 h 1109932"/>
                <a:gd name="connsiteX25-177" fmla="*/ 841779 w 1830891"/>
                <a:gd name="connsiteY25-178" fmla="*/ 738235 h 1109932"/>
                <a:gd name="connsiteX26-179" fmla="*/ 840318 w 1830891"/>
                <a:gd name="connsiteY26-180" fmla="*/ 736286 h 1109932"/>
                <a:gd name="connsiteX27-181" fmla="*/ 1254631 w 1830891"/>
                <a:gd name="connsiteY27-182" fmla="*/ 1026135 h 1109932"/>
                <a:gd name="connsiteX28-183" fmla="*/ 1254631 w 1830891"/>
                <a:gd name="connsiteY28-184" fmla="*/ 1026135 h 1109932"/>
                <a:gd name="connsiteX29-185" fmla="*/ 1256092 w 1830891"/>
                <a:gd name="connsiteY29-186" fmla="*/ 1028083 h 1109932"/>
                <a:gd name="connsiteX30-187" fmla="*/ 1254631 w 1830891"/>
                <a:gd name="connsiteY30-188" fmla="*/ 1026135 h 1109932"/>
                <a:gd name="connsiteX0-189" fmla="*/ 1782224 w 1830891"/>
                <a:gd name="connsiteY0-190" fmla="*/ 754418 h 1109932"/>
                <a:gd name="connsiteX1-191" fmla="*/ 1824098 w 1830891"/>
                <a:gd name="connsiteY1-192" fmla="*/ 635692 h 1109932"/>
                <a:gd name="connsiteX2-193" fmla="*/ 1747617 w 1830891"/>
                <a:gd name="connsiteY2-194" fmla="*/ 538507 h 1109932"/>
                <a:gd name="connsiteX3-195" fmla="*/ 1524994 w 1830891"/>
                <a:gd name="connsiteY3-196" fmla="*/ 346087 h 1109932"/>
                <a:gd name="connsiteX4-197" fmla="*/ 1378121 w 1830891"/>
                <a:gd name="connsiteY4-198" fmla="*/ 237942 h 1109932"/>
                <a:gd name="connsiteX5-199" fmla="*/ 945053 w 1830891"/>
                <a:gd name="connsiteY5-200" fmla="*/ 43086 h 1109932"/>
                <a:gd name="connsiteX6-201" fmla="*/ 720481 w 1830891"/>
                <a:gd name="connsiteY6-202" fmla="*/ 3384 h 1109932"/>
                <a:gd name="connsiteX7-203" fmla="*/ 583594 w 1830891"/>
                <a:gd name="connsiteY7-204" fmla="*/ 5576 h 1109932"/>
                <a:gd name="connsiteX8-205" fmla="*/ 245519 w 1830891"/>
                <a:gd name="connsiteY8-206" fmla="*/ 96428 h 1109932"/>
                <a:gd name="connsiteX9-207" fmla="*/ 26549 w 1830891"/>
                <a:gd name="connsiteY9-208" fmla="*/ 262786 h 1109932"/>
                <a:gd name="connsiteX10-209" fmla="*/ 0 w 1830891"/>
                <a:gd name="connsiteY10-210" fmla="*/ 301757 h 1109932"/>
                <a:gd name="connsiteX11-211" fmla="*/ 104492 w 1830891"/>
                <a:gd name="connsiteY11-212" fmla="*/ 282759 h 1109932"/>
                <a:gd name="connsiteX12-213" fmla="*/ 252826 w 1830891"/>
                <a:gd name="connsiteY12-214" fmla="*/ 318807 h 1109932"/>
                <a:gd name="connsiteX13-215" fmla="*/ 388982 w 1830891"/>
                <a:gd name="connsiteY13-216" fmla="*/ 386276 h 1109932"/>
                <a:gd name="connsiteX14-217" fmla="*/ 549738 w 1830891"/>
                <a:gd name="connsiteY14-218" fmla="*/ 495639 h 1109932"/>
                <a:gd name="connsiteX15-219" fmla="*/ 739236 w 1830891"/>
                <a:gd name="connsiteY15-220" fmla="*/ 655421 h 1109932"/>
                <a:gd name="connsiteX16-221" fmla="*/ 739236 w 1830891"/>
                <a:gd name="connsiteY16-222" fmla="*/ 655421 h 1109932"/>
                <a:gd name="connsiteX17-223" fmla="*/ 968192 w 1830891"/>
                <a:gd name="connsiteY17-224" fmla="*/ 833471 h 1109932"/>
                <a:gd name="connsiteX18-225" fmla="*/ 968192 w 1830891"/>
                <a:gd name="connsiteY18-226" fmla="*/ 833471 h 1109932"/>
                <a:gd name="connsiteX19-227" fmla="*/ 1216390 w 1830891"/>
                <a:gd name="connsiteY19-228" fmla="*/ 1002996 h 1109932"/>
                <a:gd name="connsiteX20-229" fmla="*/ 1343047 w 1830891"/>
                <a:gd name="connsiteY20-230" fmla="*/ 1085810 h 1109932"/>
                <a:gd name="connsiteX21-231" fmla="*/ 1386646 w 1830891"/>
                <a:gd name="connsiteY21-232" fmla="*/ 1104808 h 1109932"/>
                <a:gd name="connsiteX22-233" fmla="*/ 1441449 w 1830891"/>
                <a:gd name="connsiteY22-234" fmla="*/ 1076310 h 1109932"/>
                <a:gd name="connsiteX23-235" fmla="*/ 1782224 w 1830891"/>
                <a:gd name="connsiteY23-236" fmla="*/ 754418 h 1109932"/>
                <a:gd name="connsiteX24-237" fmla="*/ 840318 w 1830891"/>
                <a:gd name="connsiteY24-238" fmla="*/ 736286 h 1109932"/>
                <a:gd name="connsiteX25-239" fmla="*/ 841779 w 1830891"/>
                <a:gd name="connsiteY25-240" fmla="*/ 738235 h 1109932"/>
                <a:gd name="connsiteX26-241" fmla="*/ 840318 w 1830891"/>
                <a:gd name="connsiteY26-242" fmla="*/ 736286 h 1109932"/>
                <a:gd name="connsiteX27-243" fmla="*/ 1254631 w 1830891"/>
                <a:gd name="connsiteY27-244" fmla="*/ 1026135 h 1109932"/>
                <a:gd name="connsiteX28-245" fmla="*/ 1254631 w 1830891"/>
                <a:gd name="connsiteY28-246" fmla="*/ 1026135 h 1109932"/>
                <a:gd name="connsiteX29-247" fmla="*/ 1256092 w 1830891"/>
                <a:gd name="connsiteY29-248" fmla="*/ 1028083 h 1109932"/>
                <a:gd name="connsiteX30-249" fmla="*/ 1254631 w 1830891"/>
                <a:gd name="connsiteY30-250" fmla="*/ 1026135 h 1109932"/>
                <a:gd name="connsiteX0-251" fmla="*/ 1782224 w 1826625"/>
                <a:gd name="connsiteY0-252" fmla="*/ 754418 h 1109932"/>
                <a:gd name="connsiteX1-253" fmla="*/ 1824098 w 1826625"/>
                <a:gd name="connsiteY1-254" fmla="*/ 635692 h 1109932"/>
                <a:gd name="connsiteX2-255" fmla="*/ 1747617 w 1826625"/>
                <a:gd name="connsiteY2-256" fmla="*/ 538507 h 1109932"/>
                <a:gd name="connsiteX3-257" fmla="*/ 1524994 w 1826625"/>
                <a:gd name="connsiteY3-258" fmla="*/ 346087 h 1109932"/>
                <a:gd name="connsiteX4-259" fmla="*/ 1378121 w 1826625"/>
                <a:gd name="connsiteY4-260" fmla="*/ 237942 h 1109932"/>
                <a:gd name="connsiteX5-261" fmla="*/ 945053 w 1826625"/>
                <a:gd name="connsiteY5-262" fmla="*/ 43086 h 1109932"/>
                <a:gd name="connsiteX6-263" fmla="*/ 720481 w 1826625"/>
                <a:gd name="connsiteY6-264" fmla="*/ 3384 h 1109932"/>
                <a:gd name="connsiteX7-265" fmla="*/ 583594 w 1826625"/>
                <a:gd name="connsiteY7-266" fmla="*/ 5576 h 1109932"/>
                <a:gd name="connsiteX8-267" fmla="*/ 245519 w 1826625"/>
                <a:gd name="connsiteY8-268" fmla="*/ 96428 h 1109932"/>
                <a:gd name="connsiteX9-269" fmla="*/ 26549 w 1826625"/>
                <a:gd name="connsiteY9-270" fmla="*/ 262786 h 1109932"/>
                <a:gd name="connsiteX10-271" fmla="*/ 0 w 1826625"/>
                <a:gd name="connsiteY10-272" fmla="*/ 301757 h 1109932"/>
                <a:gd name="connsiteX11-273" fmla="*/ 104492 w 1826625"/>
                <a:gd name="connsiteY11-274" fmla="*/ 282759 h 1109932"/>
                <a:gd name="connsiteX12-275" fmla="*/ 252826 w 1826625"/>
                <a:gd name="connsiteY12-276" fmla="*/ 318807 h 1109932"/>
                <a:gd name="connsiteX13-277" fmla="*/ 388982 w 1826625"/>
                <a:gd name="connsiteY13-278" fmla="*/ 386276 h 1109932"/>
                <a:gd name="connsiteX14-279" fmla="*/ 549738 w 1826625"/>
                <a:gd name="connsiteY14-280" fmla="*/ 495639 h 1109932"/>
                <a:gd name="connsiteX15-281" fmla="*/ 739236 w 1826625"/>
                <a:gd name="connsiteY15-282" fmla="*/ 655421 h 1109932"/>
                <a:gd name="connsiteX16-283" fmla="*/ 739236 w 1826625"/>
                <a:gd name="connsiteY16-284" fmla="*/ 655421 h 1109932"/>
                <a:gd name="connsiteX17-285" fmla="*/ 968192 w 1826625"/>
                <a:gd name="connsiteY17-286" fmla="*/ 833471 h 1109932"/>
                <a:gd name="connsiteX18-287" fmla="*/ 968192 w 1826625"/>
                <a:gd name="connsiteY18-288" fmla="*/ 833471 h 1109932"/>
                <a:gd name="connsiteX19-289" fmla="*/ 1216390 w 1826625"/>
                <a:gd name="connsiteY19-290" fmla="*/ 1002996 h 1109932"/>
                <a:gd name="connsiteX20-291" fmla="*/ 1343047 w 1826625"/>
                <a:gd name="connsiteY20-292" fmla="*/ 1085810 h 1109932"/>
                <a:gd name="connsiteX21-293" fmla="*/ 1386646 w 1826625"/>
                <a:gd name="connsiteY21-294" fmla="*/ 1104808 h 1109932"/>
                <a:gd name="connsiteX22-295" fmla="*/ 1441449 w 1826625"/>
                <a:gd name="connsiteY22-296" fmla="*/ 1076310 h 1109932"/>
                <a:gd name="connsiteX23-297" fmla="*/ 1782224 w 1826625"/>
                <a:gd name="connsiteY23-298" fmla="*/ 754418 h 1109932"/>
                <a:gd name="connsiteX24-299" fmla="*/ 840318 w 1826625"/>
                <a:gd name="connsiteY24-300" fmla="*/ 736286 h 1109932"/>
                <a:gd name="connsiteX25-301" fmla="*/ 841779 w 1826625"/>
                <a:gd name="connsiteY25-302" fmla="*/ 738235 h 1109932"/>
                <a:gd name="connsiteX26-303" fmla="*/ 840318 w 1826625"/>
                <a:gd name="connsiteY26-304" fmla="*/ 736286 h 1109932"/>
                <a:gd name="connsiteX27-305" fmla="*/ 1254631 w 1826625"/>
                <a:gd name="connsiteY27-306" fmla="*/ 1026135 h 1109932"/>
                <a:gd name="connsiteX28-307" fmla="*/ 1254631 w 1826625"/>
                <a:gd name="connsiteY28-308" fmla="*/ 1026135 h 1109932"/>
                <a:gd name="connsiteX29-309" fmla="*/ 1256092 w 1826625"/>
                <a:gd name="connsiteY29-310" fmla="*/ 1028083 h 1109932"/>
                <a:gd name="connsiteX30-311" fmla="*/ 1254631 w 1826625"/>
                <a:gd name="connsiteY30-312" fmla="*/ 1026135 h 1109932"/>
                <a:gd name="connsiteX0-313" fmla="*/ 1782224 w 1825422"/>
                <a:gd name="connsiteY0-314" fmla="*/ 754418 h 1109932"/>
                <a:gd name="connsiteX1-315" fmla="*/ 1824098 w 1825422"/>
                <a:gd name="connsiteY1-316" fmla="*/ 635692 h 1109932"/>
                <a:gd name="connsiteX2-317" fmla="*/ 1747617 w 1825422"/>
                <a:gd name="connsiteY2-318" fmla="*/ 538507 h 1109932"/>
                <a:gd name="connsiteX3-319" fmla="*/ 1524994 w 1825422"/>
                <a:gd name="connsiteY3-320" fmla="*/ 346087 h 1109932"/>
                <a:gd name="connsiteX4-321" fmla="*/ 1378121 w 1825422"/>
                <a:gd name="connsiteY4-322" fmla="*/ 237942 h 1109932"/>
                <a:gd name="connsiteX5-323" fmla="*/ 945053 w 1825422"/>
                <a:gd name="connsiteY5-324" fmla="*/ 43086 h 1109932"/>
                <a:gd name="connsiteX6-325" fmla="*/ 720481 w 1825422"/>
                <a:gd name="connsiteY6-326" fmla="*/ 3384 h 1109932"/>
                <a:gd name="connsiteX7-327" fmla="*/ 583594 w 1825422"/>
                <a:gd name="connsiteY7-328" fmla="*/ 5576 h 1109932"/>
                <a:gd name="connsiteX8-329" fmla="*/ 245519 w 1825422"/>
                <a:gd name="connsiteY8-330" fmla="*/ 96428 h 1109932"/>
                <a:gd name="connsiteX9-331" fmla="*/ 26549 w 1825422"/>
                <a:gd name="connsiteY9-332" fmla="*/ 262786 h 1109932"/>
                <a:gd name="connsiteX10-333" fmla="*/ 0 w 1825422"/>
                <a:gd name="connsiteY10-334" fmla="*/ 301757 h 1109932"/>
                <a:gd name="connsiteX11-335" fmla="*/ 104492 w 1825422"/>
                <a:gd name="connsiteY11-336" fmla="*/ 282759 h 1109932"/>
                <a:gd name="connsiteX12-337" fmla="*/ 252826 w 1825422"/>
                <a:gd name="connsiteY12-338" fmla="*/ 318807 h 1109932"/>
                <a:gd name="connsiteX13-339" fmla="*/ 388982 w 1825422"/>
                <a:gd name="connsiteY13-340" fmla="*/ 386276 h 1109932"/>
                <a:gd name="connsiteX14-341" fmla="*/ 549738 w 1825422"/>
                <a:gd name="connsiteY14-342" fmla="*/ 495639 h 1109932"/>
                <a:gd name="connsiteX15-343" fmla="*/ 739236 w 1825422"/>
                <a:gd name="connsiteY15-344" fmla="*/ 655421 h 1109932"/>
                <a:gd name="connsiteX16-345" fmla="*/ 739236 w 1825422"/>
                <a:gd name="connsiteY16-346" fmla="*/ 655421 h 1109932"/>
                <a:gd name="connsiteX17-347" fmla="*/ 968192 w 1825422"/>
                <a:gd name="connsiteY17-348" fmla="*/ 833471 h 1109932"/>
                <a:gd name="connsiteX18-349" fmla="*/ 968192 w 1825422"/>
                <a:gd name="connsiteY18-350" fmla="*/ 833471 h 1109932"/>
                <a:gd name="connsiteX19-351" fmla="*/ 1216390 w 1825422"/>
                <a:gd name="connsiteY19-352" fmla="*/ 1002996 h 1109932"/>
                <a:gd name="connsiteX20-353" fmla="*/ 1343047 w 1825422"/>
                <a:gd name="connsiteY20-354" fmla="*/ 1085810 h 1109932"/>
                <a:gd name="connsiteX21-355" fmla="*/ 1386646 w 1825422"/>
                <a:gd name="connsiteY21-356" fmla="*/ 1104808 h 1109932"/>
                <a:gd name="connsiteX22-357" fmla="*/ 1441449 w 1825422"/>
                <a:gd name="connsiteY22-358" fmla="*/ 1076310 h 1109932"/>
                <a:gd name="connsiteX23-359" fmla="*/ 1782224 w 1825422"/>
                <a:gd name="connsiteY23-360" fmla="*/ 754418 h 1109932"/>
                <a:gd name="connsiteX24-361" fmla="*/ 840318 w 1825422"/>
                <a:gd name="connsiteY24-362" fmla="*/ 736286 h 1109932"/>
                <a:gd name="connsiteX25-363" fmla="*/ 841779 w 1825422"/>
                <a:gd name="connsiteY25-364" fmla="*/ 738235 h 1109932"/>
                <a:gd name="connsiteX26-365" fmla="*/ 840318 w 1825422"/>
                <a:gd name="connsiteY26-366" fmla="*/ 736286 h 1109932"/>
                <a:gd name="connsiteX27-367" fmla="*/ 1254631 w 1825422"/>
                <a:gd name="connsiteY27-368" fmla="*/ 1026135 h 1109932"/>
                <a:gd name="connsiteX28-369" fmla="*/ 1254631 w 1825422"/>
                <a:gd name="connsiteY28-370" fmla="*/ 1026135 h 1109932"/>
                <a:gd name="connsiteX29-371" fmla="*/ 1256092 w 1825422"/>
                <a:gd name="connsiteY29-372" fmla="*/ 1028083 h 1109932"/>
                <a:gd name="connsiteX30-373" fmla="*/ 1254631 w 1825422"/>
                <a:gd name="connsiteY30-374" fmla="*/ 1026135 h 1109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-1" fmla="*/ 0 w 325671"/>
                <a:gd name="connsiteY0-2" fmla="*/ 51248 h 271192"/>
                <a:gd name="connsiteX1-3" fmla="*/ 165871 w 325671"/>
                <a:gd name="connsiteY1-4" fmla="*/ 105320 h 271192"/>
                <a:gd name="connsiteX2-5" fmla="*/ 275965 w 325671"/>
                <a:gd name="connsiteY2-6" fmla="*/ 271192 h 271192"/>
                <a:gd name="connsiteX3-7" fmla="*/ 324923 w 325671"/>
                <a:gd name="connsiteY3-8" fmla="*/ 220773 h 271192"/>
                <a:gd name="connsiteX4-9" fmla="*/ 239166 w 325671"/>
                <a:gd name="connsiteY4-10" fmla="*/ 55476 h 271192"/>
                <a:gd name="connsiteX5-11" fmla="*/ 66008 w 325671"/>
                <a:gd name="connsiteY5-12" fmla="*/ 829 h 271192"/>
                <a:gd name="connsiteX6-13" fmla="*/ 0 w 325671"/>
                <a:gd name="connsiteY6-14" fmla="*/ 51248 h 271192"/>
                <a:gd name="connsiteX0-15" fmla="*/ 3757 w 329428"/>
                <a:gd name="connsiteY0-16" fmla="*/ 51248 h 271192"/>
                <a:gd name="connsiteX1-17" fmla="*/ 185022 w 329428"/>
                <a:gd name="connsiteY1-18" fmla="*/ 102241 h 271192"/>
                <a:gd name="connsiteX2-19" fmla="*/ 279722 w 329428"/>
                <a:gd name="connsiteY2-20" fmla="*/ 271192 h 271192"/>
                <a:gd name="connsiteX3-21" fmla="*/ 328680 w 329428"/>
                <a:gd name="connsiteY3-22" fmla="*/ 220773 h 271192"/>
                <a:gd name="connsiteX4-23" fmla="*/ 242923 w 329428"/>
                <a:gd name="connsiteY4-24" fmla="*/ 55476 h 271192"/>
                <a:gd name="connsiteX5-25" fmla="*/ 69765 w 329428"/>
                <a:gd name="connsiteY5-26" fmla="*/ 829 h 271192"/>
                <a:gd name="connsiteX6-27" fmla="*/ 3757 w 329428"/>
                <a:gd name="connsiteY6-28" fmla="*/ 51248 h 271192"/>
                <a:gd name="connsiteX0-29" fmla="*/ 3757 w 329827"/>
                <a:gd name="connsiteY0-30" fmla="*/ 51248 h 283507"/>
                <a:gd name="connsiteX1-31" fmla="*/ 185022 w 329827"/>
                <a:gd name="connsiteY1-32" fmla="*/ 102241 h 283507"/>
                <a:gd name="connsiteX2-33" fmla="*/ 285880 w 329827"/>
                <a:gd name="connsiteY2-34" fmla="*/ 283507 h 283507"/>
                <a:gd name="connsiteX3-35" fmla="*/ 328680 w 329827"/>
                <a:gd name="connsiteY3-36" fmla="*/ 220773 h 283507"/>
                <a:gd name="connsiteX4-37" fmla="*/ 242923 w 329827"/>
                <a:gd name="connsiteY4-38" fmla="*/ 55476 h 283507"/>
                <a:gd name="connsiteX5-39" fmla="*/ 69765 w 329827"/>
                <a:gd name="connsiteY5-40" fmla="*/ 829 h 283507"/>
                <a:gd name="connsiteX6-41" fmla="*/ 3757 w 329827"/>
                <a:gd name="connsiteY6-42" fmla="*/ 51248 h 283507"/>
                <a:gd name="connsiteX0-43" fmla="*/ 3757 w 328680"/>
                <a:gd name="connsiteY0-44" fmla="*/ 51248 h 283507"/>
                <a:gd name="connsiteX1-45" fmla="*/ 185022 w 328680"/>
                <a:gd name="connsiteY1-46" fmla="*/ 102241 h 283507"/>
                <a:gd name="connsiteX2-47" fmla="*/ 285880 w 328680"/>
                <a:gd name="connsiteY2-48" fmla="*/ 283507 h 283507"/>
                <a:gd name="connsiteX3-49" fmla="*/ 328680 w 328680"/>
                <a:gd name="connsiteY3-50" fmla="*/ 220773 h 283507"/>
                <a:gd name="connsiteX4-51" fmla="*/ 242923 w 328680"/>
                <a:gd name="connsiteY4-52" fmla="*/ 55476 h 283507"/>
                <a:gd name="connsiteX5-53" fmla="*/ 69765 w 328680"/>
                <a:gd name="connsiteY5-54" fmla="*/ 829 h 283507"/>
                <a:gd name="connsiteX6-55" fmla="*/ 3757 w 328680"/>
                <a:gd name="connsiteY6-56" fmla="*/ 51248 h 283507"/>
                <a:gd name="connsiteX0-57" fmla="*/ 3757 w 334838"/>
                <a:gd name="connsiteY0-58" fmla="*/ 51248 h 283507"/>
                <a:gd name="connsiteX1-59" fmla="*/ 185022 w 334838"/>
                <a:gd name="connsiteY1-60" fmla="*/ 102241 h 283507"/>
                <a:gd name="connsiteX2-61" fmla="*/ 285880 w 334838"/>
                <a:gd name="connsiteY2-62" fmla="*/ 283507 h 283507"/>
                <a:gd name="connsiteX3-63" fmla="*/ 334838 w 334838"/>
                <a:gd name="connsiteY3-64" fmla="*/ 226931 h 283507"/>
                <a:gd name="connsiteX4-65" fmla="*/ 242923 w 334838"/>
                <a:gd name="connsiteY4-66" fmla="*/ 55476 h 283507"/>
                <a:gd name="connsiteX5-67" fmla="*/ 69765 w 334838"/>
                <a:gd name="connsiteY5-68" fmla="*/ 829 h 283507"/>
                <a:gd name="connsiteX6-69" fmla="*/ 3757 w 334838"/>
                <a:gd name="connsiteY6-70" fmla="*/ 51248 h 283507"/>
                <a:gd name="connsiteX0-71" fmla="*/ 0 w 331081"/>
                <a:gd name="connsiteY0-72" fmla="*/ 51248 h 283507"/>
                <a:gd name="connsiteX1-73" fmla="*/ 181265 w 331081"/>
                <a:gd name="connsiteY1-74" fmla="*/ 102241 h 283507"/>
                <a:gd name="connsiteX2-75" fmla="*/ 282123 w 331081"/>
                <a:gd name="connsiteY2-76" fmla="*/ 283507 h 283507"/>
                <a:gd name="connsiteX3-77" fmla="*/ 331081 w 331081"/>
                <a:gd name="connsiteY3-78" fmla="*/ 226931 h 283507"/>
                <a:gd name="connsiteX4-79" fmla="*/ 239166 w 331081"/>
                <a:gd name="connsiteY4-80" fmla="*/ 55476 h 283507"/>
                <a:gd name="connsiteX5-81" fmla="*/ 66008 w 331081"/>
                <a:gd name="connsiteY5-82" fmla="*/ 829 h 283507"/>
                <a:gd name="connsiteX6-83" fmla="*/ 0 w 331081"/>
                <a:gd name="connsiteY6-84" fmla="*/ 51248 h 283507"/>
                <a:gd name="connsiteX0-85" fmla="*/ 0 w 331081"/>
                <a:gd name="connsiteY0-86" fmla="*/ 51248 h 283507"/>
                <a:gd name="connsiteX1-87" fmla="*/ 181265 w 331081"/>
                <a:gd name="connsiteY1-88" fmla="*/ 102241 h 283507"/>
                <a:gd name="connsiteX2-89" fmla="*/ 282123 w 331081"/>
                <a:gd name="connsiteY2-90" fmla="*/ 283507 h 283507"/>
                <a:gd name="connsiteX3-91" fmla="*/ 331081 w 331081"/>
                <a:gd name="connsiteY3-92" fmla="*/ 226931 h 283507"/>
                <a:gd name="connsiteX4-93" fmla="*/ 239166 w 331081"/>
                <a:gd name="connsiteY4-94" fmla="*/ 55476 h 283507"/>
                <a:gd name="connsiteX5-95" fmla="*/ 62929 w 331081"/>
                <a:gd name="connsiteY5-96" fmla="*/ 829 h 283507"/>
                <a:gd name="connsiteX6-97" fmla="*/ 0 w 331081"/>
                <a:gd name="connsiteY6-98" fmla="*/ 51248 h 2835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  <a:endParaRPr lang="en-US" altLang="ko-KR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1916832"/>
            <a:ext cx="12192000" cy="308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916832"/>
            <a:ext cx="6096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724049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20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20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2 w 7219949"/>
              <a:gd name="connsiteY427" fmla="*/ 2753886 h 6791323"/>
              <a:gd name="connsiteX428" fmla="*/ 5888551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1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6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4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10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7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3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2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8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1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8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90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6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8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5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4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5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4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8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4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4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2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4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100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8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1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5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3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1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1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5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4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1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2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2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80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900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3 w 7219949"/>
              <a:gd name="connsiteY847" fmla="*/ 3495306 h 6791323"/>
              <a:gd name="connsiteX848" fmla="*/ 5767939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60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40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4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40 w 7219949"/>
              <a:gd name="connsiteY912" fmla="*/ 4077587 h 6791323"/>
              <a:gd name="connsiteX913" fmla="*/ 5798288 w 7219949"/>
              <a:gd name="connsiteY913" fmla="*/ 3896929 h 6791323"/>
              <a:gd name="connsiteX914" fmla="*/ 5786159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9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6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6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2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4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5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8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2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4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5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90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8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1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59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8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2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4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5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1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2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1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9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4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5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1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1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7 w 7219949"/>
              <a:gd name="connsiteY1280" fmla="*/ 6322732 h 6791323"/>
              <a:gd name="connsiteX1281" fmla="*/ 3911563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1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9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2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5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5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6 w 7219949"/>
              <a:gd name="connsiteY1359" fmla="*/ 6429900 h 6791323"/>
              <a:gd name="connsiteX1360" fmla="*/ 3445895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49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5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3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3 w 7219949"/>
              <a:gd name="connsiteY1409" fmla="*/ 6363558 h 6791323"/>
              <a:gd name="connsiteX1410" fmla="*/ 3428552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2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9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49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6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4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6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40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10 w 7219949"/>
              <a:gd name="connsiteY1472" fmla="*/ 6279893 h 6791323"/>
              <a:gd name="connsiteX1473" fmla="*/ 3245705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3 w 7219949"/>
              <a:gd name="connsiteY1496" fmla="*/ 6593704 h 6791323"/>
              <a:gd name="connsiteX1497" fmla="*/ 3148560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20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20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1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8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4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7" y="2810066"/>
                  <a:pt x="5963026" y="2805700"/>
                </a:cubicBezTo>
                <a:cubicBezTo>
                  <a:pt x="5957468" y="2801334"/>
                  <a:pt x="5949211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9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7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2" y="2753886"/>
                </a:cubicBezTo>
                <a:cubicBezTo>
                  <a:pt x="5897292" y="2751557"/>
                  <a:pt x="5894433" y="2749520"/>
                  <a:pt x="5888551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3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1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7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8" y="2666885"/>
                  <a:pt x="5772678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5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1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6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3" y="2699497"/>
                  <a:pt x="5795182" y="2691056"/>
                  <a:pt x="5789137" y="2687566"/>
                </a:cubicBezTo>
                <a:cubicBezTo>
                  <a:pt x="5780395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4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80" y="2482121"/>
                  <a:pt x="5491984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1" y="2419272"/>
                  <a:pt x="5395810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2" y="2351182"/>
                  <a:pt x="5301417" y="2343903"/>
                  <a:pt x="5292837" y="2337793"/>
                </a:cubicBezTo>
                <a:cubicBezTo>
                  <a:pt x="5290138" y="2335464"/>
                  <a:pt x="5284254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3" y="2343028"/>
                  <a:pt x="5310486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3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2" y="2266485"/>
                </a:cubicBezTo>
                <a:cubicBezTo>
                  <a:pt x="5200712" y="2266485"/>
                  <a:pt x="5200712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8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1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8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4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59" y="2043011"/>
                  <a:pt x="4886177" y="2049413"/>
                  <a:pt x="4894760" y="2055525"/>
                </a:cubicBezTo>
                <a:cubicBezTo>
                  <a:pt x="4900481" y="2059599"/>
                  <a:pt x="4906202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90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500" y="2173962"/>
                  <a:pt x="5066220" y="2178038"/>
                  <a:pt x="5071616" y="2182696"/>
                </a:cubicBezTo>
                <a:cubicBezTo>
                  <a:pt x="5094501" y="2198992"/>
                  <a:pt x="5120242" y="2217323"/>
                  <a:pt x="5143126" y="2233620"/>
                </a:cubicBezTo>
                <a:cubicBezTo>
                  <a:pt x="5143288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2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8" y="2431214"/>
                  <a:pt x="5422471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6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8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5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4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4" y="2712220"/>
                  <a:pt x="5792514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5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4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2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8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6" y="3437442"/>
                  <a:pt x="6060736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6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4" y="3399311"/>
                </a:cubicBezTo>
                <a:cubicBezTo>
                  <a:pt x="5998060" y="3401424"/>
                  <a:pt x="6000877" y="3403536"/>
                  <a:pt x="6006508" y="3407760"/>
                </a:cubicBezTo>
                <a:cubicBezTo>
                  <a:pt x="6014957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6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3" y="3058034"/>
                  <a:pt x="5541288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9" y="3228111"/>
                  <a:pt x="5802547" y="3243846"/>
                </a:cubicBezTo>
                <a:cubicBezTo>
                  <a:pt x="5808180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3" y="3353050"/>
                  <a:pt x="5955773" y="3362880"/>
                </a:cubicBezTo>
                <a:cubicBezTo>
                  <a:pt x="5961405" y="3367106"/>
                  <a:pt x="5967038" y="3371331"/>
                  <a:pt x="5969854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2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4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3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1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2" y="2992976"/>
                  <a:pt x="5464100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5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8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1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5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5" y="3196651"/>
                </a:cubicBezTo>
                <a:cubicBezTo>
                  <a:pt x="5563464" y="3195486"/>
                  <a:pt x="5557833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4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3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7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2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70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9" y="3237904"/>
                  <a:pt x="5674136" y="3234843"/>
                  <a:pt x="5671321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1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20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5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6" y="3046184"/>
                  <a:pt x="5407200" y="3040063"/>
                  <a:pt x="5399307" y="3032777"/>
                </a:cubicBezTo>
                <a:cubicBezTo>
                  <a:pt x="5390859" y="3026438"/>
                  <a:pt x="5383520" y="3018204"/>
                  <a:pt x="5378994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9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1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2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1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9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2" y="2920086"/>
                </a:cubicBezTo>
                <a:cubicBezTo>
                  <a:pt x="5165412" y="2920086"/>
                  <a:pt x="5164857" y="2921035"/>
                  <a:pt x="5164857" y="2921035"/>
                </a:cubicBezTo>
                <a:cubicBezTo>
                  <a:pt x="5185125" y="2934874"/>
                  <a:pt x="5196435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9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1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80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5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900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100" y="3199985"/>
                  <a:pt x="5352811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10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3" y="3495306"/>
                </a:cubicBezTo>
                <a:cubicBezTo>
                  <a:pt x="5747625" y="3504188"/>
                  <a:pt x="5756074" y="3510526"/>
                  <a:pt x="5767939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60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3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2" y="3533567"/>
                  <a:pt x="5733600" y="3539904"/>
                </a:cubicBezTo>
                <a:cubicBezTo>
                  <a:pt x="5738677" y="3545078"/>
                  <a:pt x="5748236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6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40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6" y="3738703"/>
                  <a:pt x="5915940" y="3740815"/>
                </a:cubicBezTo>
                <a:cubicBezTo>
                  <a:pt x="5926650" y="3750213"/>
                  <a:pt x="5933991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9" y="3778067"/>
                  <a:pt x="5934124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5" y="3788413"/>
                  <a:pt x="5947650" y="3790525"/>
                  <a:pt x="5953283" y="3794750"/>
                </a:cubicBezTo>
                <a:cubicBezTo>
                  <a:pt x="5966254" y="3807210"/>
                  <a:pt x="5982554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60" y="3854118"/>
                  <a:pt x="6040029" y="3861187"/>
                  <a:pt x="6051294" y="3869637"/>
                </a:cubicBezTo>
                <a:cubicBezTo>
                  <a:pt x="6080564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9" y="4085991"/>
                  <a:pt x="6020840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9" y="3884415"/>
                </a:lnTo>
                <a:lnTo>
                  <a:pt x="5776155" y="3893232"/>
                </a:lnTo>
                <a:cubicBezTo>
                  <a:pt x="5765637" y="3898782"/>
                  <a:pt x="5755479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1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9" y="3898424"/>
                </a:cubicBezTo>
                <a:lnTo>
                  <a:pt x="5666613" y="3907431"/>
                </a:lnTo>
                <a:cubicBezTo>
                  <a:pt x="5687013" y="3931590"/>
                  <a:pt x="5705560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5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6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7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80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9" y="4551893"/>
                  <a:pt x="6005102" y="4582192"/>
                </a:cubicBezTo>
                <a:cubicBezTo>
                  <a:pt x="6012524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2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9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3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8" y="5040217"/>
                  <a:pt x="5796720" y="5044362"/>
                  <a:pt x="5802054" y="5049059"/>
                </a:cubicBezTo>
                <a:cubicBezTo>
                  <a:pt x="5812104" y="5059353"/>
                  <a:pt x="5819486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4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40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6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7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5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7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7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2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6" y="5155870"/>
                </a:cubicBezTo>
                <a:cubicBezTo>
                  <a:pt x="5752320" y="5146474"/>
                  <a:pt x="5741655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2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4" y="5118428"/>
                </a:cubicBezTo>
                <a:cubicBezTo>
                  <a:pt x="5702677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3" y="5152833"/>
                  <a:pt x="5703682" y="5142540"/>
                  <a:pt x="5695682" y="5135494"/>
                </a:cubicBezTo>
                <a:cubicBezTo>
                  <a:pt x="5690350" y="5130796"/>
                  <a:pt x="5687067" y="5129346"/>
                  <a:pt x="5685835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6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8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2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7" y="5329843"/>
                  <a:pt x="5366272" y="5354779"/>
                </a:cubicBezTo>
                <a:cubicBezTo>
                  <a:pt x="5352903" y="5363187"/>
                  <a:pt x="5340496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90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1" y="5240690"/>
                  <a:pt x="5043432" y="5239603"/>
                </a:cubicBezTo>
                <a:cubicBezTo>
                  <a:pt x="5090254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4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2" y="5615739"/>
                  <a:pt x="5075145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90" y="5576961"/>
                  <a:pt x="4983606" y="5571014"/>
                </a:cubicBezTo>
                <a:cubicBezTo>
                  <a:pt x="4929804" y="5522088"/>
                  <a:pt x="4855991" y="5518393"/>
                  <a:pt x="4802190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8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6" y="5212758"/>
                  <a:pt x="4411621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2" y="5173781"/>
                  <a:pt x="4364278" y="5167461"/>
                </a:cubicBezTo>
                <a:cubicBezTo>
                  <a:pt x="4355816" y="5161142"/>
                  <a:pt x="4345754" y="5150614"/>
                  <a:pt x="4335459" y="5147443"/>
                </a:cubicBezTo>
                <a:cubicBezTo>
                  <a:pt x="4328597" y="5145331"/>
                  <a:pt x="4327607" y="5140075"/>
                  <a:pt x="4321967" y="5135861"/>
                </a:cubicBezTo>
                <a:cubicBezTo>
                  <a:pt x="4288118" y="5110580"/>
                  <a:pt x="4251448" y="5083194"/>
                  <a:pt x="4214778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6" y="5066300"/>
                  <a:pt x="4207446" y="5068406"/>
                </a:cubicBezTo>
                <a:cubicBezTo>
                  <a:pt x="4224371" y="5081047"/>
                  <a:pt x="4241296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2" y="5116854"/>
                </a:cubicBezTo>
                <a:cubicBezTo>
                  <a:pt x="4268282" y="5116854"/>
                  <a:pt x="4268282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8" y="5045206"/>
                  <a:pt x="4157427" y="5043100"/>
                  <a:pt x="4157427" y="5043100"/>
                </a:cubicBezTo>
                <a:cubicBezTo>
                  <a:pt x="4142334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4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1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5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9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7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1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80" y="5233533"/>
                  <a:pt x="4280710" y="5234590"/>
                  <a:pt x="4283531" y="5236698"/>
                </a:cubicBezTo>
                <a:cubicBezTo>
                  <a:pt x="4291993" y="5243017"/>
                  <a:pt x="4296414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20" y="5311461"/>
                  <a:pt x="4378592" y="5316731"/>
                  <a:pt x="4384234" y="5320945"/>
                </a:cubicBezTo>
                <a:cubicBezTo>
                  <a:pt x="4387056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1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1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2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1" y="5757062"/>
                </a:lnTo>
                <a:lnTo>
                  <a:pt x="4937260" y="5780871"/>
                </a:lnTo>
                <a:cubicBezTo>
                  <a:pt x="4927476" y="5788189"/>
                  <a:pt x="4925814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3" y="6154695"/>
                  <a:pt x="4446584" y="6173472"/>
                  <a:pt x="4397069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7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3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4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8" y="6162383"/>
                  <a:pt x="4233263" y="6164269"/>
                  <a:pt x="4241645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3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5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4" y="6438925"/>
                  <a:pt x="4313571" y="6422687"/>
                </a:cubicBezTo>
                <a:cubicBezTo>
                  <a:pt x="4305191" y="6403478"/>
                  <a:pt x="4288685" y="6382384"/>
                  <a:pt x="4311838" y="6366653"/>
                </a:cubicBezTo>
                <a:cubicBezTo>
                  <a:pt x="4331411" y="6352012"/>
                  <a:pt x="4349577" y="6363899"/>
                  <a:pt x="4362501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1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5" y="6544975"/>
                  <a:pt x="4160845" y="6556065"/>
                  <a:pt x="4167307" y="6567157"/>
                </a:cubicBezTo>
                <a:cubicBezTo>
                  <a:pt x="4172810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1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3" y="6344261"/>
                  <a:pt x="3975519" y="6373039"/>
                  <a:pt x="3948711" y="6324618"/>
                </a:cubicBezTo>
                <a:cubicBezTo>
                  <a:pt x="3947751" y="6320559"/>
                  <a:pt x="3944168" y="6321646"/>
                  <a:pt x="3940587" y="6322732"/>
                </a:cubicBezTo>
                <a:cubicBezTo>
                  <a:pt x="3883277" y="6340131"/>
                  <a:pt x="3874710" y="6368836"/>
                  <a:pt x="3911563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1" y="6603188"/>
                </a:cubicBezTo>
                <a:cubicBezTo>
                  <a:pt x="3935708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9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3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9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1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1" y="6448229"/>
                  <a:pt x="3611929" y="6438507"/>
                  <a:pt x="3602138" y="6427960"/>
                </a:cubicBezTo>
                <a:cubicBezTo>
                  <a:pt x="3599690" y="6425323"/>
                  <a:pt x="3599690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2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2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5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9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5" y="6660874"/>
                  <a:pt x="3742695" y="6654731"/>
                  <a:pt x="3733131" y="6646757"/>
                </a:cubicBezTo>
                <a:lnTo>
                  <a:pt x="3643075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6" y="6429900"/>
                </a:lnTo>
                <a:lnTo>
                  <a:pt x="3445895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1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40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0" y="6315787"/>
                  <a:pt x="3343145" y="6320072"/>
                  <a:pt x="3338249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9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5" y="6166978"/>
                  <a:pt x="3194900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2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5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3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9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1" y="6376743"/>
                  <a:pt x="3449146" y="6371469"/>
                  <a:pt x="3441803" y="6363558"/>
                </a:cubicBezTo>
                <a:cubicBezTo>
                  <a:pt x="3436908" y="6358285"/>
                  <a:pt x="3432385" y="6358121"/>
                  <a:pt x="3428552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20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2" y="6275721"/>
                </a:cubicBezTo>
                <a:cubicBezTo>
                  <a:pt x="3350227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8" y="6207827"/>
                  <a:pt x="3289355" y="6200905"/>
                </a:cubicBezTo>
                <a:cubicBezTo>
                  <a:pt x="3277436" y="6181787"/>
                  <a:pt x="3274989" y="6179149"/>
                  <a:pt x="3261739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6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69" y="6011386"/>
                  <a:pt x="3112750" y="6005949"/>
                </a:cubicBezTo>
                <a:cubicBezTo>
                  <a:pt x="3104023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49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6" y="5976953"/>
                </a:cubicBezTo>
                <a:cubicBezTo>
                  <a:pt x="3066720" y="5983051"/>
                  <a:pt x="3067092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6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4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6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4" y="6067279"/>
                  <a:pt x="3093904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0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40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4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0" y="6214626"/>
                  <a:pt x="3202607" y="6248741"/>
                  <a:pt x="3218410" y="6279893"/>
                </a:cubicBezTo>
                <a:cubicBezTo>
                  <a:pt x="3226124" y="6292913"/>
                  <a:pt x="3235914" y="6303460"/>
                  <a:pt x="3245705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3" y="6593704"/>
                </a:cubicBezTo>
                <a:cubicBezTo>
                  <a:pt x="3253020" y="6661989"/>
                  <a:pt x="3199222" y="6613060"/>
                  <a:pt x="3148560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733116 h 6858000"/>
              <a:gd name="connsiteX3" fmla="*/ 11907421 w 12192000"/>
              <a:gd name="connsiteY3" fmla="*/ 754971 h 6858000"/>
              <a:gd name="connsiteX4" fmla="*/ 4835485 w 12192000"/>
              <a:gd name="connsiteY4" fmla="*/ 4225159 h 6858000"/>
              <a:gd name="connsiteX5" fmla="*/ 3131054 w 12192000"/>
              <a:gd name="connsiteY5" fmla="*/ 6545165 h 6858000"/>
              <a:gd name="connsiteX6" fmla="*/ 2967653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733116"/>
                </a:lnTo>
                <a:lnTo>
                  <a:pt x="11907421" y="754971"/>
                </a:lnTo>
                <a:cubicBezTo>
                  <a:pt x="9224455" y="1029960"/>
                  <a:pt x="6712117" y="2253165"/>
                  <a:pt x="4835485" y="4225159"/>
                </a:cubicBezTo>
                <a:cubicBezTo>
                  <a:pt x="4165259" y="4929443"/>
                  <a:pt x="3594441" y="5709981"/>
                  <a:pt x="3131054" y="6545165"/>
                </a:cubicBezTo>
                <a:lnTo>
                  <a:pt x="29676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lIns="1737360" tIns="2194560" anchor="t">
            <a:noAutofit/>
          </a:bodyPr>
          <a:lstStyle>
            <a:lvl1pPr marL="0" indent="0" algn="l">
              <a:buNone/>
              <a:defRPr sz="2000" baseline="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pour une image 6" descr="getassetincache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259080" y="0"/>
            <a:ext cx="9241155" cy="685863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870713" y="2090889"/>
            <a:ext cx="6321286" cy="38766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i="1" kern="1400" spc="25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Conception et Réalisation </a:t>
            </a:r>
            <a:endParaRPr lang="fr-FR" sz="4800" b="1" i="1" kern="1400" spc="25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800" b="1" i="1" kern="1400" spc="25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D’une application </a:t>
            </a:r>
            <a:r>
              <a:rPr lang="fr-FR" altLang="en-US" sz="4800" b="1" i="1" kern="1400" spc="25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Gestion de stock</a:t>
            </a:r>
            <a:endParaRPr lang="fr-FR" sz="4800" b="1" i="1" kern="1400" spc="25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fr-FR" altLang="en-US" sz="4800" b="1" i="1" kern="1400" spc="25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0" name="Imag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366" y="187026"/>
            <a:ext cx="274775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5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  <a:cs typeface="Arial" panose="020B0604020202020204" pitchFamily="34" charset="0"/>
              </a:rPr>
              <a:t>Plan</a:t>
            </a:r>
            <a:endParaRPr lang="ko-KR" altLang="en-US" sz="5400" b="1" dirty="0">
              <a:solidFill>
                <a:schemeClr val="tx2">
                  <a:lumMod val="60000"/>
                  <a:lumOff val="40000"/>
                </a:schemeClr>
              </a:solidFill>
              <a:latin typeface="High Tower Text" panose="02040502050506030303" pitchFamily="18" charset="0"/>
              <a:cs typeface="Arial" panose="020B0604020202020204" pitchFamily="34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5131501" y="869136"/>
            <a:ext cx="6367068" cy="777208"/>
            <a:chOff x="5347836" y="1783838"/>
            <a:chExt cx="6367068" cy="777208"/>
          </a:xfrm>
        </p:grpSpPr>
        <p:sp>
          <p:nvSpPr>
            <p:cNvPr id="74" name="Oval 73"/>
            <p:cNvSpPr/>
            <p:nvPr/>
          </p:nvSpPr>
          <p:spPr>
            <a:xfrm>
              <a:off x="5347836" y="1783838"/>
              <a:ext cx="777210" cy="777208"/>
            </a:xfrm>
            <a:prstGeom prst="ellipse">
              <a:avLst/>
            </a:prstGeom>
            <a:solidFill>
              <a:schemeClr val="accent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6287048" y="1919605"/>
              <a:ext cx="5427856" cy="511252"/>
              <a:chOff x="6703821" y="1856364"/>
              <a:chExt cx="5427856" cy="51125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6751979" y="2090617"/>
                <a:ext cx="53796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6703821" y="1856364"/>
                <a:ext cx="5379698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Introduction </a:t>
                </a:r>
                <a:endParaRPr lang="ko-KR" altLang="en-US" sz="2700" b="1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5394696" y="1919605"/>
              <a:ext cx="6821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093632" y="1987943"/>
            <a:ext cx="6916199" cy="777208"/>
            <a:chOff x="4798705" y="2811855"/>
            <a:chExt cx="6916199" cy="777208"/>
          </a:xfrm>
        </p:grpSpPr>
        <p:sp>
          <p:nvSpPr>
            <p:cNvPr id="77" name="Oval 76"/>
            <p:cNvSpPr/>
            <p:nvPr/>
          </p:nvSpPr>
          <p:spPr>
            <a:xfrm>
              <a:off x="4798705" y="2811855"/>
              <a:ext cx="777210" cy="777208"/>
            </a:xfrm>
            <a:prstGeom prst="ellipse">
              <a:avLst/>
            </a:prstGeom>
            <a:solidFill>
              <a:schemeClr val="accent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cs typeface="Arial" panose="020B0604020202020204" pitchFamily="34" charset="0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5686614" y="2944531"/>
              <a:ext cx="6028290" cy="606286"/>
              <a:chOff x="6103387" y="1761330"/>
              <a:chExt cx="6028290" cy="606286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6751979" y="2090617"/>
                <a:ext cx="53796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cs typeface="Arial" panose="020B0604020202020204" pitchFamily="34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103387" y="1761330"/>
                <a:ext cx="5680799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ko-KR" sz="2700" b="1" dirty="0" err="1">
                    <a:solidFill>
                      <a:schemeClr val="bg1"/>
                    </a:solidFill>
                    <a:cs typeface="Arial" panose="020B0604020202020204" pitchFamily="34" charset="0"/>
                  </a:rPr>
                  <a:t>Problématique</a:t>
                </a:r>
                <a:r>
                  <a:rPr lang="en-US" altLang="ko-KR" sz="2700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 </a:t>
                </a:r>
                <a:endParaRPr lang="ko-KR" altLang="en-US" sz="2700" b="1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4836574" y="2959064"/>
              <a:ext cx="6821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122127" y="4134415"/>
            <a:ext cx="6389663" cy="1030059"/>
            <a:chOff x="5325241" y="3969281"/>
            <a:chExt cx="6389663" cy="1030059"/>
          </a:xfrm>
        </p:grpSpPr>
        <p:sp>
          <p:nvSpPr>
            <p:cNvPr id="76" name="Oval 75"/>
            <p:cNvSpPr/>
            <p:nvPr/>
          </p:nvSpPr>
          <p:spPr>
            <a:xfrm>
              <a:off x="5347836" y="4023758"/>
              <a:ext cx="777210" cy="777208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6335206" y="3969281"/>
              <a:ext cx="5379698" cy="701496"/>
              <a:chOff x="6751979" y="1666120"/>
              <a:chExt cx="5379698" cy="701496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6751979" y="2090617"/>
                <a:ext cx="53796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751979" y="1666120"/>
                <a:ext cx="5379698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endParaRPr lang="ko-KR" altLang="en-US" sz="2700" b="1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5457656" y="4476120"/>
              <a:ext cx="6821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28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8" name="Oval 75"/>
            <p:cNvSpPr/>
            <p:nvPr/>
          </p:nvSpPr>
          <p:spPr>
            <a:xfrm>
              <a:off x="5351426" y="4022079"/>
              <a:ext cx="777210" cy="777208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8" name="TextBox 88"/>
            <p:cNvSpPr txBox="1"/>
            <p:nvPr/>
          </p:nvSpPr>
          <p:spPr>
            <a:xfrm>
              <a:off x="5325241" y="4179850"/>
              <a:ext cx="75353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04</a:t>
              </a:r>
              <a:endParaRPr lang="ko-KR" altLang="en-US" sz="24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131501" y="5211657"/>
            <a:ext cx="6530839" cy="777208"/>
            <a:chOff x="5347836" y="5143719"/>
            <a:chExt cx="6530839" cy="777208"/>
          </a:xfrm>
        </p:grpSpPr>
        <p:sp>
          <p:nvSpPr>
            <p:cNvPr id="75" name="Oval 74"/>
            <p:cNvSpPr/>
            <p:nvPr/>
          </p:nvSpPr>
          <p:spPr>
            <a:xfrm>
              <a:off x="5347836" y="5143719"/>
              <a:ext cx="777210" cy="777208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6335206" y="5279486"/>
              <a:ext cx="5543469" cy="511252"/>
              <a:chOff x="6751979" y="1856364"/>
              <a:chExt cx="5543469" cy="511252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6751979" y="2090617"/>
                <a:ext cx="53796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915750" y="1856364"/>
                <a:ext cx="5379698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Conclusion</a:t>
                </a:r>
                <a:endParaRPr lang="ko-KR" altLang="en-US" sz="2700" b="1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5394696" y="5279486"/>
              <a:ext cx="6821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05</a:t>
              </a:r>
              <a:endParaRPr lang="ko-KR" altLang="en-US" sz="24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67" name="ZoneTexte 66"/>
          <p:cNvSpPr txBox="1"/>
          <p:nvPr/>
        </p:nvSpPr>
        <p:spPr>
          <a:xfrm>
            <a:off x="6117290" y="4281974"/>
            <a:ext cx="62357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700" b="1" dirty="0">
                <a:solidFill>
                  <a:schemeClr val="bg1"/>
                </a:solidFill>
                <a:cs typeface="Arial" panose="020B0604020202020204" pitchFamily="34" charset="0"/>
              </a:rPr>
              <a:t>Développement</a:t>
            </a:r>
            <a:endParaRPr lang="fr-FR" sz="27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2" name="Oval 76"/>
          <p:cNvSpPr/>
          <p:nvPr/>
        </p:nvSpPr>
        <p:spPr>
          <a:xfrm>
            <a:off x="5114086" y="3106957"/>
            <a:ext cx="777210" cy="7772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400" b="1" dirty="0">
                <a:cs typeface="Arial" panose="020B0604020202020204" pitchFamily="34" charset="0"/>
              </a:rPr>
              <a:t>03</a:t>
            </a:r>
            <a:endParaRPr lang="ko-KR" altLang="en-US" sz="2400" b="1" dirty="0">
              <a:cs typeface="Arial" panose="020B0604020202020204" pitchFamily="34" charset="0"/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6095049" y="3250524"/>
            <a:ext cx="62357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700" b="1" dirty="0">
                <a:solidFill>
                  <a:schemeClr val="bg1"/>
                </a:solidFill>
                <a:cs typeface="Arial" panose="020B0604020202020204" pitchFamily="34" charset="0"/>
              </a:rPr>
              <a:t>Modélisation du système </a:t>
            </a:r>
            <a:endParaRPr lang="fr-FR" sz="27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107" name="Image 106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Image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Image 109"/>
          <p:cNvPicPr/>
          <p:nvPr/>
        </p:nvPicPr>
        <p:blipFill>
          <a:blip r:embed="rId2"/>
          <a:stretch>
            <a:fillRect/>
          </a:stretch>
        </p:blipFill>
        <p:spPr>
          <a:xfrm>
            <a:off x="-90170" y="4641215"/>
            <a:ext cx="2981325" cy="21551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Placeholder 1"/>
          <p:cNvSpPr>
            <a:spLocks noGrp="1"/>
          </p:cNvSpPr>
          <p:nvPr/>
        </p:nvSpPr>
        <p:spPr>
          <a:xfrm>
            <a:off x="309559" y="5217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Introduction </a:t>
            </a:r>
            <a:endParaRPr lang="en-US" dirty="0"/>
          </a:p>
        </p:txBody>
      </p:sp>
      <p:sp>
        <p:nvSpPr>
          <p:cNvPr id="12" name="직사각형 2"/>
          <p:cNvSpPr/>
          <p:nvPr/>
        </p:nvSpPr>
        <p:spPr>
          <a:xfrm>
            <a:off x="1645920" y="2163445"/>
            <a:ext cx="9377680" cy="193802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fr-FR" sz="2000" b="0" i="0" dirty="0">
                <a:solidFill>
                  <a:schemeClr val="bg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L'application de gestion de stock pour un supermarché optimise la gestion des produits. Elle permet de suivre les entrées/sorties, gérer les commandes en temps réel et suivre les niveaux de stock. Elle aide à planifier les commandes en fonction des ventes et des projections. Cela peut augmenter l'efficacité, la satisfaction des clients et la rentabilité du supermarché.</a:t>
            </a:r>
            <a:endParaRPr lang="fr-FR" sz="2000" b="0" i="0" dirty="0">
              <a:solidFill>
                <a:schemeClr val="bg1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6705460" y="5498289"/>
            <a:ext cx="4354101" cy="796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 rot="3900694">
            <a:off x="9927325" y="44161"/>
            <a:ext cx="1253902" cy="2339182"/>
            <a:chOff x="10005609" y="1805637"/>
            <a:chExt cx="738966" cy="1378557"/>
          </a:xfrm>
        </p:grpSpPr>
        <p:grpSp>
          <p:nvGrpSpPr>
            <p:cNvPr id="39" name="Group 38"/>
            <p:cNvGrpSpPr/>
            <p:nvPr/>
          </p:nvGrpSpPr>
          <p:grpSpPr>
            <a:xfrm>
              <a:off x="10250863" y="2665526"/>
              <a:ext cx="222834" cy="518668"/>
              <a:chOff x="1677709" y="4117659"/>
              <a:chExt cx="222834" cy="518668"/>
            </a:xfrm>
            <a:effectLst/>
          </p:grpSpPr>
          <p:sp>
            <p:nvSpPr>
              <p:cNvPr id="46" name="Graphic 2"/>
              <p:cNvSpPr/>
              <p:nvPr/>
            </p:nvSpPr>
            <p:spPr>
              <a:xfrm>
                <a:off x="1677709" y="4117659"/>
                <a:ext cx="222834" cy="518668"/>
              </a:xfrm>
              <a:custGeom>
                <a:avLst/>
                <a:gdLst>
                  <a:gd name="connsiteX0" fmla="*/ 747722 w 778877"/>
                  <a:gd name="connsiteY0" fmla="*/ 0 h 1110552"/>
                  <a:gd name="connsiteX1" fmla="*/ 680583 w 778877"/>
                  <a:gd name="connsiteY1" fmla="*/ 25833 h 1110552"/>
                  <a:gd name="connsiteX2" fmla="*/ 133417 w 778877"/>
                  <a:gd name="connsiteY2" fmla="*/ 28630 h 1110552"/>
                  <a:gd name="connsiteX3" fmla="*/ 31704 w 778877"/>
                  <a:gd name="connsiteY3" fmla="*/ 131 h 1110552"/>
                  <a:gd name="connsiteX4" fmla="*/ 1675 w 778877"/>
                  <a:gd name="connsiteY4" fmla="*/ 179911 h 1110552"/>
                  <a:gd name="connsiteX5" fmla="*/ 47920 w 778877"/>
                  <a:gd name="connsiteY5" fmla="*/ 503105 h 1110552"/>
                  <a:gd name="connsiteX6" fmla="*/ 379375 w 778877"/>
                  <a:gd name="connsiteY6" fmla="*/ 1102461 h 1110552"/>
                  <a:gd name="connsiteX7" fmla="*/ 400881 w 778877"/>
                  <a:gd name="connsiteY7" fmla="*/ 1100756 h 1110552"/>
                  <a:gd name="connsiteX8" fmla="*/ 536295 w 778877"/>
                  <a:gd name="connsiteY8" fmla="*/ 903054 h 1110552"/>
                  <a:gd name="connsiteX9" fmla="*/ 749907 w 778877"/>
                  <a:gd name="connsiteY9" fmla="*/ 440687 h 1110552"/>
                  <a:gd name="connsiteX10" fmla="*/ 747722 w 778877"/>
                  <a:gd name="connsiteY10" fmla="*/ 0 h 1110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8877" h="1110552">
                    <a:moveTo>
                      <a:pt x="747722" y="0"/>
                    </a:moveTo>
                    <a:cubicBezTo>
                      <a:pt x="717824" y="14381"/>
                      <a:pt x="680670" y="25527"/>
                      <a:pt x="680583" y="25833"/>
                    </a:cubicBezTo>
                    <a:cubicBezTo>
                      <a:pt x="640675" y="31996"/>
                      <a:pt x="204053" y="28761"/>
                      <a:pt x="133417" y="28630"/>
                    </a:cubicBezTo>
                    <a:cubicBezTo>
                      <a:pt x="95914" y="28630"/>
                      <a:pt x="69513" y="17353"/>
                      <a:pt x="31704" y="131"/>
                    </a:cubicBezTo>
                    <a:cubicBezTo>
                      <a:pt x="12427" y="58528"/>
                      <a:pt x="5740" y="119111"/>
                      <a:pt x="1675" y="179911"/>
                    </a:cubicBezTo>
                    <a:cubicBezTo>
                      <a:pt x="-5800" y="290761"/>
                      <a:pt x="12121" y="398244"/>
                      <a:pt x="47920" y="503105"/>
                    </a:cubicBezTo>
                    <a:cubicBezTo>
                      <a:pt x="122883" y="722531"/>
                      <a:pt x="242431" y="917260"/>
                      <a:pt x="379375" y="1102461"/>
                    </a:cubicBezTo>
                    <a:cubicBezTo>
                      <a:pt x="389210" y="1115792"/>
                      <a:pt x="393275" y="1110809"/>
                      <a:pt x="400881" y="1100756"/>
                    </a:cubicBezTo>
                    <a:cubicBezTo>
                      <a:pt x="448962" y="1036852"/>
                      <a:pt x="494202" y="971024"/>
                      <a:pt x="536295" y="903054"/>
                    </a:cubicBezTo>
                    <a:cubicBezTo>
                      <a:pt x="626295" y="757630"/>
                      <a:pt x="704055" y="606611"/>
                      <a:pt x="749907" y="440687"/>
                    </a:cubicBezTo>
                    <a:cubicBezTo>
                      <a:pt x="790470" y="293515"/>
                      <a:pt x="787236" y="146735"/>
                      <a:pt x="747722" y="0"/>
                    </a:cubicBezTo>
                    <a:close/>
                  </a:path>
                </a:pathLst>
              </a:custGeom>
              <a:solidFill>
                <a:srgbClr val="FFCD07"/>
              </a:solidFill>
              <a:ln w="4369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Graphic 2"/>
              <p:cNvSpPr/>
              <p:nvPr/>
            </p:nvSpPr>
            <p:spPr>
              <a:xfrm>
                <a:off x="1703370" y="4129356"/>
                <a:ext cx="171512" cy="357883"/>
              </a:xfrm>
              <a:custGeom>
                <a:avLst/>
                <a:gdLst>
                  <a:gd name="connsiteX0" fmla="*/ 469623 w 599490"/>
                  <a:gd name="connsiteY0" fmla="*/ 4502 h 766285"/>
                  <a:gd name="connsiteX1" fmla="*/ 592055 w 599490"/>
                  <a:gd name="connsiteY1" fmla="*/ 481 h 766285"/>
                  <a:gd name="connsiteX2" fmla="*/ 597781 w 599490"/>
                  <a:gd name="connsiteY2" fmla="*/ 132049 h 766285"/>
                  <a:gd name="connsiteX3" fmla="*/ 566135 w 599490"/>
                  <a:gd name="connsiteY3" fmla="*/ 288969 h 766285"/>
                  <a:gd name="connsiteX4" fmla="*/ 523211 w 599490"/>
                  <a:gd name="connsiteY4" fmla="*/ 402790 h 766285"/>
                  <a:gd name="connsiteX5" fmla="*/ 315806 w 599490"/>
                  <a:gd name="connsiteY5" fmla="*/ 751948 h 766285"/>
                  <a:gd name="connsiteX6" fmla="*/ 282324 w 599490"/>
                  <a:gd name="connsiteY6" fmla="*/ 752036 h 766285"/>
                  <a:gd name="connsiteX7" fmla="*/ 89737 w 599490"/>
                  <a:gd name="connsiteY7" fmla="*/ 436797 h 766285"/>
                  <a:gd name="connsiteX8" fmla="*/ 2797 w 599490"/>
                  <a:gd name="connsiteY8" fmla="*/ 166886 h 766285"/>
                  <a:gd name="connsiteX9" fmla="*/ 1923 w 599490"/>
                  <a:gd name="connsiteY9" fmla="*/ 0 h 766285"/>
                  <a:gd name="connsiteX10" fmla="*/ 469623 w 599490"/>
                  <a:gd name="connsiteY10" fmla="*/ 4502 h 766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9490" h="766285">
                    <a:moveTo>
                      <a:pt x="469623" y="4502"/>
                    </a:moveTo>
                    <a:cubicBezTo>
                      <a:pt x="510404" y="1530"/>
                      <a:pt x="551448" y="7212"/>
                      <a:pt x="592055" y="481"/>
                    </a:cubicBezTo>
                    <a:cubicBezTo>
                      <a:pt x="596776" y="44191"/>
                      <a:pt x="602371" y="87377"/>
                      <a:pt x="597781" y="132049"/>
                    </a:cubicBezTo>
                    <a:cubicBezTo>
                      <a:pt x="592274" y="185681"/>
                      <a:pt x="582177" y="237740"/>
                      <a:pt x="566135" y="288969"/>
                    </a:cubicBezTo>
                    <a:cubicBezTo>
                      <a:pt x="553984" y="327740"/>
                      <a:pt x="539952" y="365768"/>
                      <a:pt x="523211" y="402790"/>
                    </a:cubicBezTo>
                    <a:cubicBezTo>
                      <a:pt x="467087" y="526884"/>
                      <a:pt x="395709" y="641929"/>
                      <a:pt x="315806" y="751948"/>
                    </a:cubicBezTo>
                    <a:cubicBezTo>
                      <a:pt x="301994" y="771006"/>
                      <a:pt x="296311" y="771093"/>
                      <a:pt x="282324" y="752036"/>
                    </a:cubicBezTo>
                    <a:cubicBezTo>
                      <a:pt x="209197" y="652376"/>
                      <a:pt x="143107" y="548433"/>
                      <a:pt x="89737" y="436797"/>
                    </a:cubicBezTo>
                    <a:cubicBezTo>
                      <a:pt x="48605" y="350819"/>
                      <a:pt x="15648" y="261781"/>
                      <a:pt x="2797" y="166886"/>
                    </a:cubicBezTo>
                    <a:cubicBezTo>
                      <a:pt x="-2886" y="124793"/>
                      <a:pt x="1835" y="13113"/>
                      <a:pt x="1923" y="0"/>
                    </a:cubicBezTo>
                    <a:cubicBezTo>
                      <a:pt x="43972" y="6994"/>
                      <a:pt x="426437" y="44"/>
                      <a:pt x="469623" y="4502"/>
                    </a:cubicBezTo>
                    <a:close/>
                  </a:path>
                </a:pathLst>
              </a:custGeom>
              <a:solidFill>
                <a:srgbClr val="F6AF1B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Graphic 2"/>
              <p:cNvSpPr/>
              <p:nvPr/>
            </p:nvSpPr>
            <p:spPr>
              <a:xfrm>
                <a:off x="1739835" y="4130254"/>
                <a:ext cx="98582" cy="256070"/>
              </a:xfrm>
              <a:custGeom>
                <a:avLst/>
                <a:gdLst>
                  <a:gd name="connsiteX0" fmla="*/ 334003 w 344576"/>
                  <a:gd name="connsiteY0" fmla="*/ 242943 h 548288"/>
                  <a:gd name="connsiteX1" fmla="*/ 177651 w 344576"/>
                  <a:gd name="connsiteY1" fmla="*/ 539736 h 548288"/>
                  <a:gd name="connsiteX2" fmla="*/ 156495 w 344576"/>
                  <a:gd name="connsiteY2" fmla="*/ 539299 h 548288"/>
                  <a:gd name="connsiteX3" fmla="*/ 11071 w 344576"/>
                  <a:gd name="connsiteY3" fmla="*/ 235556 h 548288"/>
                  <a:gd name="connsiteX4" fmla="*/ 21212 w 344576"/>
                  <a:gd name="connsiteY4" fmla="*/ 701 h 548288"/>
                  <a:gd name="connsiteX5" fmla="*/ 316038 w 344576"/>
                  <a:gd name="connsiteY5" fmla="*/ 963 h 548288"/>
                  <a:gd name="connsiteX6" fmla="*/ 334003 w 344576"/>
                  <a:gd name="connsiteY6" fmla="*/ 242943 h 54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4576" h="548288">
                    <a:moveTo>
                      <a:pt x="334003" y="242943"/>
                    </a:moveTo>
                    <a:cubicBezTo>
                      <a:pt x="308957" y="346056"/>
                      <a:pt x="228573" y="468095"/>
                      <a:pt x="177651" y="539736"/>
                    </a:cubicBezTo>
                    <a:cubicBezTo>
                      <a:pt x="168647" y="552412"/>
                      <a:pt x="164232" y="549920"/>
                      <a:pt x="156495" y="539299"/>
                    </a:cubicBezTo>
                    <a:cubicBezTo>
                      <a:pt x="84941" y="440820"/>
                      <a:pt x="42237" y="354536"/>
                      <a:pt x="11071" y="235556"/>
                    </a:cubicBezTo>
                    <a:cubicBezTo>
                      <a:pt x="-7812" y="163478"/>
                      <a:pt x="-1299" y="72211"/>
                      <a:pt x="21212" y="701"/>
                    </a:cubicBezTo>
                    <a:cubicBezTo>
                      <a:pt x="67632" y="2799"/>
                      <a:pt x="278272" y="-1922"/>
                      <a:pt x="316038" y="963"/>
                    </a:cubicBezTo>
                    <a:cubicBezTo>
                      <a:pt x="326222" y="28981"/>
                      <a:pt x="362196" y="161642"/>
                      <a:pt x="334003" y="242943"/>
                    </a:cubicBezTo>
                    <a:close/>
                  </a:path>
                </a:pathLst>
              </a:custGeom>
              <a:solidFill>
                <a:srgbClr val="F38821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 rot="18236977">
              <a:off x="9935727" y="1875519"/>
              <a:ext cx="878729" cy="738966"/>
              <a:chOff x="8768009" y="-131342"/>
              <a:chExt cx="2605668" cy="2191232"/>
            </a:xfrm>
          </p:grpSpPr>
          <p:sp>
            <p:nvSpPr>
              <p:cNvPr id="41" name="Freeform: Shape 40"/>
              <p:cNvSpPr/>
              <p:nvPr/>
            </p:nvSpPr>
            <p:spPr>
              <a:xfrm>
                <a:off x="8774168" y="-131342"/>
                <a:ext cx="2594209" cy="2188201"/>
              </a:xfrm>
              <a:custGeom>
                <a:avLst/>
                <a:gdLst>
                  <a:gd name="connsiteX0" fmla="*/ 2517826 w 2546370"/>
                  <a:gd name="connsiteY0" fmla="*/ 72718 h 2147850"/>
                  <a:gd name="connsiteX1" fmla="*/ 2287009 w 2546370"/>
                  <a:gd name="connsiteY1" fmla="*/ 3994 h 2147850"/>
                  <a:gd name="connsiteX2" fmla="*/ 1806226 w 2546370"/>
                  <a:gd name="connsiteY2" fmla="*/ 54146 h 2147850"/>
                  <a:gd name="connsiteX3" fmla="*/ 1175204 w 2546370"/>
                  <a:gd name="connsiteY3" fmla="*/ 313507 h 2147850"/>
                  <a:gd name="connsiteX4" fmla="*/ 1117608 w 2546370"/>
                  <a:gd name="connsiteY4" fmla="*/ 280120 h 2147850"/>
                  <a:gd name="connsiteX5" fmla="*/ 666888 w 2546370"/>
                  <a:gd name="connsiteY5" fmla="*/ 378112 h 2147850"/>
                  <a:gd name="connsiteX6" fmla="*/ 232644 w 2546370"/>
                  <a:gd name="connsiteY6" fmla="*/ 515489 h 2147850"/>
                  <a:gd name="connsiteX7" fmla="*/ 204894 w 2546370"/>
                  <a:gd name="connsiteY7" fmla="*/ 586093 h 2147850"/>
                  <a:gd name="connsiteX8" fmla="*/ 366119 w 2546370"/>
                  <a:gd name="connsiteY8" fmla="*/ 840250 h 2147850"/>
                  <a:gd name="connsiteX9" fmla="*/ 310113 w 2546370"/>
                  <a:gd name="connsiteY9" fmla="*/ 885489 h 2147850"/>
                  <a:gd name="connsiteX10" fmla="*/ 238787 w 2546370"/>
                  <a:gd name="connsiteY10" fmla="*/ 1043606 h 2147850"/>
                  <a:gd name="connsiteX11" fmla="*/ 227947 w 2546370"/>
                  <a:gd name="connsiteY11" fmla="*/ 1185680 h 2147850"/>
                  <a:gd name="connsiteX12" fmla="*/ 124029 w 2546370"/>
                  <a:gd name="connsiteY12" fmla="*/ 1264377 h 2147850"/>
                  <a:gd name="connsiteX13" fmla="*/ 34565 w 2546370"/>
                  <a:gd name="connsiteY13" fmla="*/ 1363308 h 2147850"/>
                  <a:gd name="connsiteX14" fmla="*/ 323627 w 2546370"/>
                  <a:gd name="connsiteY14" fmla="*/ 2005099 h 2147850"/>
                  <a:gd name="connsiteX15" fmla="*/ 548372 w 2546370"/>
                  <a:gd name="connsiteY15" fmla="*/ 2069054 h 2147850"/>
                  <a:gd name="connsiteX16" fmla="*/ 746886 w 2546370"/>
                  <a:gd name="connsiteY16" fmla="*/ 1994259 h 2147850"/>
                  <a:gd name="connsiteX17" fmla="*/ 804409 w 2546370"/>
                  <a:gd name="connsiteY17" fmla="*/ 1972507 h 2147850"/>
                  <a:gd name="connsiteX18" fmla="*/ 833099 w 2546370"/>
                  <a:gd name="connsiteY18" fmla="*/ 1983202 h 2147850"/>
                  <a:gd name="connsiteX19" fmla="*/ 984929 w 2546370"/>
                  <a:gd name="connsiteY19" fmla="*/ 2034439 h 2147850"/>
                  <a:gd name="connsiteX20" fmla="*/ 1187633 w 2546370"/>
                  <a:gd name="connsiteY20" fmla="*/ 1969183 h 2147850"/>
                  <a:gd name="connsiteX21" fmla="*/ 1369598 w 2546370"/>
                  <a:gd name="connsiteY21" fmla="*/ 2124626 h 2147850"/>
                  <a:gd name="connsiteX22" fmla="*/ 1565582 w 2546370"/>
                  <a:gd name="connsiteY22" fmla="*/ 2082495 h 2147850"/>
                  <a:gd name="connsiteX23" fmla="*/ 1957551 w 2546370"/>
                  <a:gd name="connsiteY23" fmla="*/ 1386795 h 2147850"/>
                  <a:gd name="connsiteX24" fmla="*/ 1959790 w 2546370"/>
                  <a:gd name="connsiteY24" fmla="*/ 1314674 h 2147850"/>
                  <a:gd name="connsiteX25" fmla="*/ 2181140 w 2546370"/>
                  <a:gd name="connsiteY25" fmla="*/ 1066948 h 2147850"/>
                  <a:gd name="connsiteX26" fmla="*/ 2382328 w 2546370"/>
                  <a:gd name="connsiteY26" fmla="*/ 774633 h 2147850"/>
                  <a:gd name="connsiteX27" fmla="*/ 2510960 w 2546370"/>
                  <a:gd name="connsiteY27" fmla="*/ 482681 h 2147850"/>
                  <a:gd name="connsiteX28" fmla="*/ 2546370 w 2546370"/>
                  <a:gd name="connsiteY28" fmla="*/ 139997 h 2147850"/>
                  <a:gd name="connsiteX29" fmla="*/ 2517826 w 2546370"/>
                  <a:gd name="connsiteY29" fmla="*/ 72718 h 2147850"/>
                  <a:gd name="connsiteX30" fmla="*/ 1099253 w 2546370"/>
                  <a:gd name="connsiteY30" fmla="*/ 1095059 h 2147850"/>
                  <a:gd name="connsiteX31" fmla="*/ 1099036 w 2546370"/>
                  <a:gd name="connsiteY31" fmla="*/ 1094119 h 2147850"/>
                  <a:gd name="connsiteX32" fmla="*/ 1100409 w 2546370"/>
                  <a:gd name="connsiteY32" fmla="*/ 1094192 h 2147850"/>
                  <a:gd name="connsiteX33" fmla="*/ 1099253 w 2546370"/>
                  <a:gd name="connsiteY33" fmla="*/ 1095059 h 21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546370" h="2147850">
                    <a:moveTo>
                      <a:pt x="2517826" y="72718"/>
                    </a:moveTo>
                    <a:cubicBezTo>
                      <a:pt x="2446138" y="31671"/>
                      <a:pt x="2368018" y="10208"/>
                      <a:pt x="2287009" y="3994"/>
                    </a:cubicBezTo>
                    <a:cubicBezTo>
                      <a:pt x="2124122" y="-8436"/>
                      <a:pt x="1963188" y="8113"/>
                      <a:pt x="1806226" y="54146"/>
                    </a:cubicBezTo>
                    <a:cubicBezTo>
                      <a:pt x="1586106" y="118679"/>
                      <a:pt x="1377186" y="204675"/>
                      <a:pt x="1175204" y="313507"/>
                    </a:cubicBezTo>
                    <a:cubicBezTo>
                      <a:pt x="1163135" y="290021"/>
                      <a:pt x="1147237" y="273905"/>
                      <a:pt x="1117608" y="280120"/>
                    </a:cubicBezTo>
                    <a:cubicBezTo>
                      <a:pt x="969030" y="311194"/>
                      <a:pt x="816116" y="342558"/>
                      <a:pt x="666888" y="378112"/>
                    </a:cubicBezTo>
                    <a:cubicBezTo>
                      <a:pt x="523657" y="412222"/>
                      <a:pt x="360048" y="438671"/>
                      <a:pt x="232644" y="515489"/>
                    </a:cubicBezTo>
                    <a:cubicBezTo>
                      <a:pt x="205834" y="531677"/>
                      <a:pt x="195499" y="555958"/>
                      <a:pt x="204894" y="586093"/>
                    </a:cubicBezTo>
                    <a:cubicBezTo>
                      <a:pt x="231488" y="671221"/>
                      <a:pt x="271307" y="805708"/>
                      <a:pt x="366119" y="840250"/>
                    </a:cubicBezTo>
                    <a:cubicBezTo>
                      <a:pt x="360988" y="838372"/>
                      <a:pt x="317701" y="878913"/>
                      <a:pt x="310113" y="885489"/>
                    </a:cubicBezTo>
                    <a:cubicBezTo>
                      <a:pt x="265163" y="924801"/>
                      <a:pt x="237558" y="983481"/>
                      <a:pt x="238787" y="1043606"/>
                    </a:cubicBezTo>
                    <a:cubicBezTo>
                      <a:pt x="235174" y="1090940"/>
                      <a:pt x="231561" y="1138274"/>
                      <a:pt x="227947" y="1185680"/>
                    </a:cubicBezTo>
                    <a:cubicBezTo>
                      <a:pt x="226791" y="1200928"/>
                      <a:pt x="139493" y="1251803"/>
                      <a:pt x="124029" y="1264377"/>
                    </a:cubicBezTo>
                    <a:cubicBezTo>
                      <a:pt x="88764" y="1292994"/>
                      <a:pt x="56244" y="1322623"/>
                      <a:pt x="34565" y="1363308"/>
                    </a:cubicBezTo>
                    <a:cubicBezTo>
                      <a:pt x="-88576" y="1594414"/>
                      <a:pt x="143179" y="1879574"/>
                      <a:pt x="323627" y="2005099"/>
                    </a:cubicBezTo>
                    <a:cubicBezTo>
                      <a:pt x="384908" y="2047735"/>
                      <a:pt x="472711" y="2080327"/>
                      <a:pt x="548372" y="2069054"/>
                    </a:cubicBezTo>
                    <a:cubicBezTo>
                      <a:pt x="619843" y="2058431"/>
                      <a:pt x="687989" y="2036607"/>
                      <a:pt x="746886" y="1994259"/>
                    </a:cubicBezTo>
                    <a:cubicBezTo>
                      <a:pt x="765386" y="1980962"/>
                      <a:pt x="781357" y="1969905"/>
                      <a:pt x="804409" y="1972507"/>
                    </a:cubicBezTo>
                    <a:cubicBezTo>
                      <a:pt x="813948" y="1976048"/>
                      <a:pt x="823559" y="1979445"/>
                      <a:pt x="833099" y="1983202"/>
                    </a:cubicBezTo>
                    <a:cubicBezTo>
                      <a:pt x="882818" y="2002859"/>
                      <a:pt x="931958" y="2025116"/>
                      <a:pt x="984929" y="2034439"/>
                    </a:cubicBezTo>
                    <a:cubicBezTo>
                      <a:pt x="1063409" y="2048314"/>
                      <a:pt x="1127942" y="2015505"/>
                      <a:pt x="1187633" y="1969183"/>
                    </a:cubicBezTo>
                    <a:cubicBezTo>
                      <a:pt x="1183297" y="1972579"/>
                      <a:pt x="1350520" y="2113642"/>
                      <a:pt x="1369598" y="2124626"/>
                    </a:cubicBezTo>
                    <a:cubicBezTo>
                      <a:pt x="1439334" y="2165095"/>
                      <a:pt x="1518537" y="2153677"/>
                      <a:pt x="1565582" y="2082495"/>
                    </a:cubicBezTo>
                    <a:cubicBezTo>
                      <a:pt x="1712281" y="1860568"/>
                      <a:pt x="1817428" y="1612914"/>
                      <a:pt x="1957551" y="1386795"/>
                    </a:cubicBezTo>
                    <a:cubicBezTo>
                      <a:pt x="1973449" y="1361141"/>
                      <a:pt x="1978001" y="1339389"/>
                      <a:pt x="1959790" y="1314674"/>
                    </a:cubicBezTo>
                    <a:cubicBezTo>
                      <a:pt x="1960080" y="1315107"/>
                      <a:pt x="2163290" y="1088627"/>
                      <a:pt x="2181140" y="1066948"/>
                    </a:cubicBezTo>
                    <a:cubicBezTo>
                      <a:pt x="2255574" y="976182"/>
                      <a:pt x="2325816" y="877684"/>
                      <a:pt x="2382328" y="774633"/>
                    </a:cubicBezTo>
                    <a:cubicBezTo>
                      <a:pt x="2432624" y="682928"/>
                      <a:pt x="2480681" y="584792"/>
                      <a:pt x="2510960" y="482681"/>
                    </a:cubicBezTo>
                    <a:cubicBezTo>
                      <a:pt x="2543841" y="371681"/>
                      <a:pt x="2545648" y="254827"/>
                      <a:pt x="2546370" y="139997"/>
                    </a:cubicBezTo>
                    <a:cubicBezTo>
                      <a:pt x="2543190" y="114993"/>
                      <a:pt x="2545286" y="88472"/>
                      <a:pt x="2517826" y="72718"/>
                    </a:cubicBezTo>
                    <a:close/>
                    <a:moveTo>
                      <a:pt x="1099253" y="1095059"/>
                    </a:moveTo>
                    <a:cubicBezTo>
                      <a:pt x="1099180" y="1094770"/>
                      <a:pt x="1099108" y="1094408"/>
                      <a:pt x="1099036" y="1094119"/>
                    </a:cubicBezTo>
                    <a:cubicBezTo>
                      <a:pt x="1099470" y="1094119"/>
                      <a:pt x="1099903" y="1094192"/>
                      <a:pt x="1100409" y="1094192"/>
                    </a:cubicBezTo>
                    <a:cubicBezTo>
                      <a:pt x="1100047" y="1094481"/>
                      <a:pt x="1099686" y="1094770"/>
                      <a:pt x="1099253" y="1095059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/>
              <p:cNvSpPr/>
              <p:nvPr/>
            </p:nvSpPr>
            <p:spPr>
              <a:xfrm>
                <a:off x="8930713" y="-56305"/>
                <a:ext cx="2437663" cy="2116158"/>
              </a:xfrm>
              <a:custGeom>
                <a:avLst/>
                <a:gdLst>
                  <a:gd name="connsiteX0" fmla="*/ 2365613 w 2392711"/>
                  <a:gd name="connsiteY0" fmla="*/ 0 h 2077135"/>
                  <a:gd name="connsiteX1" fmla="*/ 0 w 2392711"/>
                  <a:gd name="connsiteY1" fmla="*/ 1766459 h 2077135"/>
                  <a:gd name="connsiteX2" fmla="*/ 97775 w 2392711"/>
                  <a:gd name="connsiteY2" fmla="*/ 1873557 h 2077135"/>
                  <a:gd name="connsiteX3" fmla="*/ 110855 w 2392711"/>
                  <a:gd name="connsiteY3" fmla="*/ 1880494 h 2077135"/>
                  <a:gd name="connsiteX4" fmla="*/ 236380 w 2392711"/>
                  <a:gd name="connsiteY4" fmla="*/ 1967646 h 2077135"/>
                  <a:gd name="connsiteX5" fmla="*/ 368048 w 2392711"/>
                  <a:gd name="connsiteY5" fmla="*/ 1999443 h 2077135"/>
                  <a:gd name="connsiteX6" fmla="*/ 436556 w 2392711"/>
                  <a:gd name="connsiteY6" fmla="*/ 1986435 h 2077135"/>
                  <a:gd name="connsiteX7" fmla="*/ 593300 w 2392711"/>
                  <a:gd name="connsiteY7" fmla="*/ 1920529 h 2077135"/>
                  <a:gd name="connsiteX8" fmla="*/ 650823 w 2392711"/>
                  <a:gd name="connsiteY8" fmla="*/ 1898777 h 2077135"/>
                  <a:gd name="connsiteX9" fmla="*/ 650823 w 2392711"/>
                  <a:gd name="connsiteY9" fmla="*/ 1898777 h 2077135"/>
                  <a:gd name="connsiteX10" fmla="*/ 650823 w 2392711"/>
                  <a:gd name="connsiteY10" fmla="*/ 1898777 h 2077135"/>
                  <a:gd name="connsiteX11" fmla="*/ 679513 w 2392711"/>
                  <a:gd name="connsiteY11" fmla="*/ 1909473 h 2077135"/>
                  <a:gd name="connsiteX12" fmla="*/ 831342 w 2392711"/>
                  <a:gd name="connsiteY12" fmla="*/ 1960709 h 2077135"/>
                  <a:gd name="connsiteX13" fmla="*/ 1034047 w 2392711"/>
                  <a:gd name="connsiteY13" fmla="*/ 1895453 h 2077135"/>
                  <a:gd name="connsiteX14" fmla="*/ 1034047 w 2392711"/>
                  <a:gd name="connsiteY14" fmla="*/ 1895453 h 2077135"/>
                  <a:gd name="connsiteX15" fmla="*/ 1132762 w 2392711"/>
                  <a:gd name="connsiteY15" fmla="*/ 1990699 h 2077135"/>
                  <a:gd name="connsiteX16" fmla="*/ 1257565 w 2392711"/>
                  <a:gd name="connsiteY16" fmla="*/ 2072070 h 2077135"/>
                  <a:gd name="connsiteX17" fmla="*/ 1419439 w 2392711"/>
                  <a:gd name="connsiteY17" fmla="*/ 1998937 h 2077135"/>
                  <a:gd name="connsiteX18" fmla="*/ 1499655 w 2392711"/>
                  <a:gd name="connsiteY18" fmla="*/ 1852383 h 2077135"/>
                  <a:gd name="connsiteX19" fmla="*/ 1706551 w 2392711"/>
                  <a:gd name="connsiteY19" fmla="*/ 1484045 h 2077135"/>
                  <a:gd name="connsiteX20" fmla="*/ 1803965 w 2392711"/>
                  <a:gd name="connsiteY20" fmla="*/ 1313282 h 2077135"/>
                  <a:gd name="connsiteX21" fmla="*/ 1806205 w 2392711"/>
                  <a:gd name="connsiteY21" fmla="*/ 1241161 h 2077135"/>
                  <a:gd name="connsiteX22" fmla="*/ 1806205 w 2392711"/>
                  <a:gd name="connsiteY22" fmla="*/ 1241161 h 2077135"/>
                  <a:gd name="connsiteX23" fmla="*/ 1806205 w 2392711"/>
                  <a:gd name="connsiteY23" fmla="*/ 1241161 h 2077135"/>
                  <a:gd name="connsiteX24" fmla="*/ 2085728 w 2392711"/>
                  <a:gd name="connsiteY24" fmla="*/ 920808 h 2077135"/>
                  <a:gd name="connsiteX25" fmla="*/ 2164136 w 2392711"/>
                  <a:gd name="connsiteY25" fmla="*/ 803376 h 2077135"/>
                  <a:gd name="connsiteX26" fmla="*/ 2164136 w 2392711"/>
                  <a:gd name="connsiteY26" fmla="*/ 803376 h 2077135"/>
                  <a:gd name="connsiteX27" fmla="*/ 2228670 w 2392711"/>
                  <a:gd name="connsiteY27" fmla="*/ 701193 h 2077135"/>
                  <a:gd name="connsiteX28" fmla="*/ 2361927 w 2392711"/>
                  <a:gd name="connsiteY28" fmla="*/ 393486 h 2077135"/>
                  <a:gd name="connsiteX29" fmla="*/ 2391628 w 2392711"/>
                  <a:gd name="connsiteY29" fmla="*/ 237609 h 2077135"/>
                  <a:gd name="connsiteX30" fmla="*/ 2392712 w 2392711"/>
                  <a:gd name="connsiteY30" fmla="*/ 66557 h 2077135"/>
                  <a:gd name="connsiteX31" fmla="*/ 2365613 w 2392711"/>
                  <a:gd name="connsiteY31" fmla="*/ 0 h 2077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92711" h="2077135">
                    <a:moveTo>
                      <a:pt x="2365613" y="0"/>
                    </a:moveTo>
                    <a:lnTo>
                      <a:pt x="0" y="1766459"/>
                    </a:lnTo>
                    <a:cubicBezTo>
                      <a:pt x="30134" y="1804109"/>
                      <a:pt x="63088" y="1839519"/>
                      <a:pt x="97775" y="1873557"/>
                    </a:cubicBezTo>
                    <a:cubicBezTo>
                      <a:pt x="102184" y="1875797"/>
                      <a:pt x="107459" y="1877170"/>
                      <a:pt x="110855" y="1880494"/>
                    </a:cubicBezTo>
                    <a:cubicBezTo>
                      <a:pt x="148000" y="1916338"/>
                      <a:pt x="185650" y="1951892"/>
                      <a:pt x="236380" y="1967646"/>
                    </a:cubicBezTo>
                    <a:cubicBezTo>
                      <a:pt x="279450" y="1981088"/>
                      <a:pt x="320498" y="2000383"/>
                      <a:pt x="368048" y="1999443"/>
                    </a:cubicBezTo>
                    <a:cubicBezTo>
                      <a:pt x="392474" y="1998937"/>
                      <a:pt x="413142" y="1988097"/>
                      <a:pt x="436556" y="1986435"/>
                    </a:cubicBezTo>
                    <a:cubicBezTo>
                      <a:pt x="496031" y="1982172"/>
                      <a:pt x="546617" y="1954133"/>
                      <a:pt x="593300" y="1920529"/>
                    </a:cubicBezTo>
                    <a:cubicBezTo>
                      <a:pt x="611799" y="1907232"/>
                      <a:pt x="627771" y="1896176"/>
                      <a:pt x="650823" y="1898777"/>
                    </a:cubicBezTo>
                    <a:cubicBezTo>
                      <a:pt x="650823" y="1898777"/>
                      <a:pt x="650823" y="1898777"/>
                      <a:pt x="650823" y="1898777"/>
                    </a:cubicBezTo>
                    <a:cubicBezTo>
                      <a:pt x="650823" y="1898777"/>
                      <a:pt x="650823" y="1898777"/>
                      <a:pt x="650823" y="1898777"/>
                    </a:cubicBezTo>
                    <a:cubicBezTo>
                      <a:pt x="660363" y="1902318"/>
                      <a:pt x="669974" y="1905715"/>
                      <a:pt x="679513" y="1909473"/>
                    </a:cubicBezTo>
                    <a:cubicBezTo>
                      <a:pt x="729231" y="1929129"/>
                      <a:pt x="778372" y="1951387"/>
                      <a:pt x="831342" y="1960709"/>
                    </a:cubicBezTo>
                    <a:cubicBezTo>
                      <a:pt x="909823" y="1974584"/>
                      <a:pt x="974356" y="1941775"/>
                      <a:pt x="1034047" y="1895453"/>
                    </a:cubicBezTo>
                    <a:lnTo>
                      <a:pt x="1034047" y="1895453"/>
                    </a:lnTo>
                    <a:cubicBezTo>
                      <a:pt x="1066856" y="1927322"/>
                      <a:pt x="1098653" y="1960275"/>
                      <a:pt x="1132762" y="1990699"/>
                    </a:cubicBezTo>
                    <a:cubicBezTo>
                      <a:pt x="1170051" y="2023941"/>
                      <a:pt x="1210448" y="2054076"/>
                      <a:pt x="1257565" y="2072070"/>
                    </a:cubicBezTo>
                    <a:cubicBezTo>
                      <a:pt x="1308512" y="2091509"/>
                      <a:pt x="1393207" y="2052414"/>
                      <a:pt x="1419439" y="1998937"/>
                    </a:cubicBezTo>
                    <a:cubicBezTo>
                      <a:pt x="1443937" y="1948857"/>
                      <a:pt x="1471254" y="1899933"/>
                      <a:pt x="1499655" y="1852383"/>
                    </a:cubicBezTo>
                    <a:cubicBezTo>
                      <a:pt x="1571848" y="1731338"/>
                      <a:pt x="1637032" y="1606535"/>
                      <a:pt x="1706551" y="1484045"/>
                    </a:cubicBezTo>
                    <a:cubicBezTo>
                      <a:pt x="1738926" y="1427028"/>
                      <a:pt x="1769422" y="1368926"/>
                      <a:pt x="1803965" y="1313282"/>
                    </a:cubicBezTo>
                    <a:cubicBezTo>
                      <a:pt x="1819863" y="1287627"/>
                      <a:pt x="1824416" y="1265876"/>
                      <a:pt x="1806205" y="1241161"/>
                    </a:cubicBezTo>
                    <a:lnTo>
                      <a:pt x="1806205" y="1241161"/>
                    </a:lnTo>
                    <a:cubicBezTo>
                      <a:pt x="1806205" y="1241161"/>
                      <a:pt x="1806205" y="1241161"/>
                      <a:pt x="1806205" y="1241161"/>
                    </a:cubicBezTo>
                    <a:cubicBezTo>
                      <a:pt x="1907955" y="1141868"/>
                      <a:pt x="1997564" y="1031952"/>
                      <a:pt x="2085728" y="920808"/>
                    </a:cubicBezTo>
                    <a:cubicBezTo>
                      <a:pt x="2109432" y="880050"/>
                      <a:pt x="2143251" y="846013"/>
                      <a:pt x="2164136" y="803376"/>
                    </a:cubicBezTo>
                    <a:cubicBezTo>
                      <a:pt x="2164136" y="803376"/>
                      <a:pt x="2164136" y="803376"/>
                      <a:pt x="2164136" y="803376"/>
                    </a:cubicBezTo>
                    <a:cubicBezTo>
                      <a:pt x="2185743" y="769339"/>
                      <a:pt x="2209302" y="736458"/>
                      <a:pt x="2228670" y="701193"/>
                    </a:cubicBezTo>
                    <a:cubicBezTo>
                      <a:pt x="2282579" y="602839"/>
                      <a:pt x="2333165" y="502679"/>
                      <a:pt x="2361927" y="393486"/>
                    </a:cubicBezTo>
                    <a:cubicBezTo>
                      <a:pt x="2375368" y="342322"/>
                      <a:pt x="2391195" y="291302"/>
                      <a:pt x="2391628" y="237609"/>
                    </a:cubicBezTo>
                    <a:cubicBezTo>
                      <a:pt x="2392062" y="180592"/>
                      <a:pt x="2392350" y="123574"/>
                      <a:pt x="2392712" y="66557"/>
                    </a:cubicBezTo>
                    <a:cubicBezTo>
                      <a:pt x="2389532" y="41769"/>
                      <a:pt x="2391483" y="15826"/>
                      <a:pt x="23656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/>
              <p:cNvSpPr/>
              <p:nvPr/>
            </p:nvSpPr>
            <p:spPr>
              <a:xfrm>
                <a:off x="8768009" y="1076673"/>
                <a:ext cx="825607" cy="911522"/>
              </a:xfrm>
              <a:custGeom>
                <a:avLst/>
                <a:gdLst>
                  <a:gd name="connsiteX0" fmla="*/ 250036 w 810382"/>
                  <a:gd name="connsiteY0" fmla="*/ 768915 h 894713"/>
                  <a:gd name="connsiteX1" fmla="*/ 175169 w 810382"/>
                  <a:gd name="connsiteY1" fmla="*/ 689351 h 894713"/>
                  <a:gd name="connsiteX2" fmla="*/ 33456 w 810382"/>
                  <a:gd name="connsiteY2" fmla="*/ 184865 h 894713"/>
                  <a:gd name="connsiteX3" fmla="*/ 121548 w 810382"/>
                  <a:gd name="connsiteY3" fmla="*/ 84994 h 894713"/>
                  <a:gd name="connsiteX4" fmla="*/ 233993 w 810382"/>
                  <a:gd name="connsiteY4" fmla="*/ 10 h 894713"/>
                  <a:gd name="connsiteX5" fmla="*/ 240496 w 810382"/>
                  <a:gd name="connsiteY5" fmla="*/ 59990 h 894713"/>
                  <a:gd name="connsiteX6" fmla="*/ 775478 w 810382"/>
                  <a:gd name="connsiteY6" fmla="*/ 767831 h 894713"/>
                  <a:gd name="connsiteX7" fmla="*/ 810382 w 810382"/>
                  <a:gd name="connsiteY7" fmla="*/ 786765 h 894713"/>
                  <a:gd name="connsiteX8" fmla="*/ 691000 w 810382"/>
                  <a:gd name="connsiteY8" fmla="*/ 849491 h 894713"/>
                  <a:gd name="connsiteX9" fmla="*/ 520381 w 810382"/>
                  <a:gd name="connsiteY9" fmla="*/ 894657 h 894713"/>
                  <a:gd name="connsiteX10" fmla="*/ 250036 w 810382"/>
                  <a:gd name="connsiteY10" fmla="*/ 768915 h 89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0382" h="894713">
                    <a:moveTo>
                      <a:pt x="250036" y="768915"/>
                    </a:moveTo>
                    <a:cubicBezTo>
                      <a:pt x="223442" y="743550"/>
                      <a:pt x="198583" y="716306"/>
                      <a:pt x="175169" y="689351"/>
                    </a:cubicBezTo>
                    <a:cubicBezTo>
                      <a:pt x="60122" y="556671"/>
                      <a:pt x="-59983" y="360181"/>
                      <a:pt x="33456" y="184865"/>
                    </a:cubicBezTo>
                    <a:cubicBezTo>
                      <a:pt x="54557" y="145191"/>
                      <a:pt x="87077" y="113105"/>
                      <a:pt x="121548" y="84994"/>
                    </a:cubicBezTo>
                    <a:cubicBezTo>
                      <a:pt x="128846" y="79068"/>
                      <a:pt x="233849" y="-1002"/>
                      <a:pt x="233993" y="10"/>
                    </a:cubicBezTo>
                    <a:cubicBezTo>
                      <a:pt x="238690" y="25664"/>
                      <a:pt x="238184" y="42718"/>
                      <a:pt x="240496" y="59990"/>
                    </a:cubicBezTo>
                    <a:cubicBezTo>
                      <a:pt x="273955" y="307499"/>
                      <a:pt x="501447" y="627563"/>
                      <a:pt x="775478" y="767831"/>
                    </a:cubicBezTo>
                    <a:cubicBezTo>
                      <a:pt x="787258" y="773829"/>
                      <a:pt x="798748" y="780477"/>
                      <a:pt x="810382" y="786765"/>
                    </a:cubicBezTo>
                    <a:cubicBezTo>
                      <a:pt x="784150" y="772456"/>
                      <a:pt x="712535" y="838796"/>
                      <a:pt x="691000" y="849491"/>
                    </a:cubicBezTo>
                    <a:cubicBezTo>
                      <a:pt x="640848" y="874495"/>
                      <a:pt x="576676" y="893501"/>
                      <a:pt x="520381" y="894657"/>
                    </a:cubicBezTo>
                    <a:cubicBezTo>
                      <a:pt x="412561" y="896753"/>
                      <a:pt x="324469" y="839952"/>
                      <a:pt x="250036" y="7689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/>
              <p:cNvSpPr/>
              <p:nvPr/>
            </p:nvSpPr>
            <p:spPr>
              <a:xfrm>
                <a:off x="8979447" y="-131272"/>
                <a:ext cx="2394230" cy="2191162"/>
              </a:xfrm>
              <a:custGeom>
                <a:avLst/>
                <a:gdLst>
                  <a:gd name="connsiteX0" fmla="*/ 1754931 w 2394230"/>
                  <a:gd name="connsiteY0" fmla="*/ 1327151 h 2191162"/>
                  <a:gd name="connsiteX1" fmla="*/ 1791255 w 2394230"/>
                  <a:gd name="connsiteY1" fmla="*/ 1339372 h 2191162"/>
                  <a:gd name="connsiteX2" fmla="*/ 1788973 w 2394230"/>
                  <a:gd name="connsiteY2" fmla="*/ 1412848 h 2191162"/>
                  <a:gd name="connsiteX3" fmla="*/ 1689729 w 2394230"/>
                  <a:gd name="connsiteY3" fmla="*/ 1586820 h 2191162"/>
                  <a:gd name="connsiteX4" fmla="*/ 1478946 w 2394230"/>
                  <a:gd name="connsiteY4" fmla="*/ 1962077 h 2191162"/>
                  <a:gd name="connsiteX5" fmla="*/ 1397224 w 2394230"/>
                  <a:gd name="connsiteY5" fmla="*/ 2111385 h 2191162"/>
                  <a:gd name="connsiteX6" fmla="*/ 1236947 w 2394230"/>
                  <a:gd name="connsiteY6" fmla="*/ 2187511 h 2191162"/>
                  <a:gd name="connsiteX7" fmla="*/ 1106928 w 2394230"/>
                  <a:gd name="connsiteY7" fmla="*/ 2107999 h 2191162"/>
                  <a:gd name="connsiteX8" fmla="*/ 1004665 w 2394230"/>
                  <a:gd name="connsiteY8" fmla="*/ 2006104 h 2191162"/>
                  <a:gd name="connsiteX9" fmla="*/ 1118045 w 2394230"/>
                  <a:gd name="connsiteY9" fmla="*/ 1841703 h 2191162"/>
                  <a:gd name="connsiteX10" fmla="*/ 1287966 w 2394230"/>
                  <a:gd name="connsiteY10" fmla="*/ 1683340 h 2191162"/>
                  <a:gd name="connsiteX11" fmla="*/ 1719546 w 2394230"/>
                  <a:gd name="connsiteY11" fmla="*/ 1343200 h 2191162"/>
                  <a:gd name="connsiteX12" fmla="*/ 1754931 w 2394230"/>
                  <a:gd name="connsiteY12" fmla="*/ 1327151 h 2191162"/>
                  <a:gd name="connsiteX13" fmla="*/ 914404 w 2394230"/>
                  <a:gd name="connsiteY13" fmla="*/ 1114601 h 2191162"/>
                  <a:gd name="connsiteX14" fmla="*/ 914625 w 2394230"/>
                  <a:gd name="connsiteY14" fmla="*/ 1115557 h 2191162"/>
                  <a:gd name="connsiteX15" fmla="*/ 915803 w 2394230"/>
                  <a:gd name="connsiteY15" fmla="*/ 1114674 h 2191162"/>
                  <a:gd name="connsiteX16" fmla="*/ 914404 w 2394230"/>
                  <a:gd name="connsiteY16" fmla="*/ 1114601 h 2191162"/>
                  <a:gd name="connsiteX17" fmla="*/ 1319699 w 2394230"/>
                  <a:gd name="connsiteY17" fmla="*/ 810712 h 2191162"/>
                  <a:gd name="connsiteX18" fmla="*/ 1353124 w 2394230"/>
                  <a:gd name="connsiteY18" fmla="*/ 822317 h 2191162"/>
                  <a:gd name="connsiteX19" fmla="*/ 1370574 w 2394230"/>
                  <a:gd name="connsiteY19" fmla="*/ 843225 h 2191162"/>
                  <a:gd name="connsiteX20" fmla="*/ 1351946 w 2394230"/>
                  <a:gd name="connsiteY20" fmla="*/ 909707 h 2191162"/>
                  <a:gd name="connsiteX21" fmla="*/ 954086 w 2394230"/>
                  <a:gd name="connsiteY21" fmla="*/ 1310144 h 2191162"/>
                  <a:gd name="connsiteX22" fmla="*/ 746028 w 2394230"/>
                  <a:gd name="connsiteY22" fmla="*/ 1505834 h 2191162"/>
                  <a:gd name="connsiteX23" fmla="*/ 569774 w 2394230"/>
                  <a:gd name="connsiteY23" fmla="*/ 1573788 h 2191162"/>
                  <a:gd name="connsiteX24" fmla="*/ 471193 w 2394230"/>
                  <a:gd name="connsiteY24" fmla="*/ 1476753 h 2191162"/>
                  <a:gd name="connsiteX25" fmla="*/ 409937 w 2394230"/>
                  <a:gd name="connsiteY25" fmla="*/ 1381853 h 2191162"/>
                  <a:gd name="connsiteX26" fmla="*/ 368709 w 2394230"/>
                  <a:gd name="connsiteY26" fmla="*/ 1300204 h 2191162"/>
                  <a:gd name="connsiteX27" fmla="*/ 391312 w 2394230"/>
                  <a:gd name="connsiteY27" fmla="*/ 1231294 h 2191162"/>
                  <a:gd name="connsiteX28" fmla="*/ 830032 w 2394230"/>
                  <a:gd name="connsiteY28" fmla="*/ 1015430 h 2191162"/>
                  <a:gd name="connsiteX29" fmla="*/ 1284728 w 2394230"/>
                  <a:gd name="connsiteY29" fmla="*/ 817384 h 2191162"/>
                  <a:gd name="connsiteX30" fmla="*/ 1319699 w 2394230"/>
                  <a:gd name="connsiteY30" fmla="*/ 810712 h 2191162"/>
                  <a:gd name="connsiteX31" fmla="*/ 953467 w 2394230"/>
                  <a:gd name="connsiteY31" fmla="*/ 284618 h 2191162"/>
                  <a:gd name="connsiteX32" fmla="*/ 992002 w 2394230"/>
                  <a:gd name="connsiteY32" fmla="*/ 319322 h 2191162"/>
                  <a:gd name="connsiteX33" fmla="*/ 961080 w 2394230"/>
                  <a:gd name="connsiteY33" fmla="*/ 379104 h 2191162"/>
                  <a:gd name="connsiteX34" fmla="*/ 305171 w 2394230"/>
                  <a:gd name="connsiteY34" fmla="*/ 830267 h 2191162"/>
                  <a:gd name="connsiteX35" fmla="*/ 167717 w 2394230"/>
                  <a:gd name="connsiteY35" fmla="*/ 855962 h 2191162"/>
                  <a:gd name="connsiteX36" fmla="*/ 3464 w 2394230"/>
                  <a:gd name="connsiteY36" fmla="*/ 597029 h 2191162"/>
                  <a:gd name="connsiteX37" fmla="*/ 31734 w 2394230"/>
                  <a:gd name="connsiteY37" fmla="*/ 525100 h 2191162"/>
                  <a:gd name="connsiteX38" fmla="*/ 442184 w 2394230"/>
                  <a:gd name="connsiteY38" fmla="*/ 389779 h 2191162"/>
                  <a:gd name="connsiteX39" fmla="*/ 933325 w 2394230"/>
                  <a:gd name="connsiteY39" fmla="*/ 285309 h 2191162"/>
                  <a:gd name="connsiteX40" fmla="*/ 953467 w 2394230"/>
                  <a:gd name="connsiteY40" fmla="*/ 284618 h 2191162"/>
                  <a:gd name="connsiteX41" fmla="*/ 2000566 w 2394230"/>
                  <a:gd name="connsiteY41" fmla="*/ 115 h 2191162"/>
                  <a:gd name="connsiteX42" fmla="*/ 2124621 w 2394230"/>
                  <a:gd name="connsiteY42" fmla="*/ 4069 h 2191162"/>
                  <a:gd name="connsiteX43" fmla="*/ 2359775 w 2394230"/>
                  <a:gd name="connsiteY43" fmla="*/ 74084 h 2191162"/>
                  <a:gd name="connsiteX44" fmla="*/ 2388782 w 2394230"/>
                  <a:gd name="connsiteY44" fmla="*/ 142701 h 2191162"/>
                  <a:gd name="connsiteX45" fmla="*/ 2221731 w 2394230"/>
                  <a:gd name="connsiteY45" fmla="*/ 789260 h 2191162"/>
                  <a:gd name="connsiteX46" fmla="*/ 2155986 w 2394230"/>
                  <a:gd name="connsiteY46" fmla="*/ 893436 h 2191162"/>
                  <a:gd name="connsiteX47" fmla="*/ 1912293 w 2394230"/>
                  <a:gd name="connsiteY47" fmla="*/ 736104 h 2191162"/>
                  <a:gd name="connsiteX48" fmla="*/ 1741414 w 2394230"/>
                  <a:gd name="connsiteY48" fmla="*/ 573544 h 2191162"/>
                  <a:gd name="connsiteX49" fmla="*/ 1601823 w 2394230"/>
                  <a:gd name="connsiteY49" fmla="*/ 360699 h 2191162"/>
                  <a:gd name="connsiteX50" fmla="*/ 1523120 w 2394230"/>
                  <a:gd name="connsiteY50" fmla="*/ 92711 h 2191162"/>
                  <a:gd name="connsiteX51" fmla="*/ 1634807 w 2394230"/>
                  <a:gd name="connsiteY51" fmla="*/ 55163 h 2191162"/>
                  <a:gd name="connsiteX52" fmla="*/ 2000566 w 2394230"/>
                  <a:gd name="connsiteY52" fmla="*/ 115 h 2191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394230" h="2191162">
                    <a:moveTo>
                      <a:pt x="1754931" y="1327151"/>
                    </a:moveTo>
                    <a:cubicBezTo>
                      <a:pt x="1766775" y="1326083"/>
                      <a:pt x="1778776" y="1329727"/>
                      <a:pt x="1791255" y="1339372"/>
                    </a:cubicBezTo>
                    <a:cubicBezTo>
                      <a:pt x="1809808" y="1364478"/>
                      <a:pt x="1805170" y="1386712"/>
                      <a:pt x="1788973" y="1412848"/>
                    </a:cubicBezTo>
                    <a:cubicBezTo>
                      <a:pt x="1753855" y="1469538"/>
                      <a:pt x="1722712" y="1528805"/>
                      <a:pt x="1689729" y="1586820"/>
                    </a:cubicBezTo>
                    <a:cubicBezTo>
                      <a:pt x="1618904" y="1711611"/>
                      <a:pt x="1552496" y="1838759"/>
                      <a:pt x="1478946" y="1962077"/>
                    </a:cubicBezTo>
                    <a:cubicBezTo>
                      <a:pt x="1450012" y="2010521"/>
                      <a:pt x="1422182" y="2060364"/>
                      <a:pt x="1397224" y="2111385"/>
                    </a:cubicBezTo>
                    <a:cubicBezTo>
                      <a:pt x="1371162" y="2164615"/>
                      <a:pt x="1294962" y="2203561"/>
                      <a:pt x="1236947" y="2187511"/>
                    </a:cubicBezTo>
                    <a:cubicBezTo>
                      <a:pt x="1187618" y="2173891"/>
                      <a:pt x="1144549" y="2141644"/>
                      <a:pt x="1106928" y="2107999"/>
                    </a:cubicBezTo>
                    <a:cubicBezTo>
                      <a:pt x="1093822" y="2096292"/>
                      <a:pt x="1003267" y="2021049"/>
                      <a:pt x="1004665" y="2006104"/>
                    </a:cubicBezTo>
                    <a:cubicBezTo>
                      <a:pt x="1011438" y="1934247"/>
                      <a:pt x="1070116" y="1889043"/>
                      <a:pt x="1118045" y="1841703"/>
                    </a:cubicBezTo>
                    <a:cubicBezTo>
                      <a:pt x="1173189" y="1787296"/>
                      <a:pt x="1229804" y="1734508"/>
                      <a:pt x="1287966" y="1683340"/>
                    </a:cubicBezTo>
                    <a:cubicBezTo>
                      <a:pt x="1425863" y="1561935"/>
                      <a:pt x="1575097" y="1455918"/>
                      <a:pt x="1719546" y="1343200"/>
                    </a:cubicBezTo>
                    <a:cubicBezTo>
                      <a:pt x="1731399" y="1333998"/>
                      <a:pt x="1743087" y="1328218"/>
                      <a:pt x="1754931" y="1327151"/>
                    </a:cubicBezTo>
                    <a:close/>
                    <a:moveTo>
                      <a:pt x="914404" y="1114601"/>
                    </a:moveTo>
                    <a:cubicBezTo>
                      <a:pt x="914477" y="1114895"/>
                      <a:pt x="914552" y="1115263"/>
                      <a:pt x="914625" y="1115557"/>
                    </a:cubicBezTo>
                    <a:cubicBezTo>
                      <a:pt x="915066" y="1115263"/>
                      <a:pt x="915435" y="1114968"/>
                      <a:pt x="915803" y="1114674"/>
                    </a:cubicBezTo>
                    <a:cubicBezTo>
                      <a:pt x="915287" y="1114674"/>
                      <a:pt x="914846" y="1114601"/>
                      <a:pt x="914404" y="1114601"/>
                    </a:cubicBezTo>
                    <a:close/>
                    <a:moveTo>
                      <a:pt x="1319699" y="810712"/>
                    </a:moveTo>
                    <a:cubicBezTo>
                      <a:pt x="1331056" y="811457"/>
                      <a:pt x="1342154" y="815249"/>
                      <a:pt x="1353124" y="822317"/>
                    </a:cubicBezTo>
                    <a:cubicBezTo>
                      <a:pt x="1362548" y="826292"/>
                      <a:pt x="1369984" y="831887"/>
                      <a:pt x="1370574" y="843225"/>
                    </a:cubicBezTo>
                    <a:cubicBezTo>
                      <a:pt x="1370941" y="870760"/>
                      <a:pt x="1372634" y="887914"/>
                      <a:pt x="1351946" y="909707"/>
                    </a:cubicBezTo>
                    <a:cubicBezTo>
                      <a:pt x="1222370" y="1046131"/>
                      <a:pt x="1089701" y="1179684"/>
                      <a:pt x="954086" y="1310144"/>
                    </a:cubicBezTo>
                    <a:cubicBezTo>
                      <a:pt x="885470" y="1376183"/>
                      <a:pt x="816117" y="1441414"/>
                      <a:pt x="746028" y="1505834"/>
                    </a:cubicBezTo>
                    <a:cubicBezTo>
                      <a:pt x="692651" y="1554868"/>
                      <a:pt x="641483" y="1629227"/>
                      <a:pt x="569774" y="1573788"/>
                    </a:cubicBezTo>
                    <a:cubicBezTo>
                      <a:pt x="533036" y="1545370"/>
                      <a:pt x="504396" y="1508705"/>
                      <a:pt x="471193" y="1476753"/>
                    </a:cubicBezTo>
                    <a:cubicBezTo>
                      <a:pt x="450726" y="1445095"/>
                      <a:pt x="429964" y="1413732"/>
                      <a:pt x="409937" y="1381853"/>
                    </a:cubicBezTo>
                    <a:cubicBezTo>
                      <a:pt x="393667" y="1356011"/>
                      <a:pt x="380121" y="1328697"/>
                      <a:pt x="368709" y="1300204"/>
                    </a:cubicBezTo>
                    <a:cubicBezTo>
                      <a:pt x="356634" y="1270166"/>
                      <a:pt x="362746" y="1249404"/>
                      <a:pt x="391312" y="1231294"/>
                    </a:cubicBezTo>
                    <a:cubicBezTo>
                      <a:pt x="528103" y="1144712"/>
                      <a:pt x="682638" y="1081912"/>
                      <a:pt x="830032" y="1015430"/>
                    </a:cubicBezTo>
                    <a:cubicBezTo>
                      <a:pt x="980738" y="947476"/>
                      <a:pt x="1132623" y="882171"/>
                      <a:pt x="1284728" y="817384"/>
                    </a:cubicBezTo>
                    <a:cubicBezTo>
                      <a:pt x="1296729" y="812267"/>
                      <a:pt x="1308343" y="809966"/>
                      <a:pt x="1319699" y="810712"/>
                    </a:cubicBezTo>
                    <a:close/>
                    <a:moveTo>
                      <a:pt x="953467" y="284618"/>
                    </a:moveTo>
                    <a:cubicBezTo>
                      <a:pt x="971323" y="287697"/>
                      <a:pt x="982781" y="301377"/>
                      <a:pt x="992002" y="319322"/>
                    </a:cubicBezTo>
                    <a:cubicBezTo>
                      <a:pt x="997081" y="347226"/>
                      <a:pt x="983167" y="364012"/>
                      <a:pt x="961080" y="379104"/>
                    </a:cubicBezTo>
                    <a:cubicBezTo>
                      <a:pt x="742124" y="529002"/>
                      <a:pt x="523316" y="679119"/>
                      <a:pt x="305171" y="830267"/>
                    </a:cubicBezTo>
                    <a:cubicBezTo>
                      <a:pt x="262249" y="860010"/>
                      <a:pt x="217633" y="869140"/>
                      <a:pt x="167717" y="855962"/>
                    </a:cubicBezTo>
                    <a:cubicBezTo>
                      <a:pt x="65233" y="818634"/>
                      <a:pt x="32397" y="689573"/>
                      <a:pt x="3464" y="597029"/>
                    </a:cubicBezTo>
                    <a:cubicBezTo>
                      <a:pt x="-6108" y="566328"/>
                      <a:pt x="4421" y="541591"/>
                      <a:pt x="31734" y="525100"/>
                    </a:cubicBezTo>
                    <a:cubicBezTo>
                      <a:pt x="151005" y="453169"/>
                      <a:pt x="307969" y="424236"/>
                      <a:pt x="442184" y="389779"/>
                    </a:cubicBezTo>
                    <a:cubicBezTo>
                      <a:pt x="604597" y="348109"/>
                      <a:pt x="769586" y="319543"/>
                      <a:pt x="933325" y="285309"/>
                    </a:cubicBezTo>
                    <a:cubicBezTo>
                      <a:pt x="940853" y="283744"/>
                      <a:pt x="947516" y="283592"/>
                      <a:pt x="953467" y="284618"/>
                    </a:cubicBezTo>
                    <a:close/>
                    <a:moveTo>
                      <a:pt x="2000566" y="115"/>
                    </a:moveTo>
                    <a:cubicBezTo>
                      <a:pt x="2041772" y="-417"/>
                      <a:pt x="2083135" y="903"/>
                      <a:pt x="2124621" y="4069"/>
                    </a:cubicBezTo>
                    <a:cubicBezTo>
                      <a:pt x="2206197" y="10326"/>
                      <a:pt x="2288728" y="33370"/>
                      <a:pt x="2359775" y="74084"/>
                    </a:cubicBezTo>
                    <a:cubicBezTo>
                      <a:pt x="2387750" y="90134"/>
                      <a:pt x="2385616" y="117080"/>
                      <a:pt x="2388782" y="142701"/>
                    </a:cubicBezTo>
                    <a:cubicBezTo>
                      <a:pt x="2417053" y="375939"/>
                      <a:pt x="2331429" y="589225"/>
                      <a:pt x="2221731" y="789260"/>
                    </a:cubicBezTo>
                    <a:cubicBezTo>
                      <a:pt x="2202000" y="825187"/>
                      <a:pt x="2177999" y="858760"/>
                      <a:pt x="2155986" y="893436"/>
                    </a:cubicBezTo>
                    <a:cubicBezTo>
                      <a:pt x="2139789" y="918763"/>
                      <a:pt x="1932539" y="751859"/>
                      <a:pt x="1912293" y="736104"/>
                    </a:cubicBezTo>
                    <a:cubicBezTo>
                      <a:pt x="1849934" y="687659"/>
                      <a:pt x="1792360" y="633326"/>
                      <a:pt x="1741414" y="573544"/>
                    </a:cubicBezTo>
                    <a:cubicBezTo>
                      <a:pt x="1686342" y="508829"/>
                      <a:pt x="1639003" y="437709"/>
                      <a:pt x="1601823" y="360699"/>
                    </a:cubicBezTo>
                    <a:cubicBezTo>
                      <a:pt x="1588129" y="332280"/>
                      <a:pt x="1486456" y="118479"/>
                      <a:pt x="1523120" y="92711"/>
                    </a:cubicBezTo>
                    <a:cubicBezTo>
                      <a:pt x="1556619" y="69226"/>
                      <a:pt x="1597333" y="66133"/>
                      <a:pt x="1634807" y="55163"/>
                    </a:cubicBezTo>
                    <a:cubicBezTo>
                      <a:pt x="1754740" y="19990"/>
                      <a:pt x="1876949" y="1713"/>
                      <a:pt x="2000566" y="1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/>
              <p:cNvSpPr/>
              <p:nvPr/>
            </p:nvSpPr>
            <p:spPr>
              <a:xfrm>
                <a:off x="8830635" y="-95620"/>
                <a:ext cx="2383721" cy="1860601"/>
              </a:xfrm>
              <a:custGeom>
                <a:avLst/>
                <a:gdLst>
                  <a:gd name="connsiteX0" fmla="*/ 115613 w 2383721"/>
                  <a:gd name="connsiteY0" fmla="*/ 1324334 h 1860601"/>
                  <a:gd name="connsiteX1" fmla="*/ 156989 w 2383721"/>
                  <a:gd name="connsiteY1" fmla="*/ 1366888 h 1860601"/>
                  <a:gd name="connsiteX2" fmla="*/ 351280 w 2383721"/>
                  <a:gd name="connsiteY2" fmla="*/ 1708058 h 1860601"/>
                  <a:gd name="connsiteX3" fmla="*/ 366226 w 2383721"/>
                  <a:gd name="connsiteY3" fmla="*/ 1770859 h 1860601"/>
                  <a:gd name="connsiteX4" fmla="*/ 258736 w 2383721"/>
                  <a:gd name="connsiteY4" fmla="*/ 1853096 h 1860601"/>
                  <a:gd name="connsiteX5" fmla="*/ 208673 w 2383721"/>
                  <a:gd name="connsiteY5" fmla="*/ 1851035 h 1860601"/>
                  <a:gd name="connsiteX6" fmla="*/ 16663 w 2383721"/>
                  <a:gd name="connsiteY6" fmla="*/ 1605796 h 1860601"/>
                  <a:gd name="connsiteX7" fmla="*/ 63341 w 2383721"/>
                  <a:gd name="connsiteY7" fmla="*/ 1344728 h 1860601"/>
                  <a:gd name="connsiteX8" fmla="*/ 115613 w 2383721"/>
                  <a:gd name="connsiteY8" fmla="*/ 1324334 h 1860601"/>
                  <a:gd name="connsiteX9" fmla="*/ 1437223 w 2383721"/>
                  <a:gd name="connsiteY9" fmla="*/ 852411 h 1860601"/>
                  <a:gd name="connsiteX10" fmla="*/ 1374496 w 2383721"/>
                  <a:gd name="connsiteY10" fmla="*/ 909837 h 1860601"/>
                  <a:gd name="connsiteX11" fmla="*/ 733238 w 2383721"/>
                  <a:gd name="connsiteY11" fmla="*/ 1388020 h 1860601"/>
                  <a:gd name="connsiteX12" fmla="*/ 679345 w 2383721"/>
                  <a:gd name="connsiteY12" fmla="*/ 1389272 h 1860601"/>
                  <a:gd name="connsiteX13" fmla="*/ 690537 w 2383721"/>
                  <a:gd name="connsiteY13" fmla="*/ 1346644 h 1860601"/>
                  <a:gd name="connsiteX14" fmla="*/ 1066677 w 2383721"/>
                  <a:gd name="connsiteY14" fmla="*/ 1081968 h 1860601"/>
                  <a:gd name="connsiteX15" fmla="*/ 1393271 w 2383721"/>
                  <a:gd name="connsiteY15" fmla="*/ 866767 h 1860601"/>
                  <a:gd name="connsiteX16" fmla="*/ 1437223 w 2383721"/>
                  <a:gd name="connsiteY16" fmla="*/ 852411 h 1860601"/>
                  <a:gd name="connsiteX17" fmla="*/ 1012122 w 2383721"/>
                  <a:gd name="connsiteY17" fmla="*/ 306348 h 1860601"/>
                  <a:gd name="connsiteX18" fmla="*/ 1035239 w 2383721"/>
                  <a:gd name="connsiteY18" fmla="*/ 322692 h 1860601"/>
                  <a:gd name="connsiteX19" fmla="*/ 1018306 w 2383721"/>
                  <a:gd name="connsiteY19" fmla="*/ 343380 h 1860601"/>
                  <a:gd name="connsiteX20" fmla="*/ 772626 w 2383721"/>
                  <a:gd name="connsiteY20" fmla="*/ 425911 h 1860601"/>
                  <a:gd name="connsiteX21" fmla="*/ 343550 w 2383721"/>
                  <a:gd name="connsiteY21" fmla="*/ 626460 h 1860601"/>
                  <a:gd name="connsiteX22" fmla="*/ 302689 w 2383721"/>
                  <a:gd name="connsiteY22" fmla="*/ 656278 h 1860601"/>
                  <a:gd name="connsiteX23" fmla="*/ 253583 w 2383721"/>
                  <a:gd name="connsiteY23" fmla="*/ 644572 h 1860601"/>
                  <a:gd name="connsiteX24" fmla="*/ 212132 w 2383721"/>
                  <a:gd name="connsiteY24" fmla="*/ 562556 h 1860601"/>
                  <a:gd name="connsiteX25" fmla="*/ 229802 w 2383721"/>
                  <a:gd name="connsiteY25" fmla="*/ 514774 h 1860601"/>
                  <a:gd name="connsiteX26" fmla="*/ 420340 w 2383721"/>
                  <a:gd name="connsiteY26" fmla="*/ 446379 h 1860601"/>
                  <a:gd name="connsiteX27" fmla="*/ 894104 w 2383721"/>
                  <a:gd name="connsiteY27" fmla="*/ 326005 h 1860601"/>
                  <a:gd name="connsiteX28" fmla="*/ 1012122 w 2383721"/>
                  <a:gd name="connsiteY28" fmla="*/ 306348 h 1860601"/>
                  <a:gd name="connsiteX29" fmla="*/ 2142532 w 2383721"/>
                  <a:gd name="connsiteY29" fmla="*/ 0 h 1860601"/>
                  <a:gd name="connsiteX30" fmla="*/ 2340285 w 2383721"/>
                  <a:gd name="connsiteY30" fmla="*/ 23044 h 1860601"/>
                  <a:gd name="connsiteX31" fmla="*/ 2383428 w 2383721"/>
                  <a:gd name="connsiteY31" fmla="*/ 61697 h 1860601"/>
                  <a:gd name="connsiteX32" fmla="*/ 2349119 w 2383721"/>
                  <a:gd name="connsiteY32" fmla="*/ 108595 h 1860601"/>
                  <a:gd name="connsiteX33" fmla="*/ 1857611 w 2383721"/>
                  <a:gd name="connsiteY33" fmla="*/ 316801 h 1860601"/>
                  <a:gd name="connsiteX34" fmla="*/ 1792013 w 2383721"/>
                  <a:gd name="connsiteY34" fmla="*/ 294787 h 1860601"/>
                  <a:gd name="connsiteX35" fmla="*/ 1725899 w 2383721"/>
                  <a:gd name="connsiteY35" fmla="*/ 128325 h 1860601"/>
                  <a:gd name="connsiteX36" fmla="*/ 1757484 w 2383721"/>
                  <a:gd name="connsiteY36" fmla="*/ 70163 h 1860601"/>
                  <a:gd name="connsiteX37" fmla="*/ 2142532 w 2383721"/>
                  <a:gd name="connsiteY37" fmla="*/ 0 h 186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383721" h="1860601">
                    <a:moveTo>
                      <a:pt x="115613" y="1324334"/>
                    </a:moveTo>
                    <a:cubicBezTo>
                      <a:pt x="137331" y="1330740"/>
                      <a:pt x="151394" y="1343108"/>
                      <a:pt x="156989" y="1366888"/>
                    </a:cubicBezTo>
                    <a:cubicBezTo>
                      <a:pt x="188131" y="1499631"/>
                      <a:pt x="253804" y="1612937"/>
                      <a:pt x="351280" y="1708058"/>
                    </a:cubicBezTo>
                    <a:cubicBezTo>
                      <a:pt x="368950" y="1725360"/>
                      <a:pt x="391331" y="1750613"/>
                      <a:pt x="366226" y="1770859"/>
                    </a:cubicBezTo>
                    <a:cubicBezTo>
                      <a:pt x="335156" y="1792504"/>
                      <a:pt x="291056" y="1833218"/>
                      <a:pt x="258736" y="1853096"/>
                    </a:cubicBezTo>
                    <a:cubicBezTo>
                      <a:pt x="242613" y="1862962"/>
                      <a:pt x="225458" y="1863918"/>
                      <a:pt x="208673" y="1851035"/>
                    </a:cubicBezTo>
                    <a:cubicBezTo>
                      <a:pt x="123342" y="1785878"/>
                      <a:pt x="54212" y="1708279"/>
                      <a:pt x="16663" y="1605796"/>
                    </a:cubicBezTo>
                    <a:cubicBezTo>
                      <a:pt x="-18602" y="1509717"/>
                      <a:pt x="4516" y="1423578"/>
                      <a:pt x="63341" y="1344728"/>
                    </a:cubicBezTo>
                    <a:cubicBezTo>
                      <a:pt x="75047" y="1329046"/>
                      <a:pt x="93010" y="1317707"/>
                      <a:pt x="115613" y="1324334"/>
                    </a:cubicBezTo>
                    <a:close/>
                    <a:moveTo>
                      <a:pt x="1437223" y="852411"/>
                    </a:moveTo>
                    <a:cubicBezTo>
                      <a:pt x="1417860" y="871406"/>
                      <a:pt x="1392459" y="895701"/>
                      <a:pt x="1374496" y="909837"/>
                    </a:cubicBezTo>
                    <a:cubicBezTo>
                      <a:pt x="1256626" y="1002897"/>
                      <a:pt x="793314" y="1341195"/>
                      <a:pt x="733238" y="1388020"/>
                    </a:cubicBezTo>
                    <a:cubicBezTo>
                      <a:pt x="704672" y="1410254"/>
                      <a:pt x="691788" y="1412905"/>
                      <a:pt x="679345" y="1389272"/>
                    </a:cubicBezTo>
                    <a:cubicBezTo>
                      <a:pt x="666829" y="1365638"/>
                      <a:pt x="673750" y="1358423"/>
                      <a:pt x="690537" y="1346644"/>
                    </a:cubicBezTo>
                    <a:cubicBezTo>
                      <a:pt x="815769" y="1258296"/>
                      <a:pt x="940488" y="1168991"/>
                      <a:pt x="1066677" y="1081968"/>
                    </a:cubicBezTo>
                    <a:cubicBezTo>
                      <a:pt x="1174020" y="1007976"/>
                      <a:pt x="1282467" y="935531"/>
                      <a:pt x="1393271" y="866767"/>
                    </a:cubicBezTo>
                    <a:cubicBezTo>
                      <a:pt x="1401000" y="861982"/>
                      <a:pt x="1419406" y="849392"/>
                      <a:pt x="1437223" y="852411"/>
                    </a:cubicBezTo>
                    <a:close/>
                    <a:moveTo>
                      <a:pt x="1012122" y="306348"/>
                    </a:moveTo>
                    <a:cubicBezTo>
                      <a:pt x="1025300" y="303770"/>
                      <a:pt x="1031633" y="312090"/>
                      <a:pt x="1035239" y="322692"/>
                    </a:cubicBezTo>
                    <a:cubicBezTo>
                      <a:pt x="1040319" y="337784"/>
                      <a:pt x="1028540" y="339993"/>
                      <a:pt x="1018306" y="343380"/>
                    </a:cubicBezTo>
                    <a:cubicBezTo>
                      <a:pt x="936363" y="370694"/>
                      <a:pt x="853685" y="396168"/>
                      <a:pt x="772626" y="425911"/>
                    </a:cubicBezTo>
                    <a:cubicBezTo>
                      <a:pt x="623980" y="480392"/>
                      <a:pt x="476734" y="538481"/>
                      <a:pt x="343550" y="626460"/>
                    </a:cubicBezTo>
                    <a:cubicBezTo>
                      <a:pt x="329487" y="635737"/>
                      <a:pt x="316088" y="646044"/>
                      <a:pt x="302689" y="656278"/>
                    </a:cubicBezTo>
                    <a:cubicBezTo>
                      <a:pt x="274860" y="677481"/>
                      <a:pt x="269927" y="676524"/>
                      <a:pt x="253583" y="644572"/>
                    </a:cubicBezTo>
                    <a:cubicBezTo>
                      <a:pt x="239668" y="617258"/>
                      <a:pt x="228036" y="588619"/>
                      <a:pt x="212132" y="562556"/>
                    </a:cubicBezTo>
                    <a:cubicBezTo>
                      <a:pt x="196377" y="536714"/>
                      <a:pt x="205506" y="523609"/>
                      <a:pt x="229802" y="514774"/>
                    </a:cubicBezTo>
                    <a:cubicBezTo>
                      <a:pt x="293192" y="491657"/>
                      <a:pt x="355919" y="466477"/>
                      <a:pt x="420340" y="446379"/>
                    </a:cubicBezTo>
                    <a:cubicBezTo>
                      <a:pt x="576052" y="397787"/>
                      <a:pt x="733974" y="357294"/>
                      <a:pt x="894104" y="326005"/>
                    </a:cubicBezTo>
                    <a:cubicBezTo>
                      <a:pt x="933271" y="318421"/>
                      <a:pt x="972807" y="312900"/>
                      <a:pt x="1012122" y="306348"/>
                    </a:cubicBezTo>
                    <a:close/>
                    <a:moveTo>
                      <a:pt x="2142532" y="0"/>
                    </a:moveTo>
                    <a:cubicBezTo>
                      <a:pt x="2207027" y="6626"/>
                      <a:pt x="2274465" y="7067"/>
                      <a:pt x="2340285" y="23044"/>
                    </a:cubicBezTo>
                    <a:cubicBezTo>
                      <a:pt x="2363035" y="28566"/>
                      <a:pt x="2380850" y="36591"/>
                      <a:pt x="2383428" y="61697"/>
                    </a:cubicBezTo>
                    <a:cubicBezTo>
                      <a:pt x="2386079" y="86802"/>
                      <a:pt x="2370471" y="99612"/>
                      <a:pt x="2349119" y="108595"/>
                    </a:cubicBezTo>
                    <a:cubicBezTo>
                      <a:pt x="2245311" y="152326"/>
                      <a:pt x="1917835" y="291622"/>
                      <a:pt x="1857611" y="316801"/>
                    </a:cubicBezTo>
                    <a:cubicBezTo>
                      <a:pt x="1825143" y="330421"/>
                      <a:pt x="1810934" y="324900"/>
                      <a:pt x="1792013" y="294787"/>
                    </a:cubicBezTo>
                    <a:cubicBezTo>
                      <a:pt x="1759618" y="243325"/>
                      <a:pt x="1740329" y="186783"/>
                      <a:pt x="1725899" y="128325"/>
                    </a:cubicBezTo>
                    <a:cubicBezTo>
                      <a:pt x="1718979" y="100349"/>
                      <a:pt x="1732230" y="79366"/>
                      <a:pt x="1757484" y="70163"/>
                    </a:cubicBezTo>
                    <a:cubicBezTo>
                      <a:pt x="1856727" y="33793"/>
                      <a:pt x="2115071" y="1914"/>
                      <a:pt x="2142532" y="0"/>
                    </a:cubicBez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7" name="Espace réservé du texte 36"/>
          <p:cNvSpPr>
            <a:spLocks noGrp="1"/>
          </p:cNvSpPr>
          <p:nvPr>
            <p:ph type="body" sz="quarter" idx="10"/>
          </p:nvPr>
        </p:nvSpPr>
        <p:spPr>
          <a:xfrm>
            <a:off x="323529" y="299753"/>
            <a:ext cx="11573197" cy="724247"/>
          </a:xfrm>
        </p:spPr>
        <p:txBody>
          <a:bodyPr/>
          <a:lstStyle/>
          <a:p>
            <a:r>
              <a:rPr lang="fr-FR" dirty="0"/>
              <a:t>Problématique : </a:t>
            </a:r>
            <a:endParaRPr lang="fr-FR" dirty="0"/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 rot="10800000" flipV="1">
            <a:off x="1235075" y="1932623"/>
            <a:ext cx="9233535" cy="35998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latin typeface="Söhne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latin typeface="Söhne"/>
              </a:rPr>
              <a:t>                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fr-F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La gestion de stock en supermarché est complexe avec des variables comme les entrées/sorties de produits et les quantités en stock. Avoir un système efficace est important pour la disponibilité des produits. La gestion manuelle peut être fastidieuse et sujette à des erreurs, causant des coûts supplémentaires et une mauvaise expérience client.</a:t>
            </a:r>
            <a:endParaRPr lang="fr-FR" altLang="fr-FR" sz="2400" b="1" dirty="0">
              <a:solidFill>
                <a:schemeClr val="tx1">
                  <a:lumMod val="75000"/>
                  <a:lumOff val="25000"/>
                </a:schemeClr>
              </a:solidFill>
              <a:latin typeface="Söhne"/>
            </a:endParaRPr>
          </a:p>
        </p:txBody>
      </p:sp>
      <p:sp>
        <p:nvSpPr>
          <p:cNvPr id="51" name="AutoShape 5"/>
          <p:cNvSpPr>
            <a:spLocks noChangeAspect="1" noChangeArrowheads="1"/>
          </p:cNvSpPr>
          <p:nvPr/>
        </p:nvSpPr>
        <p:spPr bwMode="auto">
          <a:xfrm>
            <a:off x="3518874" y="3304573"/>
            <a:ext cx="2183425" cy="218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52" name="AutoShape 6" descr="ihssane el ghazi"/>
          <p:cNvSpPr>
            <a:spLocks noChangeAspect="1" noChangeArrowheads="1"/>
          </p:cNvSpPr>
          <p:nvPr/>
        </p:nvSpPr>
        <p:spPr bwMode="auto">
          <a:xfrm>
            <a:off x="3912574" y="3304573"/>
            <a:ext cx="2183425" cy="218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309559" y="463969"/>
            <a:ext cx="11573197" cy="724247"/>
          </a:xfrm>
        </p:spPr>
        <p:txBody>
          <a:bodyPr/>
          <a:lstStyle/>
          <a:p>
            <a:r>
              <a:rPr lang="fr-FR" dirty="0"/>
              <a:t>Modélisation du système </a:t>
            </a:r>
            <a:endParaRPr lang="fr-FR" dirty="0"/>
          </a:p>
          <a:p>
            <a:endParaRPr lang="fr-FR" dirty="0"/>
          </a:p>
        </p:txBody>
      </p:sp>
      <p:sp>
        <p:nvSpPr>
          <p:cNvPr id="3" name="Zone de texte 2"/>
          <p:cNvSpPr txBox="1"/>
          <p:nvPr/>
        </p:nvSpPr>
        <p:spPr>
          <a:xfrm>
            <a:off x="3249295" y="1870710"/>
            <a:ext cx="22117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latin typeface="Bahnschrift SemiBold" panose="020B0502040204020203" charset="0"/>
                <a:cs typeface="Bahnschrift SemiBold" panose="020B0502040204020203" charset="0"/>
              </a:rPr>
              <a:t>Gerer les clients</a:t>
            </a:r>
            <a:endParaRPr lang="fr-FR" altLang="en-US" sz="1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5" name="Espace réservé pour une image 4"/>
          <p:cNvPicPr>
            <a:picLocks noChangeAspect="1"/>
          </p:cNvPicPr>
          <p:nvPr>
            <p:ph type="pic" sz="quarter" idx="14"/>
          </p:nvPr>
        </p:nvPicPr>
        <p:blipFill>
          <a:blip r:embed="rId1"/>
          <a:stretch>
            <a:fillRect/>
          </a:stretch>
        </p:blipFill>
        <p:spPr>
          <a:xfrm>
            <a:off x="638175" y="658495"/>
            <a:ext cx="10328275" cy="61995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Placeholder 1"/>
          <p:cNvSpPr>
            <a:spLocks noGrp="1"/>
          </p:cNvSpPr>
          <p:nvPr/>
        </p:nvSpPr>
        <p:spPr>
          <a:xfrm>
            <a:off x="221929" y="45126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</a:t>
            </a:r>
            <a:r>
              <a:rPr lang="fr-FR" dirty="0"/>
              <a:t>é</a:t>
            </a:r>
            <a:r>
              <a:rPr lang="en-US" dirty="0"/>
              <a:t>veloppe</a:t>
            </a:r>
            <a:r>
              <a:rPr lang="fr-FR" altLang="en-US" dirty="0"/>
              <a:t>m</a:t>
            </a:r>
            <a:r>
              <a:rPr lang="en-US" dirty="0"/>
              <a:t>ent </a:t>
            </a:r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580" y="1333500"/>
            <a:ext cx="10938510" cy="50933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Placeholder 1"/>
          <p:cNvSpPr>
            <a:spLocks noGrp="1"/>
          </p:cNvSpPr>
          <p:nvPr/>
        </p:nvSpPr>
        <p:spPr>
          <a:xfrm>
            <a:off x="221929" y="45126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</a:t>
            </a:r>
            <a:r>
              <a:rPr lang="fr-FR" dirty="0"/>
              <a:t>é</a:t>
            </a:r>
            <a:r>
              <a:rPr lang="en-US" dirty="0"/>
              <a:t>veloppe</a:t>
            </a:r>
            <a:r>
              <a:rPr lang="fr-FR" altLang="en-US" dirty="0"/>
              <a:t>m</a:t>
            </a:r>
            <a:r>
              <a:rPr lang="en-US" dirty="0"/>
              <a:t>ent 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7730" y="1454150"/>
            <a:ext cx="8372475" cy="48031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Placeholder 1"/>
          <p:cNvSpPr>
            <a:spLocks noGrp="1"/>
          </p:cNvSpPr>
          <p:nvPr/>
        </p:nvSpPr>
        <p:spPr>
          <a:xfrm>
            <a:off x="432114" y="245659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Démonstation de </a:t>
            </a:r>
            <a:endParaRPr lang="fr-FR" dirty="0"/>
          </a:p>
          <a:p>
            <a:r>
              <a:rPr lang="fr-FR" dirty="0"/>
              <a:t>L’application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Placeholder 1"/>
          <p:cNvSpPr>
            <a:spLocks noGrp="1"/>
          </p:cNvSpPr>
          <p:nvPr/>
        </p:nvSpPr>
        <p:spPr>
          <a:xfrm>
            <a:off x="131759" y="20286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en-US" dirty="0"/>
              <a:t>Conclusion</a:t>
            </a: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1022</Words>
  <Application>WPS Presentation</Application>
  <PresentationFormat>Grand écran</PresentationFormat>
  <Paragraphs>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Times New Roman</vt:lpstr>
      <vt:lpstr>Söhne</vt:lpstr>
      <vt:lpstr>Segoe Print</vt:lpstr>
      <vt:lpstr>High Tower Text</vt:lpstr>
      <vt:lpstr>Segoe UI Black</vt:lpstr>
      <vt:lpstr>Bahnschrift SemiBold</vt:lpstr>
      <vt:lpstr>Microsoft YaHei</vt:lpstr>
      <vt:lpstr>Arial Unicode MS</vt:lpstr>
      <vt:lpstr>Calibri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ihssane EL-GHAZI</cp:lastModifiedBy>
  <cp:revision>69</cp:revision>
  <dcterms:created xsi:type="dcterms:W3CDTF">2020-01-20T05:08:00Z</dcterms:created>
  <dcterms:modified xsi:type="dcterms:W3CDTF">2024-11-01T10:33:29Z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C76B122522884FC29708CB09503E02B2</vt:lpwstr>
  </property>
  <property fmtid="{D5CDD505-2E9C-101B-9397-08002B2CF9AE}" pid="3" name="KSOProductBuildVer">
    <vt:lpwstr>1036-12.2.0.18607</vt:lpwstr>
  </property>
</Properties>
</file>