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26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965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317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9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18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892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88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436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3930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90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0618D1B-C81B-4200-ACC1-33AF83BCCB72}" type="datetimeFigureOut">
              <a:rPr lang="ar-SA" smtClean="0"/>
              <a:t>11/09/1442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FECD4E8-6A8D-4D44-9618-9442081FAAB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596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303" y="726437"/>
            <a:ext cx="9885576" cy="2893456"/>
          </a:xfrm>
        </p:spPr>
        <p:txBody>
          <a:bodyPr/>
          <a:lstStyle/>
          <a:p>
            <a:r>
              <a:rPr lang="en-US" b="1" dirty="0"/>
              <a:t>Polymorphism in Java</a:t>
            </a: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42384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is a concept by which we can perform a single action by different ways. Polymorphism is derived from 2 </a:t>
            </a:r>
            <a:r>
              <a:rPr lang="en-US" dirty="0" err="1"/>
              <a:t>greek</a:t>
            </a:r>
            <a:r>
              <a:rPr lang="en-US" dirty="0"/>
              <a:t> words: poly and morphs. The word "poly" means many and "morphs" means forms. So polymorphism means many forms.</a:t>
            </a: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191079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  We can perform polymorphism in java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by method overloading and method overriding.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this process, an overridden method is called through the reference variable of a superclass. The determination of the method to be called is based on the object being referred to by the reference variable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4179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 When reference variable of Parent class refers to the object of Child class, it is known as </a:t>
            </a:r>
            <a:r>
              <a:rPr lang="en-US" dirty="0" err="1"/>
              <a:t>upcasting</a:t>
            </a:r>
            <a:r>
              <a:rPr lang="en-US" dirty="0"/>
              <a:t>. For example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class A • {} • class B extends A{} • A a=new B();//</a:t>
            </a:r>
            <a:r>
              <a:rPr lang="en-US" dirty="0" err="1"/>
              <a:t>upcasting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607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16" y="232495"/>
            <a:ext cx="11576116" cy="62720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class Animal {</a:t>
            </a:r>
          </a:p>
          <a:p>
            <a:pPr algn="l"/>
            <a:r>
              <a:rPr lang="en-US" sz="2000" b="1" dirty="0"/>
              <a:t>  public void </a:t>
            </a:r>
            <a:r>
              <a:rPr lang="en-US" sz="2000" b="1" dirty="0" err="1"/>
              <a:t>animalSound</a:t>
            </a:r>
            <a:r>
              <a:rPr lang="en-US" sz="2000" b="1" dirty="0"/>
              <a:t>() {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("The animal makes a sound");</a:t>
            </a:r>
          </a:p>
          <a:p>
            <a:pPr algn="l"/>
            <a:r>
              <a:rPr lang="en-US" sz="2000" b="1" dirty="0"/>
              <a:t>  }</a:t>
            </a:r>
          </a:p>
          <a:p>
            <a:pPr algn="l"/>
            <a:r>
              <a:rPr lang="en-US" sz="2000" b="1" dirty="0"/>
              <a:t>}</a:t>
            </a:r>
          </a:p>
          <a:p>
            <a:pPr algn="l"/>
            <a:r>
              <a:rPr lang="en-US" sz="2000" b="1" dirty="0"/>
              <a:t>class Pig extends Animal {</a:t>
            </a:r>
          </a:p>
          <a:p>
            <a:pPr algn="l"/>
            <a:r>
              <a:rPr lang="en-US" sz="2000" b="1" dirty="0"/>
              <a:t>  public void </a:t>
            </a:r>
            <a:r>
              <a:rPr lang="en-US" sz="2000" b="1" dirty="0" err="1"/>
              <a:t>animalSound</a:t>
            </a:r>
            <a:r>
              <a:rPr lang="en-US" sz="2000" b="1" dirty="0"/>
              <a:t>() {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("The pig says: wee wee");</a:t>
            </a:r>
          </a:p>
          <a:p>
            <a:pPr algn="l"/>
            <a:r>
              <a:rPr lang="en-US" sz="2000" b="1" dirty="0"/>
              <a:t>  }</a:t>
            </a:r>
          </a:p>
          <a:p>
            <a:pPr algn="l"/>
            <a:r>
              <a:rPr lang="en-US" sz="2000" b="1" dirty="0"/>
              <a:t>}</a:t>
            </a:r>
          </a:p>
          <a:p>
            <a:pPr algn="l"/>
            <a:r>
              <a:rPr lang="en-US" sz="2000" b="1" dirty="0"/>
              <a:t>class Dog extends Animal {</a:t>
            </a:r>
          </a:p>
          <a:p>
            <a:pPr algn="l"/>
            <a:r>
              <a:rPr lang="en-US" sz="2000" b="1" dirty="0"/>
              <a:t>  public void </a:t>
            </a:r>
            <a:r>
              <a:rPr lang="en-US" sz="2000" b="1" dirty="0" err="1"/>
              <a:t>animalSound</a:t>
            </a:r>
            <a:r>
              <a:rPr lang="en-US" sz="2000" b="1" dirty="0"/>
              <a:t>() {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("The dog says: bow wow");</a:t>
            </a:r>
          </a:p>
          <a:p>
            <a:pPr algn="l"/>
            <a:r>
              <a:rPr lang="en-US" sz="2000" b="1" dirty="0"/>
              <a:t>  }</a:t>
            </a:r>
          </a:p>
          <a:p>
            <a:pPr algn="l"/>
            <a:r>
              <a:rPr lang="en-US" sz="2000" b="1" dirty="0"/>
              <a:t>}</a:t>
            </a:r>
          </a:p>
          <a:p>
            <a:pPr algn="l"/>
            <a:endParaRPr lang="ar-SA" sz="2000" b="1" dirty="0"/>
          </a:p>
        </p:txBody>
      </p:sp>
    </p:spTree>
    <p:extLst>
      <p:ext uri="{BB962C8B-B14F-4D97-AF65-F5344CB8AC3E}">
        <p14:creationId xmlns:p14="http://schemas.microsoft.com/office/powerpoint/2010/main" val="319655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18" y="251348"/>
            <a:ext cx="11209256" cy="603632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class Main {</a:t>
            </a:r>
          </a:p>
          <a:p>
            <a:pPr algn="l"/>
            <a:r>
              <a:rPr lang="en-US" b="1" dirty="0"/>
              <a:t>  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algn="l"/>
            <a:r>
              <a:rPr lang="en-US" b="1" dirty="0"/>
              <a:t>    Animal </a:t>
            </a:r>
            <a:r>
              <a:rPr lang="en-US" b="1" dirty="0" err="1"/>
              <a:t>myAnimal</a:t>
            </a:r>
            <a:r>
              <a:rPr lang="en-US" b="1" dirty="0"/>
              <a:t> = new Animal();</a:t>
            </a:r>
          </a:p>
          <a:p>
            <a:pPr algn="l"/>
            <a:r>
              <a:rPr lang="en-US" b="1" dirty="0"/>
              <a:t>    Animal </a:t>
            </a:r>
            <a:r>
              <a:rPr lang="en-US" b="1" dirty="0" err="1"/>
              <a:t>myPig</a:t>
            </a:r>
            <a:r>
              <a:rPr lang="en-US" b="1" dirty="0"/>
              <a:t> = new Pig();</a:t>
            </a:r>
          </a:p>
          <a:p>
            <a:pPr algn="l"/>
            <a:r>
              <a:rPr lang="en-US" b="1" dirty="0"/>
              <a:t>    Animal </a:t>
            </a:r>
            <a:r>
              <a:rPr lang="en-US" b="1" dirty="0" err="1"/>
              <a:t>myDog</a:t>
            </a:r>
            <a:r>
              <a:rPr lang="en-US" b="1" dirty="0"/>
              <a:t> = new Dog();</a:t>
            </a:r>
          </a:p>
          <a:p>
            <a:pPr algn="l"/>
            <a:r>
              <a:rPr lang="en-US" b="1" dirty="0"/>
              <a:t>        </a:t>
            </a:r>
          </a:p>
          <a:p>
            <a:pPr algn="l"/>
            <a:r>
              <a:rPr lang="en-US" b="1" dirty="0"/>
              <a:t>    </a:t>
            </a:r>
            <a:r>
              <a:rPr lang="en-US" b="1" dirty="0" err="1"/>
              <a:t>myAnimal.animalSound</a:t>
            </a:r>
            <a:r>
              <a:rPr lang="en-US" b="1" dirty="0"/>
              <a:t>();</a:t>
            </a:r>
          </a:p>
          <a:p>
            <a:pPr algn="l"/>
            <a:r>
              <a:rPr lang="en-US" b="1" dirty="0"/>
              <a:t>    </a:t>
            </a:r>
            <a:r>
              <a:rPr lang="en-US" b="1" dirty="0" err="1"/>
              <a:t>myPig.animalSound</a:t>
            </a:r>
            <a:r>
              <a:rPr lang="en-US" b="1" dirty="0"/>
              <a:t>();</a:t>
            </a:r>
          </a:p>
          <a:p>
            <a:pPr algn="l"/>
            <a:r>
              <a:rPr lang="en-US" b="1" dirty="0"/>
              <a:t>    </a:t>
            </a:r>
            <a:r>
              <a:rPr lang="en-US" b="1" dirty="0" err="1"/>
              <a:t>myDog.animalSound</a:t>
            </a:r>
            <a:r>
              <a:rPr lang="en-US" b="1" dirty="0"/>
              <a:t>();</a:t>
            </a:r>
          </a:p>
          <a:p>
            <a:pPr algn="l"/>
            <a:r>
              <a:rPr lang="en-US" b="1" dirty="0"/>
              <a:t>  }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>Out put </a:t>
            </a:r>
          </a:p>
          <a:p>
            <a:pPr algn="l"/>
            <a:r>
              <a:rPr lang="en-US" dirty="0"/>
              <a:t>The animal makes a sound</a:t>
            </a:r>
            <a:br>
              <a:rPr lang="en-US" dirty="0"/>
            </a:br>
            <a:r>
              <a:rPr lang="en-US" dirty="0"/>
              <a:t>The pig says: wee </a:t>
            </a:r>
            <a:r>
              <a:rPr lang="en-US" dirty="0" err="1"/>
              <a:t>wee</a:t>
            </a:r>
            <a:br>
              <a:rPr lang="en-US" dirty="0"/>
            </a:br>
            <a:r>
              <a:rPr lang="en-US" dirty="0"/>
              <a:t>The dog says: bow wow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9677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54" y="282804"/>
            <a:ext cx="11503741" cy="668419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dirty="0"/>
              <a:t>class Overload</a:t>
            </a:r>
          </a:p>
          <a:p>
            <a:pPr marL="0" indent="0" algn="l">
              <a:buNone/>
            </a:pPr>
            <a:r>
              <a:rPr lang="en-US" sz="2000" b="1" dirty="0"/>
              <a:t>{</a:t>
            </a:r>
          </a:p>
          <a:p>
            <a:pPr marL="0" indent="0" algn="l">
              <a:buNone/>
            </a:pPr>
            <a:r>
              <a:rPr lang="en-US" sz="2000" b="1" dirty="0"/>
              <a:t>    void demo (</a:t>
            </a:r>
            <a:r>
              <a:rPr lang="en-US" sz="2000" b="1" dirty="0" err="1"/>
              <a:t>int</a:t>
            </a:r>
            <a:r>
              <a:rPr lang="en-US" sz="2000" b="1" dirty="0"/>
              <a:t> a)</a:t>
            </a:r>
          </a:p>
          <a:p>
            <a:pPr marL="0" indent="0" algn="l">
              <a:buNone/>
            </a:pPr>
            <a:r>
              <a:rPr lang="en-US" sz="2000" b="1" dirty="0"/>
              <a:t>    {</a:t>
            </a:r>
          </a:p>
          <a:p>
            <a:pPr marL="0" indent="0" algn="l">
              <a:buNone/>
            </a:pPr>
            <a:r>
              <a:rPr lang="en-US" sz="2000" b="1" dirty="0"/>
              <a:t>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 ("a: " + a);</a:t>
            </a:r>
          </a:p>
          <a:p>
            <a:pPr marL="0" indent="0" algn="l">
              <a:buNone/>
            </a:pPr>
            <a:r>
              <a:rPr lang="en-US" sz="2000" b="1" dirty="0"/>
              <a:t>    }</a:t>
            </a:r>
          </a:p>
          <a:p>
            <a:pPr marL="0" indent="0" algn="l">
              <a:buNone/>
            </a:pPr>
            <a:r>
              <a:rPr lang="en-US" sz="2000" b="1" dirty="0"/>
              <a:t>    void demo (</a:t>
            </a:r>
            <a:r>
              <a:rPr lang="en-US" sz="2000" b="1" dirty="0" err="1"/>
              <a:t>int</a:t>
            </a:r>
            <a:r>
              <a:rPr lang="en-US" sz="2000" b="1" dirty="0"/>
              <a:t> a, </a:t>
            </a:r>
            <a:r>
              <a:rPr lang="en-US" sz="2000" b="1" dirty="0" err="1"/>
              <a:t>int</a:t>
            </a:r>
            <a:r>
              <a:rPr lang="en-US" sz="2000" b="1" dirty="0"/>
              <a:t> b)</a:t>
            </a:r>
          </a:p>
          <a:p>
            <a:pPr marL="0" indent="0" algn="l">
              <a:buNone/>
            </a:pPr>
            <a:r>
              <a:rPr lang="en-US" sz="2000" b="1" dirty="0"/>
              <a:t>    {</a:t>
            </a:r>
          </a:p>
          <a:p>
            <a:pPr marL="0" indent="0" algn="l">
              <a:buNone/>
            </a:pPr>
            <a:r>
              <a:rPr lang="en-US" sz="2000" b="1" dirty="0"/>
              <a:t>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 ("a and b: " + a + "," + b);</a:t>
            </a:r>
          </a:p>
          <a:p>
            <a:pPr marL="0" indent="0" algn="l">
              <a:buNone/>
            </a:pPr>
            <a:r>
              <a:rPr lang="en-US" sz="2000" b="1" dirty="0"/>
              <a:t>    }</a:t>
            </a:r>
          </a:p>
          <a:p>
            <a:pPr marL="0" indent="0" algn="l">
              <a:buNone/>
            </a:pPr>
            <a:r>
              <a:rPr lang="en-US" sz="2000" b="1" dirty="0"/>
              <a:t>    double demo(double a) {</a:t>
            </a:r>
          </a:p>
          <a:p>
            <a:pPr marL="0" indent="0" algn="l">
              <a:buNone/>
            </a:pPr>
            <a:r>
              <a:rPr lang="en-US" sz="2000" b="1" dirty="0"/>
              <a:t>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("double a: " + a);</a:t>
            </a:r>
          </a:p>
          <a:p>
            <a:pPr marL="0" indent="0" algn="l">
              <a:buNone/>
            </a:pPr>
            <a:r>
              <a:rPr lang="en-US" sz="2000" b="1" dirty="0"/>
              <a:t>       return a*a;</a:t>
            </a:r>
          </a:p>
          <a:p>
            <a:pPr marL="0" indent="0" algn="l">
              <a:buNone/>
            </a:pPr>
            <a:r>
              <a:rPr lang="en-US" sz="2000" b="1" dirty="0"/>
              <a:t>    }</a:t>
            </a:r>
            <a:endParaRPr lang="ar-SA" sz="2000" b="1" dirty="0"/>
          </a:p>
        </p:txBody>
      </p:sp>
    </p:spTree>
    <p:extLst>
      <p:ext uri="{BB962C8B-B14F-4D97-AF65-F5344CB8AC3E}">
        <p14:creationId xmlns:p14="http://schemas.microsoft.com/office/powerpoint/2010/main" val="348606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58" y="326763"/>
            <a:ext cx="10939020" cy="582894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public static void main (String </a:t>
            </a:r>
            <a:r>
              <a:rPr lang="en-US" dirty="0" err="1"/>
              <a:t>args</a:t>
            </a:r>
            <a:r>
              <a:rPr lang="en-US" dirty="0"/>
              <a:t> [])</a:t>
            </a:r>
          </a:p>
          <a:p>
            <a:pPr algn="l"/>
            <a:r>
              <a:rPr lang="en-US" dirty="0"/>
              <a:t>    {</a:t>
            </a:r>
          </a:p>
          <a:p>
            <a:pPr algn="l"/>
            <a:r>
              <a:rPr lang="en-US" dirty="0"/>
              <a:t>        Overload </a:t>
            </a:r>
            <a:r>
              <a:rPr lang="en-US" dirty="0" err="1"/>
              <a:t>Obj</a:t>
            </a:r>
            <a:r>
              <a:rPr lang="en-US" dirty="0"/>
              <a:t> = new Overload();</a:t>
            </a:r>
          </a:p>
          <a:p>
            <a:pPr algn="l"/>
            <a:r>
              <a:rPr lang="en-US" dirty="0"/>
              <a:t>        double result;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Obj</a:t>
            </a:r>
            <a:r>
              <a:rPr lang="en-US" dirty="0"/>
              <a:t> .demo(10);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Obj</a:t>
            </a:r>
            <a:r>
              <a:rPr lang="en-US" dirty="0"/>
              <a:t> .demo(10, 20);</a:t>
            </a:r>
          </a:p>
          <a:p>
            <a:pPr algn="l"/>
            <a:r>
              <a:rPr lang="en-US" dirty="0"/>
              <a:t>        result = </a:t>
            </a:r>
            <a:r>
              <a:rPr lang="en-US" dirty="0" err="1"/>
              <a:t>Obj</a:t>
            </a:r>
            <a:r>
              <a:rPr lang="en-US" dirty="0"/>
              <a:t> .demo(5.5);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("O/P : " + result);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>Out put </a:t>
            </a:r>
          </a:p>
          <a:p>
            <a:pPr algn="l"/>
            <a:r>
              <a:rPr lang="en-US" dirty="0"/>
              <a:t>a: 10</a:t>
            </a:r>
          </a:p>
          <a:p>
            <a:pPr algn="l"/>
            <a:r>
              <a:rPr lang="en-US" dirty="0"/>
              <a:t>a and b: 10,20</a:t>
            </a:r>
          </a:p>
          <a:p>
            <a:pPr algn="l"/>
            <a:r>
              <a:rPr lang="en-US" dirty="0"/>
              <a:t>double a: 5.5</a:t>
            </a:r>
          </a:p>
          <a:p>
            <a:pPr algn="l"/>
            <a:r>
              <a:rPr lang="en-US" dirty="0"/>
              <a:t>O/P : 30.25</a:t>
            </a: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4795356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</TotalTime>
  <Words>407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Tahoma</vt:lpstr>
      <vt:lpstr>Basis</vt:lpstr>
      <vt:lpstr>Polymorphism in Java</vt:lpstr>
      <vt:lpstr>Polymorphism</vt:lpstr>
      <vt:lpstr>How   We can perform polymorphism in java</vt:lpstr>
      <vt:lpstr>Upcasting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in Java</dc:title>
  <dc:creator>Lenovo</dc:creator>
  <cp:lastModifiedBy>Lenovo</cp:lastModifiedBy>
  <cp:revision>2</cp:revision>
  <dcterms:created xsi:type="dcterms:W3CDTF">2021-04-22T18:36:38Z</dcterms:created>
  <dcterms:modified xsi:type="dcterms:W3CDTF">2021-04-22T18:54:11Z</dcterms:modified>
</cp:coreProperties>
</file>