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F20367-05B7-4834-A716-74B58CBC9B2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437271-561A-49AC-8FCA-DC3A9289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“Paragraph Writing”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English Composition &amp; Comprehension </a:t>
            </a:r>
          </a:p>
          <a:p>
            <a:r>
              <a:rPr lang="en-US" dirty="0" smtClean="0"/>
              <a:t>Department of Computer Science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supporting details?</a:t>
            </a:r>
          </a:p>
          <a:p>
            <a:pPr>
              <a:buNone/>
            </a:pPr>
            <a:r>
              <a:rPr lang="en-US" dirty="0" smtClean="0"/>
              <a:t>	They come after the topic sentence</a:t>
            </a:r>
          </a:p>
          <a:p>
            <a:pPr>
              <a:buNone/>
            </a:pPr>
            <a:r>
              <a:rPr lang="en-US" dirty="0" smtClean="0"/>
              <a:t>	They make up the body of the paragraph</a:t>
            </a:r>
          </a:p>
          <a:p>
            <a:r>
              <a:rPr lang="en-US" b="1" dirty="0" smtClean="0"/>
              <a:t>What do they do?</a:t>
            </a:r>
          </a:p>
          <a:p>
            <a:pPr>
              <a:buNone/>
            </a:pPr>
            <a:r>
              <a:rPr lang="en-US" dirty="0" smtClean="0"/>
              <a:t>	They give details and support the main idea</a:t>
            </a:r>
          </a:p>
          <a:p>
            <a:r>
              <a:rPr lang="en-US" b="1" dirty="0" smtClean="0"/>
              <a:t>How do I write them? </a:t>
            </a:r>
          </a:p>
          <a:p>
            <a:pPr>
              <a:buNone/>
            </a:pPr>
            <a:r>
              <a:rPr lang="en-US" dirty="0" smtClean="0"/>
              <a:t>	Give supporting facts, details, and examples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SENTENCE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>
              <a:buNone/>
            </a:pPr>
            <a:r>
              <a:rPr lang="en-US" dirty="0" smtClean="0"/>
              <a:t>	The last sentence in a paragraph</a:t>
            </a:r>
          </a:p>
          <a:p>
            <a:r>
              <a:rPr lang="en-US" dirty="0" smtClean="0"/>
              <a:t>What does it do?</a:t>
            </a:r>
          </a:p>
          <a:p>
            <a:pPr>
              <a:buNone/>
            </a:pPr>
            <a:r>
              <a:rPr lang="en-US" dirty="0" smtClean="0"/>
              <a:t>	It restates the main idea</a:t>
            </a:r>
          </a:p>
          <a:p>
            <a:r>
              <a:rPr lang="en-US" dirty="0" smtClean="0"/>
              <a:t>How do I write one? </a:t>
            </a:r>
          </a:p>
          <a:p>
            <a:pPr>
              <a:buNone/>
            </a:pPr>
            <a:r>
              <a:rPr lang="en-US" dirty="0" smtClean="0"/>
              <a:t>	Restate the main idea but using different words. The closing sentence should be very similar to the topic sentence.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Paragraph?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 A paragraph is often defined as a group of related sentences in which one single, main idea is developed. In a typical paragraph, the first sentence declares the main topic of the paragraph and the rest of the sentences develop or support the main idea. A paragraph is most often a part of a longer composition comprising of several paragraphs.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Paragraph has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 Unity </a:t>
            </a:r>
          </a:p>
          <a:p>
            <a:r>
              <a:rPr lang="en-US" dirty="0" smtClean="0"/>
              <a:t> Support </a:t>
            </a:r>
          </a:p>
          <a:p>
            <a:r>
              <a:rPr lang="en-US" dirty="0" smtClean="0"/>
              <a:t> Coherence </a:t>
            </a:r>
          </a:p>
          <a:p>
            <a:r>
              <a:rPr lang="en-US" dirty="0" smtClean="0"/>
              <a:t> Good Language </a:t>
            </a:r>
          </a:p>
          <a:p>
            <a:r>
              <a:rPr lang="en-US" dirty="0" smtClean="0"/>
              <a:t> Variety of Structures 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main idea</a:t>
            </a:r>
          </a:p>
          <a:p>
            <a:r>
              <a:rPr lang="en-US" dirty="0" smtClean="0"/>
              <a:t>Topic Sentence </a:t>
            </a:r>
          </a:p>
          <a:p>
            <a:r>
              <a:rPr lang="en-US" dirty="0" smtClean="0"/>
              <a:t>Supporting Sentences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Well organized details</a:t>
            </a:r>
          </a:p>
          <a:p>
            <a:pPr lvl="1">
              <a:buNone/>
            </a:pPr>
            <a:r>
              <a:rPr lang="en-US" dirty="0" smtClean="0"/>
              <a:t> • Spatial </a:t>
            </a:r>
          </a:p>
          <a:p>
            <a:pPr lvl="1">
              <a:buNone/>
            </a:pPr>
            <a:r>
              <a:rPr lang="en-US" dirty="0" smtClean="0"/>
              <a:t>• Chronological </a:t>
            </a:r>
          </a:p>
          <a:p>
            <a:pPr lvl="1">
              <a:buNone/>
            </a:pPr>
            <a:r>
              <a:rPr lang="en-US" dirty="0" smtClean="0"/>
              <a:t>• Importance </a:t>
            </a:r>
          </a:p>
          <a:p>
            <a:pPr lvl="1">
              <a:buNone/>
            </a:pPr>
            <a:r>
              <a:rPr lang="en-US" dirty="0" smtClean="0"/>
              <a:t>• logical</a:t>
            </a:r>
          </a:p>
          <a:p>
            <a:r>
              <a:rPr lang="en-US" dirty="0" smtClean="0"/>
              <a:t>A clear, sensible connection</a:t>
            </a:r>
          </a:p>
          <a:p>
            <a:r>
              <a:rPr lang="en-US" dirty="0" smtClean="0"/>
              <a:t>Linkers/connectors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228600"/>
            <a:ext cx="9506415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Good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SENTENCE</a:t>
            </a:r>
          </a:p>
          <a:p>
            <a:r>
              <a:rPr lang="en-US" dirty="0" smtClean="0"/>
              <a:t>SUPPORTING DETAILS</a:t>
            </a:r>
          </a:p>
          <a:p>
            <a:r>
              <a:rPr lang="en-US" dirty="0" smtClean="0"/>
              <a:t>CLOSING SENTENCE</a:t>
            </a:r>
          </a:p>
          <a:p>
            <a:r>
              <a:rPr lang="en-US" dirty="0" smtClean="0"/>
              <a:t>TRANSITION SENTENCE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SENTENCE!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it?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Usually the first sentence in a paragraph</a:t>
            </a:r>
          </a:p>
          <a:p>
            <a:r>
              <a:rPr lang="en-US" b="1" dirty="0" smtClean="0"/>
              <a:t>What does it do?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It introduces the main idea of the paragraph</a:t>
            </a:r>
          </a:p>
          <a:p>
            <a:r>
              <a:rPr lang="en-US" b="1" dirty="0" smtClean="0"/>
              <a:t>How do I write one?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Summarize the main idea of the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98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“Paragraph Writing”</vt:lpstr>
      <vt:lpstr>What is a Paragraph?</vt:lpstr>
      <vt:lpstr>A Good Paragraph has . . . </vt:lpstr>
      <vt:lpstr>Unity</vt:lpstr>
      <vt:lpstr>Coherence</vt:lpstr>
      <vt:lpstr>Slide 6</vt:lpstr>
      <vt:lpstr>Slide 7</vt:lpstr>
      <vt:lpstr>Parts of a Good Paragraph</vt:lpstr>
      <vt:lpstr>TOPIC SENTENCE! </vt:lpstr>
      <vt:lpstr>SUPPORTING DETAILS </vt:lpstr>
      <vt:lpstr>CLOSING SENTENCE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mariam.ali</cp:lastModifiedBy>
  <cp:revision>5</cp:revision>
  <dcterms:created xsi:type="dcterms:W3CDTF">2018-10-04T05:51:49Z</dcterms:created>
  <dcterms:modified xsi:type="dcterms:W3CDTF">2018-10-08T06:38:07Z</dcterms:modified>
</cp:coreProperties>
</file>