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71" r:id="rId9"/>
    <p:sldId id="272" r:id="rId10"/>
    <p:sldId id="266" r:id="rId11"/>
    <p:sldId id="267" r:id="rId12"/>
    <p:sldId id="268" r:id="rId13"/>
    <p:sldId id="269" r:id="rId14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Nauman" initials="MN" lastIdx="1" clrIdx="0">
    <p:extLst/>
  </p:cmAuthor>
  <p:cmAuthor id="2" name="Mohammad Nauman" initials="MN [2]" lastIdx="1" clrIdx="1">
    <p:extLst/>
  </p:cmAuthor>
  <p:cmAuthor id="3" name="Nauman" initials="N" lastIdx="1" clrIdx="2">
    <p:extLst>
      <p:ext uri="{19B8F6BF-5375-455C-9EA6-DF929625EA0E}">
        <p15:presenceInfo xmlns:p15="http://schemas.microsoft.com/office/powerpoint/2012/main" userId="Nau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8CDC"/>
    <a:srgbClr val="2079C2"/>
    <a:srgbClr val="6666FF"/>
    <a:srgbClr val="48B4FE"/>
    <a:srgbClr val="7CA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82233" autoAdjust="0"/>
  </p:normalViewPr>
  <p:slideViewPr>
    <p:cSldViewPr>
      <p:cViewPr varScale="1">
        <p:scale>
          <a:sx n="34" d="100"/>
          <a:sy n="34" d="100"/>
        </p:scale>
        <p:origin x="1352" y="36"/>
      </p:cViewPr>
      <p:guideLst>
        <p:guide orient="horz" pos="393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59E4C58C-FF08-4FBB-9CDE-1594CA9CE7DB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1FDC123-1360-4A96-8501-133FEE6BB2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09-14T03:13:20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4784 4457 246 0,'21'0'18'0,"-10"0"-17"16,4 0 12-16,2 0 29 16,6 0-14-1,-2 0-4-15,10 0-8 0,3 0 0 16,6 0-5-16,5 0-4 15,2 0 1-15,-2 0 0 16,0 0-5-16,-5 0 0 16,-5 0-2-16,2 0 0 15,-4 0 0-15,4 0 1 16,2 0-1-16,4 0 4 16,4 0 2-16,2 0-2 15,4 0 2-15,-5 0-1 16,6 5-1-16,-5 0-1 15,-7 4 2-15,0-4-5 0,-2 1 2 16,-4 0-2 0,-1-3 1-16,3-1-2 0,-1-1 1 15,-1 1-1-15,2-2 2 16,-2 0-2-16,-1 0 3 16,-2 0-2-16,-4 0 1 15,-2 0-2-15,0 0 0 16,-7 0 0-16,-1 0 0 15,-3 3 0-15,-2 0 0 16,5 0 0-16,-2 1 0 16,4-3 0-16,-2 3 0 15,-1-2 0-15,1 1 0 16,-3-3 0-16,0 0 0 0,1 1 1 16,0-1-1-1,-4 0 0-15,7 0 0 0,-3 0 0 16,5 0 0-16,-1 0 0 15,5 0 0-15,0 0-1 16,-1 0 1-16,-1 0 0 16,-2 0 0-16,-2 0 0 15,-4 0 0-15,-1 0 0 16,4 0 0-16,-4 0-1 16,4 0 1-16,0 0 0 15,3-1 1-15,4-2-2 16,-1 1 1-16,4-2 0 15,-2 3 0-15,-2-3 0 16,-2-1 0-16,-5 4 0 0,1-2 1 16,-5 3-1-1,-3 0 0-15,4 0 0 0,-2 0 0 16,4 0 0-16,3-2 0 16,0 1 0-16,2-4 0 15,6 2 0-15,-5-2-1 16,2 1 1-16,0 3-2 15,-5 1 2-15,-3 0 0 16,4 0 0-16,-5 0 0 16,2 0 0-16,3 0 0 0,0 0 0 15,10 0 1 1,-1 0-1-16,0 0 0 0,0 0-1 16,4 0 1-1,0 0 0-15,2 0 0 16,1 0 0-16,-1 0 0 0,2 0 0 15,0 0 0-15,-1 0 0 16,5-3 0-16,-5-1 1 16,3 2-2-16,-5-2 1 15,1 3 0-15,-2 1 0 16,-3-3 0-16,0 3 0 16,0-1 0-16,1-2 0 15,3 1 0-15,2 1 0 16,-2-2-1-16,0 2 1 15,-4-2 0-15,2 3 0 16,-1 0 0-16,-3 0 0 16,5 0 0-16,1-1 0 0,0-2 0 15,-3 1 0-15,2 1 0 16,-3 1-1-16,-11 0 1 16,0 0 0-16,-8 0 1 15,0 0-1-15,-3 0 0 16,-4 0 0-16,2 0 0 15,4 0 1-15,-4 0-1 16,11 3 1-16,-1 0-1 16,2-3 1-16,-2 1-1 15,-5-1 0-15,0 0 1 16,-4 0-1-16,-5 0 0 16,-3 0 0-16,2 0 1 0,-2 0 2 15,0 0 0-15,0 0 9 16,0 0 1-16,0-7-6 15,0-12-6-15,0-3 3 16,0-3-4-16,0-8 0 16,0-8 1-16,5-1-1 15,0-6-1-15,2 3-2 16,-1-1 2-16,-5-2 1 16,5-3-5-16,-3-5 2 15,-2-4-4-15,-1-9-1 16,0-5-1-16,0-1 4 0,0-1-3 15,0 7-7 1,0 11-3-16,0 12 9 0,0 12 9 16,0 7 0-16,0 8 0 15,0 5 0-15,0 3 1 16,0 8 3-16,0-2 5 16,0 5 1-16,0 0-5 15,0-1-2-15,0 1-2 16,0 0 2-16,0 0-1 15,0 0 2-15,0 0 16 16,0 0 6-16,-10 0-9 16,-6-2-13-16,-17-5-3 0,-4 2-1 15,-11-1 0 1,-10-2 0-16,2-2 0 0,-10-4 0 16,-7-2 1-1,-3-1-1-15,-11-1 0 0,-10 1 1 16,-10-3-1-16,-2 5 0 15,-7-1-1-15,0-1 1 16,10 2 0-16,2 1 0 16,16 1 3-16,7 2 4 15,12 1 2-15,4 1-7 16,-2 1-2-16,2 7 2 16,3-2 1-16,-3 3-3 15,-2 0 0-15,-2 0 0 16,3 0 0-16,1 0 0 15,-2 0-2-15,5 0 1 0,3 0-1 16,0 0 1-16,3 0 0 16,1 0-4-16,-4 0 4 15,4-3 0-15,-10-1 0 16,1 0-1-16,-3 1-3 16,5 1-1-16,-1-1 3 15,1 1-1-15,1-2 2 16,-2-2 0-16,-14 0-1 15,-13-1 1-15,-8 6 2 16,-5-4 0-16,5 5 1 16,6 0-1-16,-2 0 0 15,1 0 0-15,8 0-1 16,11 0 1-16,13 0 1 0,11 0 0 16,1 0-1-1,0 0 0-15,-4 0-1 0,5 3 0 16,-3 0 1-16,1 0-1 15,-1 2 0-15,1 0-5 16,-2-2 3-16,8 2 1 16,2-5 1-16,8 0 1 15,6 0 1-15,5 0-1 16,5 0 1-16,0 0 5 16,3 0-4-16,-6-2-2 15,5-1 0-15,-10 3 0 16,-3 0-1-16,3 0 1 15,1 0-1-15,3 0 1 16,5 0 0-16,4 0 1 0,1 0 0 16,5 0-1-16,1 3 2 15,0 3-2-15,3 4 0 16,-3 8 0-16,0 5 2 16,1 5-1-16,2 5 2 15,-2 1-3-15,-2 2 1 16,5 2-1-16,-4 3 1 15,3 3-1-15,-2-1 1 16,-4 7-2-16,4 5 2 16,-3 7-1-16,-4 8 0 0,1 6 1 15,-2 6-1 1,2 1 1-16,-1-3-1 16,0-2 1-16,3-1-1 15,-1-8 0-15,2-2-1 0,3-5 1 16,-1-6 0-16,5-4 0 15,-5-8 1-15,-2-4-1 16,0-4 0-16,2-2 2 16,0-7-2-16,1-1 0 15,2-3 0-15,3-8-2 16,0-1 2-16,0-4 0 16,0-6 0-16,0-2 0 15,0-1 0-15,0-1 0 16,0 0 0-16,0 0 0 15,0 0 1-15,0 0 1 16,0 0-1-16,0 0 2 0,0 0-2 16,0 0 0-16,0 0 0 15,0 0-1 1,15 0 6-16,6 0-1 0,-1 0 1 16,9 3-5-16,-2-2 2 15,9 2-2-15,6-3 0 16,12 0 1-16,8 0-1 15,12 0-1-15,7-8 1 16,4-2 1-16,0 4-2 16,-6 5 1-16,0 1-1 15,-3 0 1-15,-7 0 0 16,-5 7-1-16,-3 4 2 0,0 0-2 16,-1-6 1-16,5-4-2 15,2-1 1 1,1 0 0-16,-8 0-2 0,-6 0-6 15,-7 4-16-15,-9 5-27 16,-34-6-44-16,-2 1-39 16</inkml:trace>
  <inkml:trace contextRef="#ctx0" brushRef="#br0" timeOffset="2094.7905">11071 1003 260 0,'-6'-45'151'0,"-3"36"-112"15,6 8-26-15,1 1 23 0,2 0-6 16,0 28-20 0,0 23-8-16,0 21-1 0,0 4 2 15,0 4-3-15,5-7-3 16,3-8-31-16,-7-48-69 15,-1-10-89-15</inkml:trace>
  <inkml:trace contextRef="#ctx0" brushRef="#br0" timeOffset="2453.1307">10993 927 397 0,'-22'-86'51'15,"11"46"-43"-15,7 11-7 16,4 10 27-16,0 11 15 0,5 8-24 16,28 0-19-16,14 20 2 15,7 18-2-15,11 15 7 16,-2 11-5-16,-1 8-2 16,-5 6 0-16,-4 0-3 15,-11 1-5-15,-12-3 2 16,-6-8-4-16,-14-8 4 15,-10-9-2-15,0-9 7 16,-11-6 1-16,-17-7 2 16,-6-4 3-16,-11-5 6 15,-2-6-2-15,-7-4-3 0,-6-4-2 16,-7-6-1-16,14 0-3 16,7 0-4-16,18-5-27 15,14-10-33 1,14 8-22-16,0-4-59 0</inkml:trace>
  <inkml:trace contextRef="#ctx0" brushRef="#br0" timeOffset="2828.1433">11679 1287 452 0,'0'0'69'0,"0"0"-62"16,-12 14-4-16,3 13 1 0,9 10 0 16,0 4-3-16,4-2-1 15,20-1 0-15,10-2-3 16,1-16-2-16,3-5-11 16,-3-11 0-16,-4-4-18 15,-10 0 11-15,-4-6 23 16,-13-21 1-16,-4-2 7 15,0-8 12-15,-9-5-5 16,-19 3-3-16,-9 1-3 16,-9 5-2-16,-3 7 3 0,8 6-4 15,6 8-2 1,5 1-3-16,16 8-1 0,13-1-17 16,1 3-26-1,0-2-42-15,13 3-30 0,7 0-95 16</inkml:trace>
  <inkml:trace contextRef="#ctx0" brushRef="#br0" timeOffset="3343.7555">12022 1219 237 0,'36'0'177'0,"-34"0"-141"16,-1 0-33-16,3 19 39 0,3 9-5 15,-5 5-14 1,8 5-13-16,1-2-9 0,-1-2 1 15,1-1-2 1,0-5 0-16,1-7 0 0,-1-3-2 16,-2-6-7-16,2-10-6 15,2-2 8-15,5 0-11 16,-3-24 5-16,4-10 13 16,-6-2 0-16,-7-2 2 15,2 3 6-15,-7 2 8 16,-1 7-2-16,0 6 6 15,0 10-13-15,0 8 4 16,0 2-3-16,0 0-8 16,0 6-6-16,0 21-5 15,11 11 11-15,6 1-4 0,6 0-9 16,3-6-26-16,6-9-11 16,-6-10 13-16,5-9 3 15,-7-5 6 1,-4 0 9-16,-3-19 9 0,-12-9 10 15,-5-3 17-15,0-6 17 16,-2-2 20-16,-21-6-3 16,-5 5-6-16,-5 1-19 15,-6 8-6-15,-3 10-6 16,5 7-5-16,5 4-5 16,4 8-4-16,9 2-5 15,10 0-11-15,5 0-21 16,4 13-50-16,0-6-37 15,5 2-74-15</inkml:trace>
  <inkml:trace contextRef="#ctx0" brushRef="#br0" timeOffset="3718.7504">12724 1216 61 0,'38'3'246'16,"-37"5"-228"-16,4 6-15 15,-5 4 34-15,0 6 13 16,0 6 3-16,0 7-30 16,0 0-11-16,0 0-8 15,0-6 1-15,0-7-5 16,0-7 0-16,0-10-2 16,6-7-20-16,8 0-30 15,7-18 34-15,3-18 9 16,-1-7 8-16,1-5-3 0,2-1 4 15,-1 3 0-15,0 6 4 16,-5 10 1-16,-5 6 12 16,-2 14-5-16,-2 6 2 15,0 4 1-15,1 0-1 16,-1 18-4-16,1 16 6 16,1 10-1-16,-1 4-12 15,2 7-3-15,-5-3-1 0,2-3-9 16,2-5-21-1,-11-36-52-15,-2-8-50 0</inkml:trace>
  <inkml:trace contextRef="#ctx0" brushRef="#br0" timeOffset="3953.1665">13341 758 500 0,'0'-61'10'16,"0"55"-10"-16,0 6 0 16,0 20 8-16,1 31 15 15,9 16 11-15,1 14-15 16,1 5-10-16,-1 2-4 0,-5 3-3 16,2-5-2-1,-1-6-2-15,0-9-12 0,0-12-50 16,-7-52-70-16,0-7-90 15</inkml:trace>
  <inkml:trace contextRef="#ctx0" brushRef="#br0" timeOffset="4328.149">13706 1259 412 0,'7'-22'27'15,"-7"22"-27"-15,0 0-5 16,0 22 5-16,0 14 10 16,0 6-2-16,0 4-8 0,0-2 0 15,16-2-1-15,7-8 0 16,4-10-5-16,4-7-5 16,-6-13-10-16,0-4-6 15,-5 0 20-15,-5-11 7 16,-4-20 10-16,-9-6 9 15,-2-5 18-15,0-2-4 16,0 1-15-16,-14-1-6 16,-13 9-3-16,-8 5 1 15,-6 3-1-15,1 13-9 16,-4 9-2-16,4 5-18 0,5 0-22 16,7 17-33-16,21-3-22 15,4 1-115-15</inkml:trace>
  <inkml:trace contextRef="#ctx0" brushRef="#br0" timeOffset="4812.9146">14377 1271 174 0,'38'-50'281'0,"-38"12"-259"15,0 3-22-15,-15 10 37 0,-15 8 8 16,1 7-3 0,-8 10-21-16,-7 0-16 15,5 7-5-15,2 24 0 0,2 4-2 16,14 6 0-16,7 1-1 16,14-1-4-16,0-3-7 15,0-7-4-15,14-10-2 16,17-5 0-16,1-12-5 15,3-4 5-15,-1 0 4 16,-3-24 15-16,-7-5 1 16,-5-4 8-16,-6-3 6 15,-2 4 0-15,0 2 5 16,-10 4-2-16,5 8 1 16,-5 5-6-16,-1 9 3 15,0 1-1-15,3 3-4 0,-3 0-6 16,1 0-4-16,9 20-1 15,-5 4 1-15,7 8 0 16,0 0 0-16,0 1-3 16,5 5-7-16,-1-7-4 15,0 0-7-15,12-10-24 16,0-7-45-16,-14-14-26 16,-2 0-75-16</inkml:trace>
  <inkml:trace contextRef="#ctx0" brushRef="#br0" timeOffset="5266.2227">14973 1181 331 0,'47'-66'42'16,"-45"24"-36"-16,1 6 3 15,-3 7 54-15,0 11 3 16,-9 8-18-16,-12 6-36 16,-5 4-5-16,-7 0-7 15,-3 18-5-15,-1 19 5 16,4 8-2-16,6 6-1 15,10-2-1-15,6 2-4 16,6-7-8-16,5-6-1 16,0-10 0-16,10-10-13 0,13-14 7 15,4-4-6 1,4-8 2-16,-2-29 14 16,4-11 5-16,-8-9 8 15,-9-14 5-15,1-6 10 0,-13-4 8 16,-4 3 2-16,0 10-1 15,0 2 5-15,-2 12-4 16,-8 12-8-16,-4 11-5 16,3 21-2-16,2 9 5 15,4 1 4-15,-6 3-16 16,8 27-3-16,-5 21 0 16,3 11 4-16,0 6-2 15,5 4 3-15,0 1-1 16,10-3-1-16,17-1 2 15,4-2-5-15,-3-11 3 16,6-8-3-16,-11-13-7 0,-1-11-30 16,-8-11-26-1,-14-13-89-15,0 0-132 0</inkml:trace>
  <inkml:trace contextRef="#ctx0" brushRef="#br0" timeOffset="6046.9675">16083 1203 506 0,'16'-34'33'16,"-16"27"-29"-16,0 7-1 16,1 0 4-16,-1 25-7 15,0 18 22-15,0 16-3 16,0 7-10-16,0-1-5 0,0-6-1 16,-1-8-3-1,-2-19-1-15,3-12-1 0,0-16-6 16,0-4-18-16,12-34 2 15,13-33 23-15,-1-26 1 16,0-26-1-16,0-13 0 16,-1-4 2-16,-7 11-1 15,2 14 6-15,-10 22 7 16,-1 19 9-16,-5 16 5 16,1 29-5-16,-3 11-4 15,0 14 6-15,6 0-12 16,-1 28-12-16,11 37 0 15,2 22 2-15,6 19 6 0,3 11-4 16,-4 0-3-16,8-6-1 16,-7-7-2-16,0-8-22 15,-1-20-36-15,-8-17-23 16,-15-59-76-16,0 0-41 16</inkml:trace>
  <inkml:trace contextRef="#ctx0" brushRef="#br0" timeOffset="6578.1425">16123 1275 478 0,'-15'-14'34'15,"6"5"-32"-15,9 4 21 16,0 3 17-16,9 1-35 16,30-5-3-16,18 3-2 0,9-1 0 15,8-4 0 1,-4-2-5-16,-2 0-1 0,-7-4 1 15,-12-2 2-15,-8-2 3 16,-10-3 1-16,-7 0 1 16,-1-3 2-16,-9 5 4 15,-4 5-1-15,-7 6 1 16,-3 7 1-16,0 1-1 16,0 0 2-16,0 15-5 15,0 19 1-15,0 15 8 0,0 2-6 16,0 4-5-1,0-3-1-15,0-5-2 16,0-12 1-16,0-7-1 0,0-14-1 16,0-10-2-16,2-4-10 15,9-7 5-15,7-32 6 16,-2-15 0-16,7-6 1 16,0-2 1-16,-7 1 0 15,5 9 1-15,-6 8 0 16,0 12 3-16,3 8 3 15,-6 11 0-15,-6 5-1 16,2 8-3-16,1 0 0 16,-3 5-2-16,4 32 6 15,-1 11 5-15,-1 7-4 16,3 8-6-16,-4-2-2 16,6-2 0-16,-1 0-13 15,0-8-28-15,-3-40-48 0,-6-5-108 16</inkml:trace>
  <inkml:trace contextRef="#ctx0" brushRef="#br0" timeOffset="7031.987">17332 1241 350 0,'42'-79'72'16,"-33"26"-56"-16,-2 3-5 15,-7 10 32-15,0 7-13 16,-4 13-5-16,-17 10-11 15,-3 10-6-15,-7 0-4 16,-2 24-4-16,-1 20-1 0,3 13 1 16,8 3-1-16,15 2 0 15,8-2-2-15,0-6 0 16,12-7-3-16,15-12-10 16,7-13-9-16,-6-12-4 15,7-10-4-15,-6 0 10 16,0-21 23-16,-5-13 0 15,-5-8 8-15,-1-3 17 16,-6 0 3-16,-7 0 1 0,2 7-5 16,-5 8-3-1,-2 8-9-15,0 9 3 16,0 7 3-16,0 6-1 16,0 0-13-16,0 0-4 15,0 19-8-15,11 10 8 0,0 12 2 16,3 4-1-16,-2 4 1 15,4-1-1-15,3 0-1 16,-6-5-2-16,6-6-8 16,0-8-24-16,-5-11-35 15,-8-18-54-15,-2 0-51 16</inkml:trace>
  <inkml:trace contextRef="#ctx0" brushRef="#br0" timeOffset="8031.2695">17993 1019 407 0,'37'-54'52'0,"-27"38"-44"0,-9 8 9 15,-1 5 35-15,0 3-3 16,0 0-16-16,0 0-27 16,-11 17-5-16,-12 17 1 15,-3 11 2-15,-6 8-1 16,5 4 1-16,5-2-3 15,9-3-1-15,9-4 0 16,4-6-1-16,0-7-1 16,8-8-7-16,18-9-2 15,2-12-17-15,1-6 4 16,6 0 11-16,9-15 12 16,-3-15 0-16,3-7 2 15,-7-1 0-15,-2-3 9 0,-10 6 2 16,-4 0 2-16,-7 5 8 15,-9 8-11-15,2 5 3 16,-7 10-1-16,0 7 0 16,0 0 0-16,0 0-11 15,-11 25-1-15,0 11-1 16,-1 10 2-16,-1 5-2 16,10 2 3-16,3-2-3 0,0-6-1 15,9-7-2 1,21-7-1-16,-1-14-4 15,12-10-8-15,-5-7 3 0,-2-4 5 16,-3-29 3-16,-3-6 2 16,-5-7 3-16,-12-4 4 15,-4-3 6-15,-7 2-3 16,-7-3 3-16,-27 9 6 16,-5 6-6-16,-8 9-1 15,-2 9-8-15,2 7-1 16,7 10-2-16,9 4-2 15,14 0-2-15,3 1-3 16,14 16-3-16,0-2-11 16,0 2-6-16,28-5 3 15,18-2 1-15,15-6-14 0,-2-4 4 16,4 0-17 0,-2 0 8-16,-6 0 38 0,-7-7 6 15,-8 2 11-15,-5 5 18 16,-11 0 13-16,-10 0-11 15,-4 14-8-15,-3 9-4 16,-2 8-1-16,-2 7-5 16,1 6-5-16,-4 0 1 15,4 1-4-15,-4-7-3 16,0-9-1-16,2-6 0 16,-2-12-1-16,2-7 0 15,6-4-2-15,-1 0-7 16,12-28 5-16,5-18-1 15,7-12 2-15,3-4-5 0,-3 1-5 16,-4 9 8-16,-4 9 5 16,-9 10 4-16,-2 13 15 15,-4 11 0-15,-7 7 0 16,-1 2-4-16,4 0-4 16,3 20-3-16,0 16 8 15,11 8-4-15,-4 6-10 16,-2 7-2-16,4 6 0 15,-4-2 0-15,6-3-2 16,-4-9-5-16,2-8-18 16,9-12-29-16,-15-29-41 15,1 0-66-15</inkml:trace>
  <inkml:trace contextRef="#ctx0" brushRef="#br0" timeOffset="8516.4238">19627 1273 283 0,'41'-66'162'0,"-41"25"-154"16,0 7-5-16,-4 8 36 16,-24 7-6-16,-3 10 14 15,-8 9-44-15,2 0-3 16,-2 18-1-16,-1 20 0 16,9 7 1-16,-2 7-2 15,13 2-1-15,8 2 3 16,12-4-1-16,0-5-5 15,0-11 4-15,19-13-8 0,8-11-3 16,3-12 3-16,-1 0-1 16,5-28 7-1,0-17 3-15,-4-14 1 0,-4-19 4 16,-7-16-4-16,-6-18-4 16,-4-5-1-16,-9 8-6 15,0 2 11-15,0 22 19 16,0 19 10-16,0 14-10 15,-9 21 1-15,4 12 7 16,-3 11-4-16,5 6 5 16,-2 2-16-16,5 0-12 15,-5 21-9-15,5 27 6 16,-6 19 3-16,5 15 4 16,1 4-1-16,0 3 3 0,0-1 1 15,7-6-5-15,6 0-2 16,4-3 0-16,0-6-7 15,0-1-23-15,5-6-39 16,1-11-44-16,-12-48-35 16,-6-7-27-16</inkml:trace>
  <inkml:trace contextRef="#ctx0" brushRef="#br0" timeOffset="8953.1369">20162 1354 269 0,'38'-71'79'0,"-38"23"-56"16,0 2-19 0,-19 9 9-16,-12 9 32 0,2 13 5 15,-6 9-33-15,3 6-11 16,2 0-5-16,0 17-1 16,2 21 1-16,7 6 0 15,7 5-1-15,3 3-6 16,10-1 0-16,1-6-8 15,0-9-4-15,9-9-3 16,13-13-1-16,1-14 3 16,5 0 5-16,7-17 12 0,-6-18 2 15,2-10 3 1,-5 0 15-16,-3-4 0 0,-7 1 21 16,-4 4-1-1,-4 10 1-15,-5 9-5 0,0 14-5 16,-3 6 2-16,0 5-9 15,0 0-16-15,0 28-6 16,0 16 0-16,-3 18 4 16,0 9-1-16,3 4-2 15,0-5 1-15,0-1-2 16,0-14 0-16,19-9-3 16,8-12-11-16,3-12-29 15,6-13-15-15,-24-9-40 16,0 0-41-16</inkml:trace>
  <inkml:trace contextRef="#ctx0" brushRef="#br0" timeOffset="9656.5782">20767 1943 370 0,'10'0'120'0,"-10"0"-120"15,-12-4 5-15,-22-8 10 0,-8-1 15 16,-9 4 19 0,-13-1-34-16,-8 4-8 0,-14-2-1 15,-11-1 0 1,-5 4 8-16,-8-4 5 0,-5 4-11 15,-3-4-7-15,-10 3 1 16,-12 1-1-16,-10-1-1 16,-7-1 1-16,3 6 1 15,4 1-1-15,-4 0 1 16,8 0 5-16,12 0-2 16,14 0-2-16,12 0-1 15,9 0 0-15,-4 0-2 0,7 0 1 16,3 0 2-1,-4 4 0-15,3 1-3 0,-2 0 0 16,4-1-2-16,11 0 2 16,5-1 0-16,9 1-1 15,0 3 1-15,7-4-2 16,-2 1 1-16,1-2-2 16,1 3 2-16,-1-3 1 15,1-1-1-15,-4-1 1 16,-4 0 0-16,4 0-1 15,0 0 1-15,0 0 0 16,3-1 1-16,2-8-1 16,-7 2 0-16,3 3 1 15,-7 1 0-15,-2 2 2 16,12 1 1-16,-2 0-2 0,2 0 1 16,8 0-1-16,5 0 0 15,5 1 2-15,12 6-2 16,4-1-2-16,5 0-1 15,2-2-3-15,14 0-6 16,1 2-12-16,4-1-35 16,0-2-40-16,0-1-95 15</inkml:trace>
  <inkml:trace contextRef="#ctx0" brushRef="#br0" timeOffset="123642.816">7174 9342 368 0,'10'-27'59'0,"-10"24"-36"16,1-1-17-16,0 4 9 16,1 0 16-16,10 0-17 0,1 0-10 15,6 0 15 1,0 20 3-16,4 5-7 0,-7 6 1 15,-2 7 1-15,-1 7-1 16,-8 5-4-16,3 0-2 16,-5-2-6-16,0-5-2 15,0-10-1-15,1-9 1 16,0-7-2-16,4-7-1 16,-1-3 0-16,0-3 1 15,3-4-3-15,5 0 0 16,9 0 3-16,12-25 4 15,17-22 2-15,14-17 5 16,28-15-6-16,27-20 1 16,25-11-5-16,20 5 6 15,9 3 3-15,-11 9-4 16,-11 13 2-16,-22 4-4 16,-15 4-2-16,-18 10-1 0,-19 8-2 15,-14 15 1-15,-21 13 0 16,-17 12 0-16,-13 9-2 15,-6 5 0-15,-6 0-4 16,-3 0-8-16,0 0-15 16,0 0-29-16,0 0-37 15,0 3-91-15</inkml:trace>
  <inkml:trace contextRef="#ctx0" brushRef="#br0" timeOffset="126205.334">16552 9345 412 0,'-45'-34'34'16,"41"34"-30"-16,4 0-1 0,9 31 10 16,39 45 10-16,25 35 30 15,19 32-23-15,19 17-4 16,20 19-11-16,15 21 1 16,20 7 0-16,9 12-6 15,7 0-2-15,6 0-2 16,-10-2 0-16,-13-11-2 15,-8-6-4-15,-5-12-1 16,-18-9 0-16,-14-10-8 16,-9-17-8-16,-26-15-7 15,-11-16-1-15,-18-21-8 16,-18-18-8-16,-15-29-20 0,-10-24-13 16,-9-29 4-16,-4-17-22 15,-6-31-40-15</inkml:trace>
  <inkml:trace contextRef="#ctx0" brushRef="#br0" timeOffset="126627.5856">18380 9136 137 0,'17'-73'130'0,"-10"57"-91"16,0 5-20-16,-4 4 13 15,-3 7 9-15,0 4 3 16,-22 67-12-16,-38 57-1 16,-44 76 4-16,-41 80-1 15,-42 72-23-15,-28 57 3 16,-30 35-5-16,-5 2-3 0,31-36 11 16,34-47 9-1,45-49-13-15,41-47-13 0,27-39-2 16,27-39-12-16,27-39 0 15,13-33-10-15,5-32-22 16,10-89-57-16,3-38-52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09-14T03:16:38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18298 1383 303 0,'9'-10'122'0,"-9"10"-100"16,3 0-20-16,-3 25 1 16,0 22 11-16,2 15 9 15,-2 13-17-15,0 2-6 16,0 1 4-16,0-6-4 16,-13-6-4-16,-2-12 4 0,4-14-5 15,3-14-11 1,3-16 4-16,5-10 5 0,0-12-7 15,0-38-1-15,0-26 11 16,1-25 1-16,14-14 2 16,5-12-1-16,-4 2 0 15,4 13 2-15,-3 15 4 16,1 22 4-16,-5 19 5 16,-1 17 5-16,-7 19 6 15,0 12 2-15,-3 8-16 0,1 0-4 16,6 8 2-1,5 33 4-15,6 17 0 0,0 19 7 16,0 16-9-16,2 16-6 16,-5 2-4-16,1 2-2 15,6-7-13-15,-4-14-27 16,3-20-44-16,-16-66-32 16,-3-6-104-16</inkml:trace>
  <inkml:trace contextRef="#ctx0" brushRef="#br0" timeOffset="563.332">18324 1609 440 0,'-28'-20'41'15,"22"17"-40"-15,6 0-1 0,0 2 0 16,20 1-5-16,16-4 5 15,15 0-3-15,7-2-2 16,2-4-8-16,-9 0 3 16,-5 0 6-16,-10-1 1 15,-8 3 2-15,-9-5 0 16,-8 4 1-16,0 1 1 16,-10 2 4-16,1 5 7 15,-2 1-2-15,0 0 4 16,0 0-3-16,0 14 5 15,0 15-3-15,0 10-4 16,0 6-1-16,0 3-4 0,0-3-1 16,3 0-2-16,4-6-1 15,-3-9 0-15,4-12 0 16,-5-8-2-16,7-10-4 16,2 0-12-16,1-16 7 15,0-26-4-15,2-11 15 16,4-4 0-16,-5 7 0 15,-3 6 3-15,0 13 2 16,-5 4 5-16,1 10-1 0,-3 12 0 16,1 2 1-1,-3 3-2-15,2 0-5 16,5 17 1-16,2 18 1 16,4 9 1-16,-2 6-5 15,0 7-1-15,-1-1-4 0,-3 0-18 16,-5-8-15-16,-2-5-59 15,-2-39-21-15,0-4-98 16</inkml:trace>
  <inkml:trace contextRef="#ctx0" brushRef="#br0" timeOffset="999.913">19289 1710 265 0,'33'-48'48'0,"-31"17"-33"15,-2 6 18-15,0 5 12 16,0 3-15-16,-12 8 2 16,-1 4-5-16,-10 5-11 15,-1 0-4-15,0 5-6 16,-3 17-6-16,5 8 0 16,2 6-1-16,12 4 1 15,2 1 0-15,6-4-3 16,0-1-3-16,0-5-6 15,21-8-16-15,2-7 2 16,1-7-9-16,1-9 5 16,-1 0 7-16,1-12 13 0,-9-19 10 15,-3-7 2 1,-3-5 10-16,-8-1 5 0,3 3 1 16,-5 14 3-16,0 12 6 15,0 11 10-15,0 4-9 16,0 0-5-16,0 0-7 15,0 4-16-15,5 20-1 16,3 8 1-16,0 6 0 16,4 4-2-16,-4 5 0 15,2-4-7-15,-5 0-11 16,3-5-19-16,2-10-28 16,-9-24-18-16,-1-4-53 15</inkml:trace>
  <inkml:trace contextRef="#ctx0" brushRef="#br0" timeOffset="2687.4289">19654 1539 290 0,'30'-60'53'16,"-25"46"-27"-16,-3 4 25 16,2 9-8-16,-4 1-17 15,0 0 2-15,0 1-5 16,0 27-12-16,-18 10-3 15,2 13-6-15,-5 1-1 16,6 0 1-16,4-4-2 16,11-8 0-16,0-10-3 15,0-8-2-15,14-10-14 16,19-12-13-16,4 0-16 0,4-5 24 16,1-22 4-16,-2-5 10 15,-8 2 10 1,-8-2 9-16,-7 2 11 0,-7 6 11 15,-5 6 2-15,-1 5 7 16,-4 8-13-16,0 5-5 16,0 0 0-16,0 0 5 15,0 12-20-15,-4 16-7 16,-1 8-2-16,-5 9 0 16,8 0-3-16,2-4-7 15,0-5-9-15,12-6 2 16,12-10 3-16,1-8-11 15,4-9-6-15,1-3-1 0,-6 0 17 16,-9-11-2-16,-6-12 18 16,-6-1 1-16,-3-5 7 15,0-8 16-15,-23-1-1 16,-5-3-3-16,-6 4-6 16,1 2-1-16,8 7-1 15,9 7 1-15,6 3-7 16,8 6-4-16,2 1-1 15,0 2-3-15,25 1 0 16,9 4 1-16,5 4-3 16,6 0 3-16,-6 0-2 15,-4 18 2-15,-11 6-1 16,-1 6 1-16,-7 2 2 0,-7 2 2 16,-3-4 0-1,1-3-1-15,-1-4-1 0,0-9 0 16,-1-6-2-16,2-6-4 15,-3-2-10-15,5-7-9 16,5-25 7-16,6-13 16 16,-1-3-4-16,2 0 4 15,5 4 2-15,-3 11 0 16,-3 7 9-16,-5 12 10 16,-3 11 6-16,-4 3-3 15,-1 0-7-15,5 2 0 16,-1 23-2-16,3 10-7 0,3 7-3 15,0 1-3-15,5 0-4 16,1-3-11-16,7-5-21 16,4-12-40-16,4-9-19 15,4-14 6-15,-4 0 2 16,-3-9 39-16,-5-26 48 16,-1-5 28-16,-12-6 34 15,1 0 4-15,-11 4-11 16,-7 2-18-16,0 8 9 15,0 6 11-15,-15 8-26 16,-9 9 2-16,-2 9-13 16,-5 0-10-16,3 9-8 15,-4 23-2-15,6 8 0 16,11 6-1-16,3 4-1 0,12-4-3 16,0-4-9-1,0-9-23-15,23-14-7 0,4-10-13 16,5-9 4-16,-1-10 20 15,0-28 10-15,-3-13 12 16,-5-14 11-16,-2-12 3 16,-8-16 6-16,-8 0 8 15,3-3-7-15,-8 16 18 16,0 12 4-16,0 16 8 16,-8 12 6-16,-4 17 4 15,-2 9-14-15,2 9-2 0,7 5-6 16,-4 0-11-1,2 27-9-15,4 24-8 0,-1 19 0 16,4 22 0-16,0 8 1 16,0 3-1-16,0 1 0 15,2-11-3-15,22-7-12 16,-1-13-25-16,13-18-23 16,-1-14-16-16,9-21-5 15,0-16 16-15,3-4-21 16,-8-19-9-16,5-24 28 15,-13-13 70-15,0-9 86 16,-12 3-5-16,-2 6-4 16,-12 9-19-16,-5 9 2 15,0 8 13-15,0 11-17 16,-15 6-19-16,-8 10-16 0,-5 3-7 16,4 0-6-1,-6 21-8-15,5 16-1 0,2 6 1 16,9 6-1-16,3 1-1 15,6-8-1-15,5-6-3 16,0-11-5-16,0-11-5 16,13-12-7-16,10-2-5 15,3-6 5-15,9-29 13 16,-6-5 4-16,2-2 2 16,-6 2 4-16,-9 4 4 15,1 5 11-15,-13 11 8 16,-1 9 6-16,-3 7-4 15,0 4-6-15,0 0 0 16,0 7-7-16,0 27-11 0,0 7 0 16,0 9 1-16,2-1 0 15,9-6-2-15,6-7 1 16,-3-8-1-16,8-11-4 16,-1-12-3-16,6-5-13 15,-3-3-22-15,1-30 10 16,1-6-25-16,-10-6-33 15,-16 28 15-15,0 0-58 16</inkml:trace>
  <inkml:trace contextRef="#ctx0" brushRef="#br0" timeOffset="3500.5177">20449 2757 419 0,'-7'-27'20'16,"1"27"-18"-16,5 0-2 0,1 3 21 16,0 34-2-16,0 13 1 15,0 18-13-15,0 0-5 16,12-1 2-16,-1-6-4 15,1-9-2-15,-4-14 0 16,4-13-8-16,-4-16-11 16,-4-9-16-16,0-17-21 15,-4-37 58-15,0-18 3 16,-7-19 15-16,-10-14 6 16,-6-14-4-16,-1-1 10 15,6 2-2-15,9 8-7 16,2 14-11-16,7 11 3 15,0 17 2-15,0 18-3 0,13 18-3 16,12 13-4-16,6 14-1 16,5 5-1-16,2 0-2 15,6 38-1-15,-3 18 0 16,-4 16-2-16,-5 8 2 16,-15 3 2-16,-6-5-1 15,-11-2 2-15,0-5-1 16,-26-9 2-16,-17-10 1 15,-11-11 1-15,0-12 0 16,3-15 4-16,2-10-8 16,9-4-2-16,11 0-6 15,5-19-27-15,17-8-27 0,7 13-53 16,0 5-69 0</inkml:trace>
  <inkml:trace contextRef="#ctx0" brushRef="#br0" timeOffset="5469.4338">20883 2938 382 0,'22'33'40'16,"-22"-12"-35"-16,0-1 19 15,0-7 28-15,0-1-14 16,0-5-8-16,0-5-16 15,0-2 2-15,0 0 2 0,0 0 2 16,0-14 8-16,0-23-20 16,0-6-8-16,0-11-3 15,4-3-4-15,15 1-2 16,-2 5-16-16,5 6-9 16,5 7-5-16,5 8-29 15,-1 8-38-15,3 11 12 16,-3 11 2-16,-4 0 40 15,-3 0 45-15,-8 21 7 16,4-3 44-16,-6 4 15 16,-3 1-2-16,-6 6-9 0,-1 0 13 15,-4 5-2 1,0 5 0-16,-9 2-24 0,-5-3-6 16,3 3-6-1,3-3-3-15,4-5-12 0,4-5-8 16,0-2 0-16,0-7-3 15,14-5-1-15,9-7-3 16,0-7-7-16,12 0-9 16,-6-14-2-16,2-14 5 15,-12-9 0-15,-10-5 18 16,-9 0 2-16,0-1 12 16,-19 2 11-16,-10 2 9 15,-6 1-20-15,7 8 6 16,4 5-6-16,7 2-4 15,9 8-8-15,8-1-2 16,0 2-3-16,8 0 0 0,21 2-2 16,11 3 1-16,3 5 1 15,-3 4 2-15,-4 0-1 16,-7 0 0-16,1 22 1 16,-14 11 3-16,-1 5 2 15,0 4 5-15,-10 5-1 16,3-4-2-16,-1-1 0 15,0-3-3-15,2-11-1 16,-5-5-1-16,6-8-1 16,2-8-6-16,-5-7-13 0,9 0 7 15,-3-15 2-15,-1-18 12 16,7-9 0 0,1 0 1-16,2-1 1 0,-8 7 1 15,0 0-1-15,-1 14 5 16,-1 1 0-16,-3 11 3 15,-4 4-3-15,-4 3-4 16,4 3-1-16,0 0-2 16,4 9 0-16,6 15 5 15,4 8-5-15,-6 5-2 16,2-2-1-16,0 0-2 16,0-12-6-16,-6-8-5 15,3-6 3-15,-1-9-13 16,2 0-1-16,4-26 9 15,6-9 17-15,-4-7 1 0,1-2 6 16,-6 5-1 0,-3 3-2-16,-1 10 4 0,-6 10-2 15,-3 8 14-15,-1 8-2 16,0 0-5-16,0 0-12 16,1 22-2-16,6 9-3 15,-2 10 4-15,5-4-5 16,5-2-17-16,4-7-11 15,-4-9-6-15,4-12 1 16,-6-7 17-16,2 0 22 0,-2-2 8 16,-1-19 22-16,0-6 18 15,-1 0-10 1,-1 6 2-16,-4 5-14 0,1 7-4 16,-4 8-11-16,-3 1-3 15,1 0 4-15,7 29-11 16,-5 25 7-16,8 11-4 15,-3 11-2-15,0 8-2 16,-1 2 0-16,2-3 0 16,-2-5-8-16,0-16-6 15,2-17-7-15,-7-17-4 16,3-18 6-16,-5-10 2 16,0-14 3-16,0-38 11 15,0-22 3-15,-18-21 5 16,-4-11 9-16,-3-1 3 15,5 5 0-15,4 14 14 0,8 9-4 16,8 8-13-16,0 10-7 16,7 14-4-16,19 9-1 15,10 11-2-15,1 13 0 16,8 14-1-16,-5 0-1 16,-1 18-4-16,-8 22 0 15,-5 10 3-15,-12 7-1 16,-5-1 4-16,-9-1-3 15,-5-4 3-15,-23-9-1 16,-6-7 2-16,-5-12-1 16,-1-9 0-16,5-7 3 15,3-7-1-15,14 0-2 16,9 0-8-16,9-3-7 0,0-11 0 16,13-6-11-16,20-1 4 15,8-6-17-15,9-2-17 16,4-11-12-16,-5-3 0 15,-1-9 31-15,-8-5 27 16,-6-2 10-16,-12-7 5 16,-5-2 32-16,-9 1 5 15,-2-4 13-15,-6-1-3 16,0 10-14-16,0 6-8 16,0 14 1-16,0 18-3 15,-6 8-4-15,2 10 2 0,0 6-1 16,1 0-5-16,3 0-9 15,-2 22-8-15,-4 21 0 16,4 21 0 0,-1 12 0-16,3 8-1 0,0 2 1 15,0-2 1-15,0-6-2 16,0 0 0-16,0-3 2 16,5-5-4-16,4-8 2 15,1-10-2-15,1-8 0 16,-6-13 0-16,4-15 2 15,-9-7-2-15,1-6-3 16,-1-3 3-16,2 0-1 16,-2 0 1-16,2 0 2 15,-1 0 6-15,-1 0-3 0,6 0-2 16,-6 0-2 0,0 0-1-16,0 0 1 0,0 0-1 15,0 0-1-15,0 0 1 16,0 0-4-16,2 0-2 15,8 0-7-15,1-6-10 16,5-8-17-16,4-7-29 16,-3-6-27-16,-3-2-37 15,-14 17-9-15</inkml:trace>
  <inkml:trace contextRef="#ctx0" brushRef="#br0" timeOffset="5687.7106">22542 2376 558 0,'-16'-14'18'16,"16"12"-18"-16,11-3-1 16,21 0 1-16,22-1 12 15,6-2-10-15,7-1-2 16,-7 4-11-16,-10 2-42 15,-15 3-49-15,-35 0-7 16,0 0-104-16</inkml:trace>
  <inkml:trace contextRef="#ctx0" brushRef="#br0" timeOffset="7781.5811">23274 3357 195 0,'2'31'242'0,"-11"-12"-242"16,-37 3 8-16,-14-2 9 16,-14 1 37-16,-14-3-23 15,-20-1-14-15,-27-1-8 16,-22-4 7-16,-25-3 1 16,-12-6 4-16,-11-3 10 15,-1 0-20-15,-6 0-7 16,1 0-1-16,-4 0-2 0,-5 0 0 15,-8 0 7 1,-16 0-1-16,3 5-7 16,15 12 0-16,24-6 1 15,37-5 10-15,21-6-1 0,14 0-10 16,19-3 1-16,17-14 0 16,11 6 0-16,11 3 1 15,9 2-2-15,6 6 1 16,9-2-2-16,9 2 1 15,11-2 0-15,4-3-1 16,3 4 0-16,7-5-2 16,-2 2 2-16,-1 1 1 15,2 0 0-15,2 2 2 16,-2-2 1-16,-4 1 0 16,4 0 1-16,2-1 2 15,5 0-2-15,5-1 0 16,2 0 3-16,-4 0-4 0,3-2 0 15,-2-1 1 1,-4 0-2-16,-6-2-2 0,-2 0 0 16,-3 0 1-16,3-1 3 15,-7 3 1-15,2-4 0 16,5 0-2-16,3-2-3 16,1 2 1-16,3-3 0 15,5-4 2-15,-2-2-1 16,1-4-2-16,-1-7 0 15,-1-7 0-15,-11-9 0 0,2-6 2 16,-7-9-2 0,-1-10 0-16,-3-3 0 15,4-7 0-15,-4 1 0 16,4-7 0-16,0 2 0 0,4 3 0 16,4 0 0-1,2 1 1-15,2 0-1 0,-1-3 0 16,-3 3 0-16,-4 6-1 15,-5 4 1-15,0 6-1 16,-1 4 1-16,0 6 0 16,1 5 1-16,1 3-1 15,3 6 0-15,-3-5 0 16,1 2 0-16,2-3 1 16,3-2-1-16,-3-5-1 15,7 4 1-15,1-3-1 0,1 7 0 16,6 3 1-1,-7 0 0-15,5 5 0 0,0 3 0 16,-3 3 0-16,0 0 0 16,2 4 1-16,-4-4 0 15,4 4-2-15,-5-4 1 16,2 4 0-16,0 1 0 16,-1 1 0-16,5 7 0 15,3 0 0-15,0 2 0 16,0 8-1-16,4-1 1 15,0 10 0-15,0-1-1 16,0-2-3-16,13-6 0 16,20 4 3-16,14-2 0 0,11 2 0 15,9 3 1-15,18-2-1 16,19 1 0-16,18-6 1 16,13 1-1-16,8-5-1 15,1 0-2-15,5 4 0 16,1-2-1-16,1 3 0 15,4-2 1-15,-1-1 1 16,3 1 1-16,-9 3 2 16,-3-1-1-16,4 5 1 15,7-4 2-15,2 4-2 16,4 2-2-16,-15 2-1 16,-13 0 1-16,-14 0-1 0,-9 8-2 15,-2 2 1 1,-7-7 0-16,1 3 2 15,-4-5-1-15,5-1 2 16,7 0-2-16,2 0 2 0,3 0 0 16,-2 0-1-16,-10 0 2 15,-7 0 0-15,-12 0 0 16,-3 0 0-16,-8 0-1 16,-12 0 1-16,-4-1 0 15,-7 1 0-15,-6 0 0 16,-9 0 1-16,-10 0 0 15,-1 0-1-15,1 0 1 16,2 0 0-16,2 0-1 16,-5 0 2-16,0 0-2 15,-8 0 1-15,-1 0-1 16,-2 0 2-16,-9 0 1 0,3 0-1 16,-3 0-1-16,1 0 0 15,5 0 0-15,1 5 2 16,1 7 0-16,-2 5-1 15,3 2 1-15,-3 7 4 16,2 9-2-16,0 13 0 16,3 5 2-16,4 9-3 15,2 7 0-15,-3 6 0 16,3 7-3-16,2 5 2 16,-4 10-2-16,-3 5 2 15,-3 5-2-15,1 4-1 16,-5 7 0-16,1 1 1 15,1 2-1-15,5-1 0 16,2 0-1-16,5-5 1 0,11-7-1 16,-1-12 0-16,3-14-2 15,-2-3 2-15,3-9-2 16,-5-11 3-16,-4-4 0 16,-2-9-4-16,-7-7 4 15,-1-5-2-15,-3-4 1 16,0-8 1-16,-2-2-1 15,1-6 1-15,-2-2-1 16,-2-4 1-16,-3 0 0 16,-1-2-2-16,2 0 2 15,-7-1 0-15,3-1 0 0,-5-1 0 16,0-1 0-16,0 1 0 16,0 2 0-16,0-1 0 15,0 0 2-15,0 3-1 16,0 2-1-16,-14 3 1 15,-9 4-1-15,-2 2 2 16,-2-1 0-16,-4 4-2 16,-4-3 2-16,-9 2-2 15,-12 0 0-15,-8-2-5 16,-17 3-6-16,-8 1-6 16,-2 1-12-16,3 2-6 15,60-20-47-15,5-1-108 16</inkml:trace>
  <inkml:trace contextRef="#ctx0" brushRef="#br0" timeOffset="28657.9662">5000 5209 293 0,'-3'2'63'0,"3"1"-45"16,3-2 4-16,32 4 39 15,5 0-13-15,14 1-9 16,9 1-11-16,11-3-6 16,22-3-8-16,11-1-6 15,18 0-3-15,16-5-1 16,6-12-2-16,7 3-1 0,8 4 2 16,15 6 1-16,4 0 8 15,3 4 1-15,7 0-13 16,-8-3 0-16,-11-2 0 15,-4-3 0-15,-15 1 0 16,-20-1 0-16,-20 5 0 16,-21 3-2-16,-26 0 1 15,-19 0-5-15,-22 0-7 16,-17 0-6-16,-8 8-17 16,-25 2-13-16,-30 4-23 15,17-8-76-15,-5 1-79 16</inkml:trace>
  <inkml:trace contextRef="#ctx0" brushRef="#br0" timeOffset="29111.3613">5145 5551 119 0,'-52'23'88'15,"45"-16"-33"-15,7-4-18 16,0-1-1-16,0 2-15 15,16-1 3-15,16 0 15 16,12 0 1-16,8-2-6 16,9-1-5-16,18 0-1 15,20 0-4-15,22 0-2 16,26-4-6-16,25-10-5 0,22-6-2 16,32-4-1-16,24 0 1 15,15 2 2-15,1 6-5 16,-21 10-6-1,-28 6-3-15,-34 0-21 0,-27 6-15 16,-33 16 3-16,-26 2-21 16,-35 0-35-16,-27 0 9 15,-40-18-6-15,-29-1-30 16</inkml:trace>
  <inkml:trace contextRef="#ctx0" brushRef="#br0" timeOffset="72147.6001">14501 6386 422 0,'20'-18'51'15,"-17"18"-38"-15,1 0-7 16,4 18 16-16,3 16 0 0,0 12 6 16,1 8-8-16,1 4-1 15,-2-1-5-15,0 0-6 16,1-6-6-16,-7-6 0 15,5-16-2-15,-5-10 0 16,1-14-2-16,-4-5-7 16,1-7-3-16,4-34-5 15,-5-14 15-15,8-15 1 16,1-3 0-16,1 7-3 16,4 12 4-16,-2 13 0 15,9 13 3-15,-3 12 2 16,-1 11 7-16,2 5 7 15,3 0 9-15,1 28-9 16,0 13-9-16,5 14-1 0,-6 5-2 16,-4 5-2-16,2-1-3 15,-12-5-2-15,2-6-1 16,-6-13-20-16,1-12-41 16,-7-28-32-16,2 0-94 15</inkml:trace>
  <inkml:trace contextRef="#ctx0" brushRef="#br0" timeOffset="72474.7665">15205 6547 394 0,'11'-18'64'0,"-11"18"-51"16,0 9-10-16,0 24 12 16,-6 10 2-1,-1 6-1-15,4 1-5 0,3-2-2 16,0-6-6-16,14-5-3 15,12-12-2-15,8-9-22 16,-1-16 1-16,-4 0-4 16,-3-16-17-16,-5-22 18 15,-7-7 17-15,-14-3 9 16,0 3 4-16,-24 7 26 16,-19 7 12-16,-13 6 1 15,-8 8-11-15,-6 10-14 16,2 5-10-16,14 2 0 15,9 0-1-15,18 0-7 16,15 9-1-16,12 2-9 16,1-1-36-16,21-6-66 0,4-4-15 15</inkml:trace>
  <inkml:trace contextRef="#ctx0" brushRef="#br0" timeOffset="72662.2307">15404 6025 470 0,'5'-66'50'0,"-5"52"-35"16,0 14 8-16,0 0 30 0,2 18-18 15,19 30-27-15,6 16 8 16,8 19-1 0,7 9-9-16,-3 5-6 15,0 1-1-15,1-8-9 0,1-8-56 16,-37-65-45-16,4-10-76 15</inkml:trace>
  <inkml:trace contextRef="#ctx0" brushRef="#br0" timeOffset="73490.4083">15332 6543 485 0,'-36'-12'59'0,"35"10"-44"16,1 2-11-16,13 0 5 16,22 0-4-16,16 0 3 0,11 0 1 15,11 0-7-15,11 0-1 16,-8-2 0-16,4-10-1 16,-18-1-6-16,-13-7-15 15,-15 3-2-15,-12-5-8 16,-18-1 16-16,-4-1 13 15,-1 4 2-15,-27 5 7 16,-13 2 9-16,-2 6-4 16,-2 7-2-16,-2 0 1 15,9 0-1-15,12 20-3 16,8 11-4-16,15 8-1 16,3 5-1-16,23 2 1 0,19-2 2 15,12 0-4 1,5-8-1-16,2-6-9 0,0-9-5 15,-1-15-6-15,-6-6-9 16,-1-4-32-16,-13-33 4 16,-12-13 43-16,-9-10 14 15,-9-9 1-15,-10-7 10 16,0 1 7-16,-5 2 10 16,-12 8 7-16,-3 13 12 15,2 11-9-15,4 11-14 16,4 10-4-16,2 12 6 0,8 8-6 15,0 0-4-15,0 8-15 16,0 28-3 0,0 16 3-16,8 12 2 0,6 4-2 15,0 0 0-15,6 0 0 16,-5-3 0-16,6-12-4 16,-9-11 3-16,-5-15-5 15,2-20-16-15,-7-7 1 16,5-5 8-16,-7-29 4 15,3-12 9-15,5-7 2 16,7 4 5-16,10 1-4 16,3 7-2-16,8 13-1 15,-1 14 2-15,-3 14-1 16,3 0 5-16,-9 11 3 0,-10 27-4 16,-3 6 0-1,-6 8 0-15,-7 3 2 0,0 4-2 16,-27-5 2-16,-12-4-2 15,-3-9-2-15,-6-7-3 16,2-14-2-16,8-8-9 16,13-10-14-16,4-2-9 15,19 0-34-15,2-5-67 16,0-10 19-16</inkml:trace>
  <inkml:trace contextRef="#ctx0" brushRef="#br0" timeOffset="73834.3533">16693 6490 306 0,'36'-11'87'0,"-36"11"-56"16,-4 10-24-16,-22 21 31 15,-8 8-12-15,6 5 9 16,5 2-14-16,11-3-3 16,9-4-10-16,3-5-7 15,4-10 0-15,20-7-1 16,13-13-12-16,3-4-5 15,4-7-10-15,1-25-32 16,-13-10-3-16,-10-8 32 0,-13-2 22 16,-9 3 8-1,-9 6 13-15,-31 7 17 16,-16 9 29-16,2 9-21 0,-2 9-6 16,6 5-11-16,5 4-7 15,17 0-10-15,5 0-3 16,19 2-1-16,4 12-10 15,3 1-42-15,32 2-35 16,-15-13-23-16,10-3-97 16</inkml:trace>
  <inkml:trace contextRef="#ctx0" brushRef="#br0" timeOffset="74678.5282">17092 6447 368 0,'10'0'77'0,"-10"0"-69"15,-24 18-5-15,7 10 33 16,-3 3 0-16,9 6-14 16,10 1-15-1,1-2-6-15,0-2-1 0,12-4-5 16,13-9-4-16,8-6-4 16,-4-7-1-16,7-6 1 15,-2-2-6-15,-1 0-19 16,-8-25 2-16,-10-9 21 15,-4-3 0-15,-7-5 6 16,-4-1 7-16,0-6 2 16,-16 2 2-16,-17 6 2 0,-8 4 5 15,-8 6 16 1,1 6-6-16,0 8-1 0,10 3 7 16,4 4-4-1,8 8-11-15,7 0-6 0,8 2-3 16,5 0-1-1,6 0-1-15,0 2-2 0,0 7-8 16,12 1-12-16,16-1-11 16,7-9-6-16,11 0 3 15,4 0-29-15,-2-16-26 16,2-15 11-16,-4-7 24 16,-7-6 57-16,-5-2 38 15,-7-2 24-15,-7-1 17 0,-7 4-23 16,-2 4-23-1,-4 11 5-15,0 9-2 16,-7 10 10-16,0 9-2 0,0 2-7 16,0 10-17-1,2 35-15-15,4 17 5 0,-2 13 3 16,-3 8-3-16,7 1 0 16,3-3-5-16,3-8-4 15,0-11-1-15,9-10 0 16,-7-17 0-16,5-13-2 15,0-17-2-15,-3-5-2 16,4-5-9-16,-1-29 2 16,-3-14 8-16,2-4-4 15,-8-5 3-15,1 5 2 16,-3 7-1-16,-8 13 3 16,-2 6 2-16,0 12 0 0,0 9 3 15,0 5 8-15,0 0 1 16,-2 14-11-16,-5 22 0 15,2 12 6-15,0 6 11 16,5 9-2-16,0-4-1 16,0 0-1-16,7-5 0 15,14-12-6-15,0-9-2 16,3-12-4-16,-1-10-2 16,-2-11-1-16,-6 0-9 15,4 0-17-15,-5-26-39 16,-14 5-53-16,0-2-83 0</inkml:trace>
  <inkml:trace contextRef="#ctx0" brushRef="#br0" timeOffset="76100.4875">18620 5778 453 0,'0'-36'58'0,"0"35"-39"16,0 1-13-16,0 1 17 0,0 36-16 16,18 18 29-16,8 15 7 15,5 12-25-15,-5 4-8 16,-2 1-5-16,-1-2-5 16,-1-9 0-16,-8-10 0 15,0-14-2-15,-2-15 0 16,0-18-5-16,1-14-8 15,1-5-21-15,4-14 0 16,6-26 13-16,-4-10 16 16,3-7 1-16,0 1 3 15,1 6 3-15,-2 10 1 16,-2 14 2-16,-7 12 1 16,-9 12 5-16,2 2 1 0,-3 0 2 15,9 18 2-15,1 14-8 16,0 6 0-16,8 6-4 15,-4 2-1-15,7 1-1 16,1-5 0-16,-2-5 0 16,-2-9-3-16,3-8-5 15,-9-15-4-15,7-5-3 16,-5 0 3-16,2-18-6 16,0-10 18-16,-1-1 4 15,-6 1 12-15,-3 3 5 16,-7 7-3-16,3 5-12 15,-5 10 5-15,0 3 7 0,0 0 0 16,0 0-11-16,0 14-6 16,0 13-1-16,0 10 0 15,0 1 1-15,0 3-1 16,8-2 0-16,15-5-1 16,8-3-4-16,2-14-10 15,4-12-1-15,-5-5-5 16,-2 0-1-16,-10-19 9 15,-9-11 13-15,-11-6 1 16,0-5 3-16,-11-2 5 16,-21 2 2-16,0 2-1 0,-2 5 1 15,2 6 2 1,10 3-7-16,8 8-2 0,10 0 3 16,4 6 1-1,0-1-5-15,26 4-3 0,8 1-3 16,8 1-3-16,3 6-3 15,0 0 0-15,-6 0 7 16,-4 10 2-16,-11 10 0 16,0 6 0-16,-10 1 0 15,-3 7 0-15,1 2 1 16,-10-3 0-16,8-1 1 16,-4-3-2-16,5-5 1 0,0-7-1 15,3-6 0 1,1-4 1-16,1-7-1 15,1 0 1-15,3-24 0 16,3-10 0-16,1-4-1 0,-6 3 0 16,1 0 1-16,-8 5 2 15,-6 11 1-15,-4 6 3 16,-1 12 3-16,0 1-4 16,6 0-4-16,-1 1-2 15,6 21-1-15,3 6 0 16,6 6 1-16,-3 3-1 15,3-2-3-15,2-3 2 16,3-5-8-16,1-11-2 16,1-10 2-16,-4-6 2 15,0 0 3-15,-3-27-1 0,2-13 5 16,-9-5 1-16,-6-5 2 16,0 0 5-16,-7-3-2 15,0 3 0 1,-11 2 1-16,-14 4 6 0,-6 4-3 15,-1 10-8-15,-1 6-1 16,1 7-11-16,15 8-13 16,4 0-18-16,13 9-54 15,0 0-83-15</inkml:trace>
  <inkml:trace contextRef="#ctx0" brushRef="#br0" timeOffset="76303.8484">20436 5645 356 0,'23'-35'162'0,"-23"32"-151"16,0 3-10-16,0 7 10 15,0 38 12-15,4 20 26 16,7 22-18-16,2 12-13 16,-1 5-10-16,7 2-7 15,-5-2-1-15,0-11-4 16,0-11-34-16,-3-16-40 15,-10-60-81-15,-1-6-121 16</inkml:trace>
  <inkml:trace contextRef="#ctx0" brushRef="#br0" timeOffset="76740.3978">20451 6220 472 0,'-4'-52'18'16,"4"28"-18"-16,12 7 0 15,16 3 15-15,11 4 10 16,9 7-11-16,7 3-14 16,-3 0-4-16,-2 0-3 15,-7 0 4-15,-8 6 3 16,-12 5 2-16,-9 3 1 16,-14 9 0-16,0 2 6 0,0 10 16 15,-18 3 3 1,1 2-22-16,6-1-3 0,9-2 1 15,2-5 0 1,0-3-2-16,10-10 2 0,17-8 0 16,8-11 0-16,3 0-2 15,2-22-2-15,-4-16-5 16,-5-10 0-16,-15-6 5 16,-7 5 1-16,-9 0 3 15,0 0 1-15,-32 6-5 16,-9 9 0-16,-18 11-1 15,-10 12-3-15,3 11-7 16,-2 0-11-16,16 36-2 16,13 16-21-16,5 9-47 15,32-29-32-15,2-2-74 16</inkml:trace>
  <inkml:trace contextRef="#ctx0" brushRef="#br0" timeOffset="77194.5765">21271 6903 453 0,'-37'-5'92'0,"-56"3"-92"16,-30 2-3-16,-37 0 3 0,-40 0 52 16,-41 0-3-1,-26 0-32-15,-2-1-17 0,24-6 0 16,44 2-33-16,167 4-82 15,22 1-334-15</inkml:trace>
  <inkml:trace contextRef="#ctx0" brushRef="#br0" timeOffset="77896.6026">15336 7431 467 0,'-37'-2'36'0,"33"2"-33"16,4 0-3-16,4 0 36 15,44 0-17-15,45-2-6 16,46-10 3-16,50-8-2 16,34-7-4-16,28-1-3 15,10 7 8-15,-2 4-2 0,-14 8-13 16,-20 7-5-16,-28 2-53 16,-162 0-94-1,-15 0-134-15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09-14T03:18:56.8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20169 6599 99 0,'28'-47'0'0,"-7"18"-9"16,-4 5 9-16,0 0 16 16,-12 6 15-16,3 2-3 15,-8-1 0-15,0 3-7 16,0-1-3-16,0-1-18 15,0-1-3-15,0 3-22 16,-6 3 2-16,3 1-23 16,1 6 14-16,2 1 32 0,0 3 10 15,-6 0 40-15,-1 0 8 16,-5 0-6-16,0 0 0 16,-11-3-23-16,-2-3-1 15,-5 1-8-15,0-4 2 16,-5 4 0-16,-2-5-3 15,1 4 6-15,-11 2-9 16,6 0 4-16,-6 4 0 16,0 0-2-16,-7 0-4 15,-1 11-2-15,-6 15-2 16,6 6-1-16,1 3-5 16,6 6 0-16,10 7 0 15,-2 6-3-15,10 3 4 0,-4 6-3 16,6 4 1-1,-3 0-1-15,9 5 0 0,2 4-1 16,9 3 1-16,10 3-1 16,1 1 3-16,0-5 0 15,0-2-2-15,17-2 4 16,6-5-1-16,12 5 3 16,11-2-2-16,7-6 5 15,7 0-3-15,9-6-3 16,8-6-1-16,4-5-3 15,6-9 2-15,9-8-3 0,10-8 1 16,5-8 0 0,9-7 0-16,1-4-2 15,3-5-1-15,-4 0-3 0,1 0 4 16,-2-17 0 0,-6-6-2-16,-8-9-1 15,1-11-3-15,-8-7-2 0,-3-2 4 16,-7 1-2-16,-10-3 2 15,-8 5 3-15,-3-1 2 16,-12 0 0-16,-6-2 0 16,-8-3 0-16,-8 2 0 15,-13-5 0-15,-8-3 2 16,-9-1-1-16,-3-7 1 16,0 2 0-16,-9 3 1 15,-20 1 1-15,1 2 2 0,-8 6-1 16,-10-4 0-16,-1-1 0 15,-6-1-2-15,2-4 2 16,-7 3 2-16,-4 0-3 16,3 3 2-16,-14 4-1 15,2 0 2-15,-5 3-1 16,-3 4-2-16,6 4 3 16,-1-1-6-16,0 8 3 15,-5-2-3-15,-2 5 0 16,-11 6 1-16,-5 6 1 15,-11 9-1-15,-9 3-2 16,2 10 2-16,-2 0-1 16,5 0-1-16,13 10 0 15,-8 15-1-15,0 12 0 0,7 2 1 16,3 8-2-16,0 2-1 16,2 5-4-16,1-4-13 15,-1 6-20-15,7-2-38 16,72-40-34-16,5-3-87 15</inkml:trace>
  <inkml:trace contextRef="#ctx0" brushRef="#br0" timeOffset="8164.089">15757 8143 286 0,'-3'0'68'15,"3"0"-38"-15,0 0-1 16,0 0 11-16,0 0-8 15,0 0-15-15,0 0-11 16,3 0 2-16,14 3 13 16,6 0 4-16,6 1-6 15,3 0-2-15,12-4-5 0,16 0-8 16,4 0-1 0,18 0-1-16,3-10-2 15,10-4 0-15,-5 2 0 0,0 2 0 16,-9 0 0-16,-3 6-1 15,-6 4 1-15,-8 0 1 16,-3 0-1-16,-3 0 1 16,-10 0-1-16,1 0 0 15,-10 0 0-15,-6 0 0 16,-7 0 1-16,-3 0-1 16,-7 0 0-16,-4 2 0 15,-2-2 0-15,-3 2 0 16,-5-2-1-16,2 3 1 15,-3-2 0-15,5 0 0 0,-3 2-1 16,-3-3 1 0,0 0 0-16,0 0-1 15,0 0 0-15,0 0-1 0,0 0 0 16,0 0 1-16,0 0-2 16,0 0 1-16,0 0 2 15,0 0 1-15,0 0-1 16,0 0 0-16,0 0-8 15,0-3 4-15,-11-6 2 16,-3 0-4-16,-5-4 4 16,1 1 1-16,-4 2-1 15,-2 0 2-15,-2 3 0 16,-2 4 1-16,1-3 0 16,-1 1 0-16,1 2 0 0,4-3-1 15,1-1 0-15,6 0 1 16,2 0 1-16,3 1 5 15,0 1 4-15,1-1 0 16,2 2 0-16,3 0-2 16,1 0 4-16,-2 4-2 15,6 0 1-15,0 0-4 16,0 0-1-16,0 0-3 16,0 0-2-16,0 0-1 15,0 0-1-15,0 0-2 16,0 0 2-16,15 0 4 0,7 0-2 15,3 5 0 1,8 4-1-16,8 3 0 0,3 0 0 16,1 6 1-16,-3-1-2 15,3 4 0-15,-6-1 0 16,-2-2-1-16,-5-2 1 16,-4-2-1-16,3-6-2 15,-4-2 0-15,-3-2-1 16,-2-4 2-16,-5 3 1 15,-4-3 1-15,-6 0 1 16,-7 1 0-16,0-1 2 0,0 0 2 16,0 0 0-1,0 0 1-15,0 2 6 16,0 2 0-16,-12 4-7 16,-8 5-4-16,-7 2-1 0,0 5 1 15,-7 7 0-15,-2 1-1 16,-9 3 2-16,4 2 0 15,-4-1 1-15,9-7 1 16,8 2 0-16,5-7-2 16,8-6-2-16,7-6 1 15,5-6 0-15,3-2-2 16,0 0 1-16,0 0-1 16,0 0-1-16,0 0 2 15,0 0 1-15,0 0 1 16,0 0 2-16,0 0-2 15,0 0-2-15,0 0-3 0,0 0-2 16,5-7 4 0,16-3 1-16,0-6 0 0,5 1-2 15,3-3-2-15,6-2 0 16,4-4-4-16,1 0-1 16,-4-3-1-16,-5 2 1 15,0 0 2-15,-4 3-1 16,-3 2 6-16,-1 5 2 15,-7 1-1-15,6 0 2 16,-10 3-1-16,0 2 0 16,-9 4 1-16,4 3-1 0,-6 1 1 15,-1 1 0 1,0 0 1-16,0 0-2 16,0 0 1-16,0 0 0 0,0 0 2 15,0 0 2-15,0 0 0 16,0 0 3-16,0 0-3 15,0 0 2-15,-10 0-5 16,-3-6-1-16,-3 1-1 16,-7-3 2-16,-8 0 0 15,0 0 0-15,-10-1-1 16,2-4 2-16,-1-1-3 16,-1 0 1-16,2-4 1 0,2 0-2 15,0-1 0 1,2 2 0-16,1 3 1 0,4-3 1 15,-4 6-2-15,3-3 0 16,3 2-2-16,-2 0 2 16,6 3-2-16,2 4 1 15,-1 1 0-15,0 1 1 16,10 3 0-16,0-2-1 16,2 2 1-16,4 0 0 15,2-1 0-15,5 1 0 16,0 0 0-16,0-3-1 15,0 3-1-15,0 0 1 16,0 0-1-16,0 0-2 0,8 0 4 16,11 0 0-1,5 14 2-15,11 3-1 16,0 5 0-16,10 1 0 16,7 4-1-16,5-3 1 0,5 0-1 15,1-7 0-15,-1 0-1 16,-8-6-2-16,-9-4-5 15,-5-3 3-15,-12-1-1 16,-5 0 4-16,-10-3 1 16,-10 2 1-16,-1-2 0 15,-2 0 2-15,0 2 2 16,0-2 0-16,0 3-2 16,0-2 1-16,0 5 1 15,-2 4-1-15,-14 4 0 16,-5 6-1-16,-4 4 1 0,-12 7 0 15,-2 4-1-15,-9 3 2 16,-2 4-2-16,-4-1 0 16,12-6-1-16,-2-2 2 15,9-5 0-15,8-4 0 16,8-10-2-16,7-3 0 16,7-7 0-16,5-4-1 15,0 0 0-15,0 0-1 16,0 0-5-16,0 0-9 15,0 0-10-15,0-7-25 16,0 0-48-16,0 0-135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09-14T03:31:13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12873 8492 343 0,'6'0'76'16,"-5"-2"-52"-16,-1 2-19 15,4 0 24-15,2 0-1 16,-4-2-7-16,0 2-7 0,-2-3 1 16,0 2-4-1,0-1-4-15,0-4 0 0,0-6 13 16,-10-9-13-16,-14-4-6 16,-8-13-1-16,-10-10 1 15,3-10 0-15,-8-13-1 16,-3-13 0-16,0-10 0 15,2-15 0-15,3-12 0 16,6-19 0-16,5-9 0 16,9-20-1-16,2-10 0 15,12-1 1-15,0-1-1 16,11 12 1-16,0 16 1 16,0 9-1-16,0 5 0 0,6 5 0 15,3 1 1 1,7-8-1-16,0-11-1 0,13-2 0 15,1 4-4-15,4 9 2 16,0 20 3-16,-3 14 1 16,-6 12 2-16,0 15-3 15,-6 14 0-15,-6 10 1 16,1 5 0-16,5 3 0 16,-5 9 1-16,0 6 0 15,-3 12-1-15,-6 8 0 16,2 9 2-16,-7 4 0 15,0 0 3-15,0 0 4 16,0 0-5-16,0 0-1 16,0 0-3-16,0 0-1 15,0 0-1-15,0 0-5 16,0 0-7-16,0 0-17 0,0 0-22 16,0-4-8-1,0 0 4-15,-3 1 26 0,-8-3 10 16,-9 1-13-16,14 2-24 15,-10-2-62-15</inkml:trace>
  <inkml:trace contextRef="#ctx0" brushRef="#br0" timeOffset="436.8469">12336 4490 345 0,'-9'6'51'0,"9"-6"-37"15,0 0-6-15,0 0 1 16,13-9 1-16,29-25-1 16,10-14-2-16,21-7-1 15,0-2-3-15,-1 3-3 16,0 8 1-16,-8 7-1 15,-6 11 0-15,-10 14 0 16,-13 7 0-16,-10 4 0 16,-13 3 0-16,-1 0 0 15,-4 7 2-15,-1 19 10 0,-6 7 10 16,0 11-2-16,0 11 0 16,0 3-1-16,0 4-5 15,0 0-1-15,0-6-1 16,0-5-5-16,0-7-2 15,8-6-4-15,4-6 0 16,-6-9-1-16,4-9 0 16,-7-10 0-16,1-1-3 15,-4-3-9-15,0 0-21 16,0 0-43-16,0-3-32 16,0-8-73-16</inkml:trace>
  <inkml:trace contextRef="#ctx0" brushRef="#br0" timeOffset="1327.3547">13472 2623 380 0,'0'-2'51'16,"-2"2"-48"-16,-15 14 2 16,1 26 12-16,-6 12-2 15,7 10 1-15,4 2-6 16,11-4 3-16,0-9-8 15,0-12-5-15,26-12-1 16,12-13-3-16,7-14 3 16,6 0-3-16,4-36-15 15,-5-16-7-15,-12-9 8 16,-6-4 3-16,-21-1 8 0,-11 14 7 16,-7 7 5-16,-39 11 12 15,-14 16 4-15,-5 4 7 16,-6 5-5-16,18 3-5 15,11 1-2-15,19 1-11 16,16-1-5-16,7-3 0 16,25-8-16-16,34-8 11 15,17-2 3-15,11 0 0 16,-3 7-4-16,-4 5 0 0,-13 5 3 16,-11 9 2-1,-10 0 2-15,-17 9 0 16,-5 22-1-16,-3 14 5 15,-9 12 6-15,-7 10 4 0,6 9 1 16,-4 7-7-16,-2 1 0 16,6 5-2-16,3-7-6 15,4-5-1-15,0-11 0 16,1-6-1-16,-5-14-4 16,1-9-9-16,-3-17-24 15,-4-16-46-15,-8-4-47 16,0-10-83-16</inkml:trace>
  <inkml:trace contextRef="#ctx0" brushRef="#br0" timeOffset="2155.4425">14063 2624 110 0,'-9'-105'175'0,"7"56"-124"15,2 6-14-15,0 8 11 16,14 3-3-16,9 4-8 15,13 6-15-15,3 4-6 16,8 14 1-16,2 4-6 16,-5 8 2-16,-6 30-7 15,-10 9-4-15,-2 4 3 16,-8 12-5-16,-17 0 0 16,-1 8-1-16,-15 1-6 15,-16-3-3-15,-8-12 4 16,1-10 4-16,6-16 0 15,6-13-2-15,13-10-1 16,6-8 2-16,7 0 0 0,0 0-5 16,0-8 1-16,20-10 5 15,17-8 2-15,2 2 0 16,9-4 0-16,9-4 1 16,5-3-1-16,0-9 0 15,1 3 0-15,-5-1 0 16,-10 0-1-16,-5 2-1 15,-17-1-10-15,-12 5-3 16,-9 2 8-16,-5 6 1 16,0 4 1-16,-28 12-1 0,-9 5 0 15,-2 7 2-15,-5 0 4 16,9 15 6-16,3 11-4 16,3 7-1-16,14 5 0 15,13 1-1-15,2 1 0 16,4-1-1-16,32-9 0 15,11-6-1-15,4-10-5 16,5-10-6-16,6-4-32 16,-11 0 16-16,7-22 19 15,-12-11 9-15,-9-2 1 16,0-6 2-16,-13 2 7 0,-8 2 13 16,2 7-1-1,-11 8 11-15,2 9-4 0,-8 6-3 16,0 7-12-16,4 0-10 15,-1 11 3-15,5 25 10 16,-4 9-10-16,5 5-4 16,1 4-1-16,0-1 1 15,2-8-2-15,-1-4-3 16,-2-8 2-16,-4-16-3 16,2-6 1-16,-5-11 3 15,-3 0 0-15,1-31 1 16,0-14 1-16,6-12 1 15,-4-12-2-15,5-2-1 16,-5-1-5-16,5 5-12 16,-4 11-16-16,-4 18-42 15,0 35-10-15,0 3-48 0</inkml:trace>
  <inkml:trace contextRef="#ctx0" brushRef="#br0" timeOffset="2812.0143">15715 2432 354 0,'31'-30'51'0,"-31"2"-15"16,-11 4 16-16,-18 4-26 16,-13 14 3-16,-6 6 1 15,1 0-13-15,2 14 0 0,2 16-12 16,9 8-5-16,11 2-1 15,14-2 0 1,9-2-1-16,0-5-4 0,17-8-3 16,14-2-5-16,8-11-1 15,1-9 3-15,4-1 2 16,-5-4 1-16,-11-21 4 16,-8-6 5-16,-4 0 3 15,-4-3 6-15,-4 1 2 16,-8 2-1-16,0 9 0 15,0 9-2-15,0 7-2 16,0 6-2-16,0 0-2 0,0 0-2 16,0 0 0-1,0 23-2-15,1 12 0 0,13-1 2 16,8 0-6 0,5-2-9-16,7-6-20 0,1-1-18 15,1-11-27-15,2-8 31 16,-3-6 12-16,-1-9 18 15,-4-33-5-15,3-17 23 16,-6-20 1-16,-2-18 10 16,-6-15 5-16,-9-6-6 15,-10 2 11-15,0 7 1 16,0 16 17-16,-7 22 16 0,-7 22 5 16,2 18-8-1,-1 20-13-15,5 5-1 0,5 6 0 16,3 0-17-1,0 41-17-15,0 21-2 0,0 24 1 16,22 18 1-16,1 13-1 16,4 11-2-16,2 2-2 15,2-2-2-15,3-15-21 16,-4-23-41-16,-21-77-40 16,-4-13-80-16</inkml:trace>
  <inkml:trace contextRef="#ctx0" brushRef="#br0" timeOffset="3531.0889">16072 2425 332 0,'-49'-37'104'16,"28"27"-84"-16,18 3-13 16,3 0 22-16,14-7-17 15,34-4-9-15,24-8-2 16,12-6-1-16,3-2-1 15,-5 3-7-15,-9 3-2 16,-14 8 10-16,-19 7 0 16,-14 4 1-16,-8 6 0 15,-15 3 3-15,-3 0 1 16,0 0 17-16,0 8 12 16,-10 23-17-16,-6 14-10 15,1 9-3-15,5 4 1 16,8-5-4-16,2-1-1 0,0-13-1 15,18-5 0-15,15-12-1 16,3-10-3-16,1-12-6 16,-1 0-14-16,-2-10-6 15,-11-15 7-15,-7-3 17 16,-16-7 7-16,0-2 9 16,0-8 1-16,-26-3-3 15,-8-3-2-15,-3 2-3 16,2 6 4-16,8 6 0 15,4 10 0-15,12 6-2 16,11 7-1-16,0 1 2 0,0 2-5 16,11 2-3-16,13 6 1 15,13 3-1-15,-4 0 1 16,-1 13-4-16,-2 14-11 16,-4 12 4-16,-3 5 10 15,-6 7 2-15,0 5 1 16,-4-4 1-16,-9-3 2 15,0-6-2-15,1-15 1 16,-5-11-2-16,2-14 1 16,-2-3-1-16,5-3 2 15,2-37 10-15,5-15-5 16,4-15-6-16,7-6 1 0,9 5-2 16,2 4 0-1,10 9 2-15,2 7 3 16,4 9-1-16,-7 10-1 15,-5 12-1-15,-13 14 1 0,0 6-3 16,-2 0 0-16,-6 20 0 16,1 14-9-16,-5 5-25 15,-13-19-96-15,0 0-116 16</inkml:trace>
  <inkml:trace contextRef="#ctx0" brushRef="#br0" timeOffset="4155.4522">17620 2881 343 0,'-22'13'46'15,"-19"1"-45"-15,-17 0 6 16,-5 5 47-16,-17 4 3 16,-8 1-27-16,-18 0-12 15,-5 1-2-15,-7 2-3 16,-7 3 6-16,1-1 2 0,-11 8-9 15,-3-1-6 1,-7 2-5-16,-4 2 0 0,-1-3 2 16,2-2-1-1,13-7-1-15,11-3 4 0,6-5-3 16,8 1-2-16,1 2 0 16,0 1 0-16,-4 2 0 15,7-2 2-15,2-4-1 16,8 0-1-16,9-5 1 15,3 0-1-15,2-3 0 16,4 2 0-16,-3 2-1 16,-7 2 2-16,-5 3-1 0,-4 3 0 15,0-1 0-15,-4 5-1 16,0 0 0-16,10-3 1 16,8-5 1-16,16-6 0 15,12-4-1-15,4-6 1 16,7-4-2-16,12 0 1 15,15 0 0-15,8 0-2 16,9 0-13-16,0 0-40 16,42 0-7-16,20-5-15 15,-23-4-16-15,7 1-22 16</inkml:trace>
  <inkml:trace contextRef="#ctx0" brushRef="#br0" timeOffset="4921.1209">17482 3337 293 0,'0'6'41'0,"-32"1"-39"15,-5 6 1-15,-1-2 19 16,-9 2 23-16,-10 1-19 16,-7-3-19-16,-7 6-4 15,-14 0 4-15,-10 7 8 16,-6-3 11-16,-8 3-2 16,-6-2-10-16,2-2-2 0,4-4-5 15,-3 0 5 1,-1-1-3-16,1 0-2 15,2-1-3-15,-12 6 5 0,-8 3 2 16,-5 0-6-16,-4 5-5 16,10-2 1-16,9-2 7 15,10-1 1-15,6-4-6 16,10-5-3-16,8-1 0 16,3-3 0-16,5-2 0 15,-2-2 0-15,5 2 0 16,3-2 0-16,2 0 0 15,6 2-1-15,-5 2 0 16,7 3 1-16,11-2-1 0,2 0 1 16,3 0-1-1,9-1 0-15,0 3 1 0,3-6 0 16,6 1 0-16,2-2 0 16,5 1 0-16,1-1 0 15,4-3 0-15,4 4 0 16,-2-3-1-16,5-1 1 15,-3 1 1-15,7 3-1 16,-4-4-2-16,8 1 2 16,-5-4-1-16,6 0-8 15,0 3-17-15,0 1-22 16,0-2-57-16,0-1-29 16,7-1-153-16</inkml:trace>
  <inkml:trace contextRef="#ctx0" brushRef="#br0" timeOffset="11944.4076">16556 4339 269 0,'-27'-22'59'0,"-8"22"-41"16,0 0-8 0,2 12 28-16,5 15 9 0,1 4-2 15,8 7-25-15,14 3-10 16,5 0-5-16,0 0-4 16,15-7-1-16,21-5 1 15,3-6-1-15,6-11-1 16,3-8-8-16,-9-4-5 15,0 0-13-15,-6-18 2 16,-10-9-3-16,-13-2 8 16,-10-1 3-16,0-1 12 15,-10 3 5-15,-23 7 1 16,-7 4 1-16,-10 7-1 16,4 6 11-16,10 3 15 15,10-2-5-15,15 0-7 0,11-2-10 16,0-4-5-1,11-5-16-15,26-8 9 0,5 2 2 16,11 1-4-16,-5 5-10 16,-8 4 9-16,-9 6 4 15,-4 4 6-15,-13 0 0 16,-1 3 0-16,0 18 6 16,-1 8 4-16,-2 12 6 15,2 7 2-15,-7 4-1 16,2 6-6-16,4 1-5 15,2-5-3-15,2-5-3 16,5-4 0-16,-4-10-6 0,6-9-14 16,-10-15-30-16,-1-4 2 15,-5-7-5-15,-6 0 18 16,0-7 28-16,0-19 7 16,-13-6 13-16,-6-6 6 15,-9-4 2-15,-2-9-1 16,-4-4 0-16,4-1-6 15,-1-5-4-15,9 8 1 16,3 2 5-16,0 6 4 16,10 8 1-16,4 2-2 15,5 4-5-15,0 0-8 16,1 3-6-16,20 4 0 16,4 6-2-16,1 4 1 15,10 9 0-15,-1 2 1 0,4 3 0 16,-4 0 0-16,0 19 0 15,-8 10 0-15,-6 6 0 16,-14 1 1-16,-7 8-1 16,0 2 1-16,-9 2 1 15,-24 0-2-15,-10-2-1 16,0-4-11-16,-4-3-24 16,-2-9-29-16,35-28-8 15,-3-2-33-15</inkml:trace>
  <inkml:trace contextRef="#ctx0" brushRef="#br0" timeOffset="69069.3567">7479 11096 372 0,'11'-14'29'15,"-10"14"-29"-15,7 1 4 16,3 27-1-16,1 12 25 0,4 5-2 15,2 3-16-15,0 0-5 16,8-4-4-16,-4-5 1 16,-2-4-1-16,-3-8-1 15,5-6 0-15,-6-7-1 16,5-7-1-16,-1-7 2 16,3 0 0-16,5-3 0 15,8-29 2-15,4-6 0 16,16-7 0-16,8-2 0 15,8 0-2-15,3 3 0 16,6 4-1-16,-4 5 1 0,2 12 0 16,-3 11-1-16,-9 10-2 15,-2 2 1 1,-6 0-1-16,0 22 0 16,0 4 3-16,-3 5 0 0,2 4-1 15,-3 2 1-15,-4 7 0 16,-10 0 0-16,2-2 0 15,-7 0 1-15,-8-5-1 16,2-10 0-16,-3-5-1 16,-3-9 0-16,-1-8-3 15,0-5-7-15,-3 0-5 16,2-26-1-16,3-15 8 16,4-14 5-16,-2-3 2 15,2 0 2-15,4 3 2 0,-5 6 2 16,3 4-2-16,-3 4 4 15,-2 6 1 1,7 9-4-16,-5 7 3 0,6 10-3 16,-2 5-2-16,4 4 0 15,0 0-1-15,1 10 1 16,2 14 1-16,5 3 0 16,-1-2-1-16,7-3 0 15,-2-5-1-15,5-5 1 16,-4-11 0-16,-5-1-1 15,1 0 1-15,-8-22 1 0,-1-6 0 16,-10-5-1 0,-4 2 3-16,-10 3 2 0,-6 0 19 15,-6 1-2-15,0 6-14 16,0 2-8-16,0 5-1 16,0 10-11-16,0 4-34 15,0 0-52-15,-6 0-143 16</inkml:trace>
  <inkml:trace contextRef="#ctx0" brushRef="#br0" timeOffset="70365.8605">15878 10590 11 0,'2'3'352'0,"1"30"-351"16,3 13-1-16,-2 7 2 15,5 8 28-15,3 1 13 16,2 0-20-16,-2-1-18 15,11-8 5-15,-1-2-1 16,6-7-4-16,8-6-1 16,3-10-4-16,7-6 1 0,1-10 0 15,10-8 1 1,-1-4-2-16,10 0 1 0,-1-12 1 16,5-12-2-16,0-2 0 15,6-2 0-15,0 5 1 16,4-3-1-16,5 7 0 15,0 3 2-15,1 4-1 16,0 10-1-16,-1 2 2 16,-5 0-2-16,-8 0 1 15,0 9 2-15,-8 11 3 16,4 0-3-16,-12 6-2 16,-3 4 0-16,-15 1 1 15,-10 5-2-15,-4 2 0 16,-6 3 1-16,-11-2-1 0,2-3 2 15,-9-1-2-15,1-8 0 16,0-6 0 0,2-7 0-16,-3-4 0 0,6-6-3 15,-5-4-2-15,3 0 1 16,5 0-4-16,5-14-1 16,0-10 7-16,7-3 2 15,2 2 0-15,1-2 3 16,9 3-1-16,-2 0 2 15,6 0 1-15,5 3-2 16,5 4-2-16,4 3 1 16,9 2 0-16,1 3-1 15,4 3-1-15,2 6 2 16,-5 0-2-16,0 0 0 16,2 0 1-16,2 9-1 0,0 3 0 15,1-4-1-15,3 0 1 16,-3-5 0-16,2-3 0 15,0 0 0-15,-4 0 0 16,-7-3 0-16,-2-15 0 16,-3-4 0-16,-6-6 1 15,-4-10-1-15,1-5 5 16,-5-7-5-16,-2 1 3 16,-3-1 1-16,-6 1 10 15,-5 1-6-15,-2 2-6 0,-6 1-2 16,-4 8-2-1,-9 8-38-15,-2 26-93 0,0 3-170 16</inkml:trace>
  <inkml:trace contextRef="#ctx0" brushRef="#br0" timeOffset="71522.6043">10584 13096 487 0,'0'-21'72'16,"0"20"-68"-16,-27 1-4 15,-5 14 12-15,3 27 0 16,-1 8 0-16,15 6-7 16,10 4-1-16,5 2-1 15,0-3-3-15,20-2 0 16,10-15-1-16,-2-10-9 15,0-14-12-15,3-17-7 16,-5 0-2-16,-2-19 9 16,-12-27 5-16,-12-12 4 0,0-7 13 15,0 2 0 1,-28 2 1-16,-5 10 3 0,4-2 10 16,0 7 2-16,15-1-7 15,4 8-4-15,10 1-2 16,0 4 0-16,24 6-2 15,17 4 3-15,1 10 1 16,2 9 2-16,-5 5-2 16,-1 9 0-16,-3 26 6 15,-4 16 2-15,-4 6-2 16,-5 13-2-16,-3 1-2 16,0 7-2-16,-8 11-1 15,-4 5-2-15,0 0-1 16,-5-3 1-16,-2-14-1 0,0-15-1 15,0-11 0-15,0-15-3 16,0-16-23-16,-1-8-28 16,-7-12-29-16,3-12-65 15</inkml:trace>
  <inkml:trace contextRef="#ctx0" brushRef="#br0" timeOffset="72366.2587">10816 13202 364 0,'0'-62'7'0,"7"31"-6"15,8 0 28-15,-1 0 34 16,9 6-15-16,11 1-20 16,5 1-12-16,17 6 5 0,-4 5-4 15,6 6-7-15,-8 6-5 16,-11 0-5-16,-5 10 0 15,-13 14-2-15,-14 5-2 16,-7 11 0-16,0 1-1 16,-27 5-2-16,-15-2 1 15,-6 1 1-15,-1-3 2 16,13-9 1-16,5-5 2 16,20-7-1-16,11-5-1 15,0-8-3-15,18 0-1 16,23-6 5-16,20-2 1 0,6 0 0 15,-1-13 3-15,4-15 0 16,-4-7 0-16,0-3 1 16,-1-3 1-16,-11 1-3 15,-10 2 0-15,-10-2-1 16,-11 2-1-16,-12 4-1 16,-11 5-3-16,0 10 4 15,-12 7-1-15,-15 6-5 16,-7 6 0-16,0 0 2 15,7 12 3-15,3 18 1 16,5 5-3-16,14 2 2 16,5 5-1-16,0 2-1 0,13-3-1 15,21-4-10-15,4-6-12 16,2-9 4-16,1-8-4 16,0-14 3-16,3 0 14 15,-3-10 8-15,-3-22 1 16,-1-7 14-16,-3 3 6 15,-1-1 14-15,-8 2-6 16,-8 5-4-16,0 9-10 16,-9 4 0-16,-1 9-1 15,-5 8-7-15,5 0-6 16,0 0 1-16,4 18-1 16,1 12 10-16,-4 10-7 15,4 3-2-15,-7 1-1 16,5-1-1-16,-3-2 1 0,-1-7-2 15,-6-12 1-15,7-8 0 16,-4-11 0-16,-2-3 1 16,0 0-1-16,9-17 2 15,2-19 5-15,-1-6-4 16,5-6 0-16,-4-3-1 16,1 4 0-16,5 4-1 15,-11 7-1-15,2 10-8 16,-5 9-20-16,2 5-14 15,-2 12-41-15,-4 0-32 16,0 0-108-16</inkml:trace>
  <inkml:trace contextRef="#ctx0" brushRef="#br0" timeOffset="72803.3475">12709 13216 330 0,'19'-39'55'16,"-19"2"-25"-16,0 5-1 15,-14 4 20-15,-10 6-16 16,-2 8-11-16,-4 9-14 0,-1 5-1 16,2 0-4-1,1 4-3-15,7 21 0 0,3 5-1 16,7 8-2-1,10 3-1-15,1-2-8 0,0 2-12 16,7-9-2-16,10-9-4 16,7-3 8-16,-1-19 9 15,3-1 3-15,5-1 10 16,-3-28 5-16,-7-5 6 16,-4-5 3-16,-6 3 12 15,-10 2 2-15,1 8 2 16,-2 7-4-16,0 8 2 15,0 8-1-15,0 3-2 16,0 0-14-16,0 0-11 16,10 7-9-16,9 17 9 0,4 7 0 15,4 0-9 1,0 0-30-16,3-3-22 0,-21-23-64 16,3-2-60-1</inkml:trace>
  <inkml:trace contextRef="#ctx0" brushRef="#br0" timeOffset="73538.0138">13073 13108 330 0,'15'-50'71'0,"-8"25"-35"15,-2 7-2-15,-5 6 23 16,2 11-21-16,-2 1-12 16,5 0-20-16,-3 23-2 15,9 13 4-15,-1 9-2 16,-5 2-3-16,4-2-1 0,-5 0-8 15,3-5-7-15,-2-11-6 16,5-8-12-16,2-15-3 16,1-6-8-16,2-5 1 15,6-26 36-15,0-8 7 16,-5-3 8-16,6 4 11 16,-9 4 9-16,8 6 8 15,-7 7-8-15,-3 7-3 16,1 5-2-16,-1 6-14 15,3 3-8-15,4 0 0 16,4 7-1-16,9 20 0 16,-3 7-5-16,5 1-7 0,4 6-9 15,5-3-10-15,4-8-13 16,5-9 17 0,4-13-13-16,-5-8 2 0,0 0 11 15,-5-32 6-15,-5-9 11 16,-12-9 10-16,-2-6 17 15,-20 1 12-15,-3 3 4 16,-3 6 0-16,-3 6-11 16,-18 15 2-16,-7 11-11 0,-2 14-5 15,-2 0-3 1,-2 25-4-16,1 19-1 16,8 12 0-16,13 4 2 15,8 0-2-15,4-3-2 0,0-6-24 16,13-8-7-16,10-18-7 15,1-17 0-15,-1-8-11 16,-5-22 11-16,1-29 40 16,-3-22 6-16,-5-13 23 15,1-13-4-15,-5-2-2 16,-3 2 0-16,-4 15 15 16,0 18 15-16,0 22-3 15,0 17-6-15,0 20 0 16,0 7-7-16,0 4-4 15,0 41-32-15,0 29 5 0,12 21-2 16,11 14-3 0,9 6-1-16,8 2-1 15,14-1-23-15,-27-82-75 16,-1-10-217-16</inkml:trace>
  <inkml:trace contextRef="#ctx0" brushRef="#br0" timeOffset="74319.5638">16872 11782 249 0,'0'-59'227'0,"0"46"-158"16,-2 12-28 0,-9 1 22-16,-1 11-18 0,-10 40-22 15,4 21 2-15,-2 18-7 16,9 14-7-16,8 13-6 15,3 11-1-15,0 6 1 16,1 3-4-16,24-9 0 16,1-6-1-16,3-13-4 15,-8-13-2-15,-1-17-3 16,-5-17-3-16,-4-11 4 16,-3-11-1-16,-8-8 2 15,0-7 7-15,-12-6 0 0,-18-3 1 16,-10-8 0-1,-10-1 0-15,-10-4 2 0,-8 0-1 16,-6-2 0-16,-3 2-2 16,-9-1 0-16,-7 2 0 15,-3 1 1-15,-2 5 0 16,1 3-1-16,0 4 1 16,5-2 0-16,4 2 4 15,2 0-2-15,12-1 0 16,5 0-3-16,20-4 0 15,3-2 0-15,10-2-1 16,8-2 0-16,7-2-1 16,6-3-1-16,2-1-3 0,3 0 1 15,-1 0-10-15,5-8-18 16,-2-15-22-16,8-5-15 16,0 16-55-16,0 0-40 15</inkml:trace>
  <inkml:trace contextRef="#ctx0" brushRef="#br0" timeOffset="74694.0166">15542 13132 324 0,'38'-38'31'16,"-27"28"-25"-16,-5 4 7 16,-6 6 54-16,-9 0 8 0,-19 0-35 15,-11 26-40 1,-3 4 3-16,-6 8 0 0,-10 4 0 15,4 5 2-15,-5-2-2 16,3 3-1-16,9-6 0 16,16-5 1-16,11-7 1 15,15-6 0-15,5-2-3 16,0-2 4-16,0 1 8 16,16-4-7-16,7 3 2 15,5 1 7-15,7 0-2 16,0 1-4-16,4 0 3 15,3 6 1-15,-3-2-3 16,-3 3-4-16,2-1-4 16,-10-4-1-16,-6-2-1 15,-2-5-1-15,-9 0-2 16,-6-4-6-16,-5 0-28 16,0-13-46-16,0 0-128 0</inkml:trace>
  <inkml:trace contextRef="#ctx0" brushRef="#br0" timeOffset="75679.4167">8150 11647 410 0,'0'-14'60'16,"0"11"-30"-16,0 3-24 16,0 12 18-16,1 32 13 15,4 18-7-15,1 19-15 16,-6 9-5-16,0 7-3 0,0 9-1 15,-6 6 2 1,-7 5-3-16,-4 8-3 16,-1-5-2-16,2-1 0 15,1-5 0-15,4-7 1 0,2-10-2 16,-1-10 1 0,5-13 0-16,-3-14 1 0,6-8-1 15,2-12 0-15,0-9 0 16,0-10-1-16,0 0 1 15,15-4-1-15,8-4 1 16,4-1 3-16,8-6 6 16,8-5 4-16,8-1 3 15,9 0 0-15,10 0-1 16,8 0-3-16,6-2-3 16,0-7-4-16,-2 3-2 15,-9 2-1-15,-5 3-2 0,-4 1 1 16,-4-3-1-1,-5 0 0-15,-1 0 0 0,-7-5-1 16,-7 1-1-16,-7-3-7 16,-10 3-13-16,-11 0-13 15,-8-1-24-15,-4-7-18 16,0-3-39-16,-2 8-41 16,-10 2-54-16</inkml:trace>
  <inkml:trace contextRef="#ctx0" brushRef="#br0" timeOffset="76100.9121">9055 13153 140 0,'-28'-27'164'0,"12"19"-113"15,1 5 20-15,4 0 28 16,2 0-30-16,5 3-10 0,4 0-25 16,0 0-12-16,0 0-4 15,0 14-5-15,16 9 0 16,17-1-6-16,4-2-2 15,9 0-2-15,6-6-2 16,1-1-1-16,6-9-2 16,-2-3-6-16,-6-1-4 15,-5 0 4-15,-11 0 3 16,-15 0-3-16,-12 0 3 16,-2 0 5-16,-6 0 2 15,0 0 3-15,-9 7 5 16,-16 10-5-16,-12 11-5 0,-5 6 0 15,5 11 0-15,-1 7-1 16,4 8 1-16,5 4 0 16,2-3 1-16,5-3 0 15,9-12 0-15,2-8-1 16,10-8 0-16,1-12 0 16,0-4-6-16,0-8-17 15,0-6-27-15,0 0-8 16,15 0-30-16,-7 0-74 15,-3-10-159-15</inkml:trace>
  <inkml:trace contextRef="#ctx0" brushRef="#br0" timeOffset="112736.0474">22400 3426 403 0,'5'-7'88'15,"-4"4"-75"-15,1 3-10 16,-2 0 36-16,2 0-7 16,-1 0-10-16,5 9-4 15,1 20 0-15,2 12 13 16,0 7-18-16,-6 1-4 15,2 9-1-15,-2 8-4 0,0 6-1 16,-2 4-1 0,0 2-1-16,6 1-1 0,-4-5 0 15,5-5 0 1,-5-4 0-16,2-3 0 0,0-7 0 16,-5-1 0-16,0-9 0 15,2-6 0-15,-1-8 0 16,3-7 0-16,0-3 0 15,-1-8 0-15,-3-6 0 16,0-5 0-16,0 0 0 16,0-2 1-16,0 0-1 15,0 0 1-15,0 0 0 16,0 0 0-16,0 0 0 16,1 0-1-16,9 0-1 15,2 0 0-15,4 0 0 0,11-2 0 16,13-4 1-16,2 3 0 15,8-2 0-15,8 3 0 16,1 2 1-16,11 0-2 16,4 0 2-16,4 0-1 15,15 0 1-15,6 0-1 16,5 0-2-16,5 0 1 16,0 0-2-16,-7 0 2 15,-8 0 0-15,-9 0 0 16,-12 7 1-16,-11 0 0 15,-7 1 0-15,-6-2 0 0,-6 0 0 16,-4-4 0 0,-6 0 0-16,-8-1 0 15,-6-1 0-15,-7 0 1 0,-8 0-1 16,0 0 0-16,-4 0 0 16,0 0-1-16,3 0 0 15,-3 0-2-15,0 0 1 16,0 0 1-16,0 0 1 15,0-7 0-15,0-7 0 16,0-4 0-16,0-5 1 16,-3-2 0-16,-8-6 0 15,-5-4 0-15,1-8-1 16,0-6 1-16,5 0-1 16,-1-3 0-16,-1-4 1 15,5-5-1-15,-1-7 2 0,1-12-2 16,1-6 0-16,0-10 0 15,1 2-1-15,2 5 0 16,-1 5-4-16,2 10 1 16,1 5-1-16,0 6-8 15,-4 5 10-15,1 5 3 16,1 3 1-16,-1-1-1 16,4 1 0-16,0-2 0 15,0 2-2-15,0 8 1 16,0 11 1-16,0 4 0 15,-6 9 1-15,2 2 0 16,3 7 3-16,0 2-1 16,-5 2 3-16,6 4 4 0,0 0-6 15,0-1-3-15,0-2 0 16,0-9 0-16,0 2-1 16,0-3-1-16,-1 2 1 15,1 6 0-15,0 0 0 16,0 0 1-16,0 5-1 15,0-1 0-15,-2 0 0 16,2 2 0-16,-2 0 0 16,1 0-1-16,1 0-1 15,-7 0 2-15,3 0-1 16,-10 0-1-16,-10 11-1 16,-18 10 3-16,-12-1-2 15,-17 2-3-15,-10-2-6 16,-20 0 3-16,-8-4-2 15,-12-3-16-15,-13 0 10 0,3-6-1 16,-1-4 13-16,4-3-4 16,7 0 1-16,8 0 1 15,15 0 5-15,10 0 1 16,17 0 0-16,13 0 2 16,14 0-2-16,8 0 0 15,16 0 1-15,0-2 0 16,9 1 1-16,8-2-1 0,1 3 0 15,-3 0 0 1,5 0 0-16,0 0 0 16,0 0-1-16,0 0 1 0,0 0-1 15,0 0 1-15,0 0 0 16,0 0-1 0,0 0 1-16,0 0-1 0,0 4 2 15,0 5-1-15,0 2 1 16,0-1-2-16,0 1 0 15,0 2 2-15,0 1-2 16,7 3 0-16,-5 1 0 16,5 1 0-16,-2 4 0 15,0 0 2-15,-2 4-2 16,5 1 0-16,-1 3 0 16,2 3 0-16,5 3 0 15,-3 3 0-15,1 1 0 0,2 3 1 16,-1-2-1-16,1 3 0 15,0 0 0-15,5-1 2 16,-8 0-2-16,3-4 0 16,-3-3 0-16,1-2-1 15,-1-2 1-15,-7-8 0 16,4-5 1-16,-8-2-1 16,0-8 0-16,0 1 0 15,0-5 0-15,0 0 0 16,0-6-3-16,-4 0-34 15,-1 0-128-15,-1-2-165 0</inkml:trace>
  <inkml:trace contextRef="#ctx0" brushRef="#br0" timeOffset="113392.4076">22925 3739 178 0,'-12'-4'164'16,"7"1"-110"-16,3 1-35 16,2-1 51-16,0 1-27 15,0 1-21-15,0-1-6 16,19-2-6-16,10-2-2 16,14-1-3-16,14 0 0 15,9-1-3-15,7 2-1 16,2-1-1-16,-7 4-1 15,-8 3-1-15,-17 0-11 16,-10 0-28-16,-12 0-32 0,-21 0-49 16,0 0-56-16</inkml:trace>
  <inkml:trace contextRef="#ctx0" brushRef="#br0" timeOffset="113766.9973">23107 3349 338 0,'-18'-23'46'16,"16"22"-27"-16,2 1 55 15,0 0-32-15,0 7-31 16,0 28-5-16,18 13 27 15,-2 7-6-15,7-2-3 16,0 5-7-16,-1 0-6 16,-4 5-5-16,3 2-3 15,-7 4-2-15,0-5 1 16,-5-4-2-16,0-8 0 0,-4-11-2 16,0-10 1-16,-2-9 0 15,0-10-3 1,-3-8-5-16,0-4-5 15,0 0-15-15,0 0-16 0,0-4-33 16,0-8-75-16,-3-2-154 16</inkml:trace>
  <inkml:trace contextRef="#ctx0" brushRef="#br0" timeOffset="115516.7461">20798 3264 183 0,'11'0'48'15,"16"0"-8"-15,6 0-1 16,0 0 0-16,8 0-12 16,3 0 6-16,2 0 2 15,7 0-6-15,0 0 1 16,5 0-5-16,7 0-2 15,2 10-6-15,-2-2-3 16,2 1 1-16,-2-2-7 0,8-3-4 16,1 0-2-1,4-4-1-15,-8 0-1 0,-5 0 0 16,-6 0 0-16,-8 0 0 16,1 0 0-16,-4 0 0 15,-5 0 0-15,-5 0-1 16,-3 0 1-16,-12 0 1 15,-10 0-1-15,-5 0 0 16,-5 0-1-16,-3 0-2 16,0 0-11-16,0 0-36 15,0 0-58-15,-13 0-41 16</inkml:trace>
  <inkml:trace contextRef="#ctx0" brushRef="#br0" timeOffset="116235.5643">20954 3557 66 0,'0'0'135'15,"0"0"-100"-15,0 0-10 16,0 0 15-16,0 0-11 15,0 0-3-15,13 0-3 16,-1 0 4-16,-1 2 0 16,2 0-4-16,1 0 0 15,2-1-6-15,8 5-2 16,-1-3 2-16,2-1-6 16,5 1-4-16,-2 3-1 0,6-5 0 15,3 5-2-15,-2-2 1 16,6 0-2-16,3 1 0 15,-2-4 0-15,7 1 0 16,5 3 0-16,-5-4-2 16,2 4 1-16,-3-4 0 15,-3 1 0-15,-2-2-1 16,-1 2 3-16,-5 0-3 16,-2 0 1-16,-6 0 1 15,2 1 0-15,-1-3-1 16,0 0 3-16,2 0-3 15,1 0 1-15,-2 0-1 16,-3 0 0-16,0 0-1 0,1 0 0 16,-2 0 1-1,0 0-1-15,4 1 0 0,-1 1 1 16,2-2-1-16,-2 2 1 16,-2 0 0-16,-11-2 0 15,-6 2-1-15,-7-2-1 16,0 0 0-16,-4 0 0 15,0 0-3-15,-4 0-68 16,-15 0-147-16</inkml:trace>
  <inkml:trace contextRef="#ctx0" brushRef="#br0" timeOffset="116799.1657">21807 3274 9 0,'23'8'46'0,"-12"-3"-27"0,-1 0-9 16,2 0 3-16,-8-1-10 16,3 0-3-16,-1-3-1 15,-1 4 1-15,1-4 0 16,1-1-2-16,-6 3-7 16,-1-3-8-16,0 0-54 15</inkml:trace>
  <inkml:trace contextRef="#ctx0" brushRef="#br0" timeOffset="116891.9237">21807 3274 63 0,'107'41'36'0,"-105"-41"-31"16,-2 0-5-16,0 0-23 0</inkml:trace>
  <inkml:trace contextRef="#ctx0" brushRef="#br0" timeOffset="117016.7422">21920 3257 138 0,'0'-11'43'0,"0"5"-36"16,0-2 5-16,0 1 11 15,0-4-4-15,0-1-3 16,0 1-16-16,0-2-10 16,0 2-20-16,0 1 3 15,-4 6-3-15,1 4-2 16</inkml:trace>
  <inkml:trace contextRef="#ctx0" brushRef="#br0" timeOffset="117579.2424">21920 3257 93 0,'115'-103'251'0,"-114"102"-214"16,4 1-11-16,-3 0 17 0,-2 0-10 16,2 0-15-16,3 0-2 15,-1 1-2 1,3 12 12-16,1-2-3 0,3 3-8 16,5 2-4-16,4 4-5 15,3 2-1-15,5 1-4 16,5-4 0-16,2 1 0 15,-5-1-1-15,0-7 0 16,-12-2 1-16,-4-6-1 16,-7-2 0-16,-3-2 0 15,-4 0 1-15,0 0 1 16,0 0 4-16,0 0 1 16,-4 0 22-16,-10 1-20 15,-7 3-6-15,1 3-1 16,0 0-1-16,0 6 0 0,-2-2 0 15,5 3 0-15,-5 0-1 16,7-1 0-16,4-2 0 16,1 1 0-16,7-6 0 15,-1-1-1-15,4-2 1 16,0-3-1-16,0 0-1 16,0 0-1-16,0 0-16 15,0 0-45-15,0-6-33 16,0-1-102-16</inkml:trace>
  <inkml:trace contextRef="#ctx0" brushRef="#br0" timeOffset="118188.6174">22253 3530 237 0,'0'-2'60'15,"0"-3"-23"-15,0 5 25 0,0 0 14 16,0-2-20-16,0 2-16 15,0 0-11-15,0 0-5 16,0 0-5-16,0 0-6 16,0 0-8-16,0 0-3 15,0 12 2-15,12 4-1 16,6-1-1-16,7 5-1 16,0-6 0-16,2 0-1 15,-4-1-1-15,0-5 0 16,-5 0-1-16,-2-6 0 15,-9-2-3-15,-1 0-7 16,-6 0 7-16,0 0 5 16,0 0 6-16,0 0 5 0,-8 0-2 15,-8 0-1-15,-3 0-3 16,0 0-1-16,-4 0-3 16,-1 12 2-16,1 7 0 15,3 2-1-15,-2 6 0 16,5 3-1-16,3-2-1 15,3-4 1-15,-1-5-1 16,5-6 0-16,6-7 0 16,0-3 0-16,1-3 1 15,0 0 0-15,0 0-1 16,0 0-4-16,-2-15-30 16,0-6-39-16,1 12-25 0,-4 0-71 15</inkml:trace>
  <inkml:trace contextRef="#ctx0" brushRef="#br0" timeOffset="119626.8233">19659 3164 201 0,'-6'0'99'15,"6"0"-56"1,0 0-7-16,0-1 27 0,0 1-12 16,0 0-10-16,0 0-20 15,0 0-9-15,8 0-3 16,6 0 0-16,8 0-4 15,-1 0-1-15,6-3-4 16,-2 0-2-16,5 0-14 16,-19-1-105-16,-3 0-120 15</inkml:trace>
  <inkml:trace contextRef="#ctx0" brushRef="#br0" timeOffset="120032.3872">19989 2941 229 0,'0'-14'131'16,"0"12"-95"-16,1 0-18 15,12 2 0-15,10 0-4 16,3 0 0-16,6 0-4 0,5 8-6 15,-12 8-2 1,-2 3 0-16,-8 4-1 0,-5 0-1 16,-10 2 0-1,0 5 1-15,0 1-1 0,-22-2-2 16,0-2-5-16,5-4 7 16,-2-9 5-16,14-6 0 15,-1-2-3-15,6-5-2 16,0-1 0-16,0 0 0 15,22 0 2-15,13 0 9 16,8-12-8-16,-1-2-3 16,-5 2-12-16,-3 1-22 15,-10 8-23-15,-21 3-21 16,-3 0-62-16</inkml:trace>
  <inkml:trace contextRef="#ctx0" brushRef="#br0" timeOffset="121344.8961">19975 3704 154 0,'5'-6'192'16,"-5"6"-156"-16,0 0-24 16,2 0 7-16,5 14 5 15,-4 7 26-15,6 6-30 16,-7 0-12-16,4 0-4 16,0-2-3-16,3-4-1 15,2 0 0-15,-4-4-2 16,9-3-15-16,-14-14-66 15,1 0-46-15</inkml:trace>
  <inkml:trace contextRef="#ctx0" brushRef="#br0" timeOffset="121720.0956">20305 3674 229 0,'0'-14'40'16,"0"14"-25"-16,0 0 7 15,0 0-3-15,0 0-18 16,0 11 3-16,10 6-1 0,1 0 0 16,1 0-1-16,0-1-1 15,5-1 1-15,2 2-2 16,3 1 2-16,-5-2 0 15,0-2-1-15,-6 1 1 16,-4-2 0-16,3 0 4 16,-10-5 3-16,0 2 12 15,0-3 1-15,0 3 9 16,-12 0 1-16,-11 2-13 16,0-4-14-16,2-2-5 15,4-6-2-15,-1 0-26 16,11 0-46-16,2-8-25 15,5-6-68-15</inkml:trace>
  <inkml:trace contextRef="#ctx0" brushRef="#br0" timeOffset="122001.5548">20440 3585 90 0,'24'-18'155'16,"-6"12"-121"-16,-2 1 5 16,-1-2 6-16,4 5-18 15,-3 0-12-15,4 0-7 16,-6 2-1-16,-1 0 0 16,-2 0 0-16,-3 0 1 15,-7 0-5-15,-1 0-2 0,0 0 1 16,0 0 2-16,0 0-1 15,0 0-3-15,0 0-11 16,0 0-23-16,-5 0-4 16,-2 0-41-16,6 0-44 15</inkml:trace>
  <inkml:trace contextRef="#ctx0" brushRef="#br0" timeOffset="124391.7629">22417 4431 66 0,'0'-6'194'16,"0"4"-175"-16,0 0-15 16,0 2 36-16,0 0-7 15,0-2-15-15,0 2-11 16,0 0-6-16,0 0 5 15,0 0 0-15,0 0 3 16,0 0 2-16,-12 0-2 16,1 0-3-16,-8 0-2 15,4 6-1-15,-9 0-1 16,-4 5 2-16,-7 0 0 0,-10 3-4 16,-5 0 1-1,-1 1 2-15,-7 0-2 0,1 2 0 16,1-3-1-16,-3 1 0 15,-6 2 1-15,1-3 1 16,-1 3-2-16,-7 0 3 16,3 0 1-16,6 3 0 15,8-5 2-15,12-3 4 16,1-3 3-16,15-4-2 16,3 2-3-16,9-6-1 15,4 2 1-15,5 0-4 16,3 0 1-16,3-3 2 0,0 0-2 15,0 0-4 1,-2 0 0-16,2 0-1 16,0 0-1-16,0 0-3 15,0 0-35-15,0 0-59 0,0 0-25 16</inkml:trace>
  <inkml:trace contextRef="#ctx0" brushRef="#br0" timeOffset="125017.0789">21430 4546 300 0,'3'-17'18'0,"-3"12"-3"16,0 0 44-16,0 4-10 15,0 1-26-15,0 0-4 16,0 0-12-16,0 0-1 15,-8 0 0-15,-5 14-2 16,-10 9-2-16,1-1 0 16,-5 6-1-16,-3 5 0 15,2 2-1-15,1-1 0 16,-3-3 1-16,5 4-2 16,1-3 1-16,6-6 0 15,-1-5 0-15,6-2 0 16,3-10 0-16,6 0 1 15,-3-4-1-15,5 0 1 16,2-4-1-16,0-1 0 0,0 0 1 16,0 0-1-1,0 0 2-15,0 0 3 0,0 0 15 16,0 0-10-16,0 0-5 16,9 0-1-16,5 0-1 15,7 0 1-15,4 11 2 16,0 3 2-16,6 2 0 15,0 2 1-15,2 0-3 16,-7-4-1-16,-1 2-3 16,-7-2 0-16,-1 0-1 15,-6-3 0-15,1-4-1 0,-7-1 2 16,3-2-1 0,-8-1-1-16,2-3 1 0,-2 0-1 15,0 0 2 1,0 0 0-16,0 2-1 0,0-2 1 15,0 0-1-15,0 0-1 16,0 0 0-16,0 0-4 16,0 1-43-16,0-1-48 15,0 0-80-15</inkml:trace>
  <inkml:trace contextRef="#ctx0" brushRef="#br0" timeOffset="151797.2765">8367 9425 139 0,'0'3'0'15,"0"-3"-3"-15,0 0-3 0,0 0 4 16,0-3 0 0,0-4-20-16,0 0-56 15</inkml:trace>
  <inkml:trace contextRef="#ctx0" brushRef="#br0" timeOffset="154984.7781">21830 8861 323 0,'-6'-14'63'0,"6"12"-35"16,0 2 20-16,0 0 22 16,0 0-32-16,0 0-9 15,0 12-4-15,0 18-6 16,0 16-2-16,0 6-7 16,0 6-6-16,-6 7-1 15,2-6-3-15,3-2-1 16,0-10-4-16,1-7-20 15,0-15-29-15,0-25-41 16,0 0-79-16</inkml:trace>
  <inkml:trace contextRef="#ctx0" brushRef="#br0" timeOffset="155594.6534">22144 8799 193 0,'8'-49'188'16,"-6"28"-149"-16,5 0-13 16,1 3 43-16,12-1-25 0,3 2-22 15,11 3-5 1,3 6-2-16,5 8 0 0,1 0-7 15,-6 0-1-15,-2 21-3 16,-14 11-3-16,-6 9-1 16,-14 6-3-16,-1 1 1 15,0 0-4-15,-32 1 1 16,-3-7 0-16,-4-7 0 16,1-5-2-16,2-8-9 15,12-8-2-15,10-9 7 16,6-5 3-16,8 0-17 15,0 0-26-15,25-19 25 16,12 0 26-16,7 1-1 16,4 3 1-16,0 5 0 0,2 6 1 15,-2 4 5-15,-5 0-2 16,-7 13 0-16,-8 12-2 16,-8 9 2-16,-12 7 1 15,-5 2 5-15,-3 6 0 16,0 0-2-16,-16-4 7 15,-10 0-3-15,-8-7 4 16,-5-7 2-16,-7-4 3 16,-3-9 2-16,4-7-2 15,5-7-7-15,1-4-5 16,5 0-5-16,12 0-4 0,2-15-3 16,8-3-23-1,4 1-28-15,8 11-43 0,0 6-101 16</inkml:trace>
  <inkml:trace contextRef="#ctx0" brushRef="#br0" timeOffset="157031.7114">22920 9705 364 0,'0'3'126'0,"-25"3"-121"16,-16-2-5-1,-10 3 45-15,-7 5-1 0,-14 4-18 16,-11 2-13-16,-18 2 2 16,-17 4 4-16,-16 3-12 15,-10 0-2-15,-1 0 6 16,4-6 0-16,5-4-2 15,13-7 1-15,11-4-6 16,19-6-1-16,19 0-1 16,14 0-1-16,14 0-1 15,9-12 0-15,10-4 0 16,7-2-1-16,6 0 0 16,6 4-4-16,-3 0 1 0,6 2 1 15,4-1 3 1,-8 4 0-16,9-1 0 0,-2-3-3 15,2-3 1 1,0-4 1-16,0-2 0 0,0-3 1 16,0-7 0-16,0-4 0 15,0 1-2-15,0-9 1 16,0-3 0-16,0-9-1 16,0-6 0-16,0-3-2 15,0-10 0-15,0-1 1 16,0-3 1-16,0-3 0 15,0-1 2-15,-7-6-3 16,3-1 2-16,1-1 0 0,1 5-1 16,-3 12-4-1,5 12 0-15,0 6 3 16,0 4 1-16,0 0 1 0,7-3 0 16,7 1 0-16,2 2-3 15,2 8-7-15,-6 9 4 16,-7 14 4-16,3 3 2 15,-5 8 1-15,5 0 0 16,-2-2 0-16,1 1 0 16,5 2 0-16,-5 0 0 15,3 4 0-15,3-1 0 16,6-1 1-16,5 1 0 16,7 3 1-16,8-2 1 0,6 4 3 15,21-4 1-15,9 3-2 16,21 1 0-1,13-2-1-15,12 3-1 0,9-2-2 16,7 1 1-16,10-1-1 16,0-3-1-16,-6 1 0 15,-11 4 1-15,-10 0-1 16,-19 0 0-16,-8 0 0 16,-19 6 1-16,-4 6-1 15,-8 1 0-15,-11 0 0 16,-4-3-1-16,-8 3 1 15,-6-4 0-15,-7 4 0 16,-10-3 0-16,1 0 0 0,-8 0 2 16,-2-3 2-1,2 0-2-15,-5 3-1 0,3-1 0 16,-2 4 0-16,-3 1 1 16,-2 2 3-16,5 2 3 15,-5 2-5-15,0 2-1 16,0 2 1-16,0 6-1 15,0 8 0-15,0 4-1 16,0 9 1-16,0 3 0 16,0 2-2-16,0 4 1 15,3 4 0-15,8 6-1 16,1-2 1-16,4-2-1 16,-2-1-1-16,1 0 1 0,-5-3 0 15,-3 0 1 1,1 4-1-16,-7-4 0 15,-1-3 0-15,2-4 1 16,0-7-1-16,1-6 0 0,2-5-1 16,-1-9 1-16,6-4 0 15,-1-6 0-15,-6-9-2 16,1-2 1-16,-4-6-1 16,0 2 2-16,0-3 0 15,0 0 1-15,0 0 1 16,0 0 1-16,0 0-1 15,0 0-1-15,0 0 0 16,0 2-1-16,0 3 0 0,-7 2 0 16,-14 3-1-16,0 0 1 15,-5 0 1-15,-1 2-1 16,-3-2 0-16,-2 0 1 16,-3 0 0-16,-2-2 0 15,2-1-1-15,-10 2 0 16,-6-2 0-16,-8 4 0 15,-12-1 0-15,-10 0-4 16,-11-1-5-16,-6-4-6 16,-11 2-16-16,-7-4-22 15,2 2-29-15,79-2-64 16,5-1-22-16</inkml:trace>
  <inkml:trace contextRef="#ctx0" brushRef="#br0" timeOffset="792874.3708">182 8981 248 0,'-3'-15'88'0,"-3"11"-77"16,4-1-9-16,2 2 3 15,0 3 6-15,0 0 1 16,0 0-5-16,5 0-3 16,17 0 17-16,3 0 2 15,10 0 1-15,6 0-7 16,13 0 2-16,13 9 0 0,12 2 0 16,5-4-3-16,9 0-4 15,6-4-2-15,12 0 0 16,13-3 0-16,11 0 1 15,4 0-3-15,6 0-3 16,1 0-2-16,8-4 1 16,7-3 7-16,4 1 5 15,7-4-10-15,-1 0-6 0,1 1 1 16,4-4-1 0,-4 3 0-16,-1-4 0 15,0 4 2-15,-5 0-1 16,-8-3-1-16,-3 6 0 0,-12-5-1 15,-6 6 1 1,-3-2-2-16,-4 6 2 0,-6 2 1 16,-2-1-1-16,5 1 0 15,1 0 1-15,8 0 0 16,3 0-1-16,1 3 1 16,-1 5 0-16,-3-2-2 15,7 2 2-15,0 0-1 16,-2 0 2-16,5 2-2 15,2 1 2-15,7 0-1 16,0-1 0-16,4-2-1 16,0-1 0-16,-10 2 0 15,-6-4-1-15,-12 4 0 0,-20-5 1 16,-12 0-1-16,-9-4 0 16,-13 0-2-16,-3 0 2 15,-14 0 0-15,-7 0 1 16,-7 0 0-16,-5-4 0 15,-6 0 1-15,-5-2 0 16,4 1-1-16,-8 1 0 16,5-1 3-16,-7 2-2 15,2 2 1-15,-5 1-1 16,5 0-1-16,-3 0 1 16,-3 0 0-16,0 0-1 0,-5 0 0 15,-3 0 0-15,-3 0 0 16,-6 0 0-16,3 0 0 15,-4 0-1-15,-2 0 1 16,0 1 2 0,0-1-1-16,0 0 1 0,0 0 0 15,0 0 1-15,0-11 6 16,0-21-3-16,0-15-5 16,0-12-1-16,0-16 2 15,0-9-2-15,0-6 0 16,0-6 0-16,-2-4 0 15,2-7 0-15,0-7 1 16,0-6-1-16,0-7 0 16,0-8-1-16,0-6 1 0,5-3 0 15,6 5 0 1,-10 5 0-16,-1 6-2 0,0 9 4 16,0 8-2-16,0 4 1 15,0 0 0-15,0 3 0 16,0-2 2-16,0-1-2 15,0-1 0-15,6-2-1 16,7 4 0-16,-2 5 0 16,-3 0 0-16,-3 6 0 15,-3-4 1-15,3-1-1 16,-5 1 0-16,5 0 3 16,-3-2-3-16,-1-2 1 15,2-2-1-15,-3-1 1 16,1-1 0-16,-1 1-1 0,0 4 0 15,2-4 2-15,3-4-1 16,-3 4-1-16,2 1 0 16,5-2 0-16,1 1 0 15,1-2 0-15,3 6 0 16,-2 5 0-16,0 5 0 16,4 6 1-16,-1-3-1 15,4 5 0-15,-5 2 0 16,7 2-1-16,-5 4 1 15,5 2 0-15,0 5 0 16,-4 9 0-16,2 1 1 0,-5 10-1 16,-3 9 1-16,-4 6-1 15,3 9 2 1,-3 4 0-16,-2-3 1 16,1-1-1-16,-1 3-2 0,-4-2 2 15,6 5-2 1,-3-5 0-16,-2-2 2 0,4 1-2 15,-4-5 2-15,1-5-1 16,3 1-1-16,-2-8 0 16,0 4 0-16,1 3 0 15,0-4 0-15,-3 3 0 16,5 2 0-16,-2-1 1 16,4 6-1-16,0 0 0 15,-4 8 0-15,2-1 0 0,-2 1-1 16,2 4 1-16,-3 3 0 15,-3 5 0-15,0 8 0 16,-1-1 1 0,0 2-1-16,0 0 0 0,0 0 0 15,0 0 0-15,0 0 0 16,0 0-1-16,0 0 1 16,0 0-3-16,-13 7-3 15,-15 8 3-15,-17 0 3 16,-14 5 0-16,-6-3 0 15,-16 1 1-15,-9 2-2 16,-14 1 1-16,-17-4-2 16,-4 2 0-16,-14 3-3 0,-7-7-1 15,-11 5 3 1,-3-2 2-16,-9 3 1 0,1-4 0 16,6 1 0-16,5 2 0 15,4 3 1-15,8-4 0 16,2-1-1-16,7 3-2 15,4-7 2-15,0 0 0 16,-2 0 0-16,9-2 0 16,3-2 1-16,3 0-1 15,-1-4 1-15,1-1-1 16,1 0 0-16,3-1 0 16,-1 0-1-16,2-1 0 0,-3 4 1 15,-5-3 1 1,-1-1-1-16,3 1 0 0,0 2 1 15,2-2 0 1,7-1-1-16,3-3 1 0,0 0 0 16,0 0-1-16,4 0 0 15,1 1 0-15,4 2 0 16,-3 1 1-16,-2-2-1 16,0 3 1-16,1 3-1 15,2-3 0-15,2-1 0 16,8-1 2-16,2-3-2 15,4 2-1-15,0-2 1 16,0 0 0-16,-2 0 0 16,0 0-1-16,0 0-2 0,5 0 1 15,-3 0 0-15,-4 0-1 16,-8 0-2 0,0 4-1-16,-2 1-3 0,9 1 4 15,11-2 2-15,8-2 2 16,7-2 0-16,2 0 0 15,2 0-6-15,1 0 2 16,1-2 3-16,-4-3 2 16,-8 3 0-16,-10-1 0 15,-1 1 0-15,0 2 0 16,7-2 0-16,8-3-1 16,5-2-1-16,6 1 2 15,5-3 0-15,3 4 0 16,4-4 1-16,-4 5-1 0,-2 1 0 15,-7 2 0-15,-5-2-1 16,-2 0 2-16,-4-1-1 16,9 3 0-16,5-1 1 15,11 1-1-15,10 1 0 16,4 0 0-16,2 0-2 16,-1 15-1-16,-1 2 3 15,2-4 0-15,2-5 1 16,0-2-1-16,-1 2 0 15,5 1-4-15,3 1-50 16,10 5-13-16,7-9-84 16,0-2-86-16</inkml:trace>
  <inkml:trace contextRef="#ctx0" brushRef="#br0" timeOffset="802389.0984">4733 4611 320 0,'-1'-6'51'0,"-1"6"-44"0,0 0 0 0,2 0 15 31,-2 0 3-31,2 0-4 16,-4 13-8-16,0 19-5 15,2 11-1-15,2 6-2 16,0 9-1-16,0 6-2 15,0 7 1-15,0 3-3 0,0-1 0 16,0 0 0 0,0 0 0-16,0 0 0 0,0 3 1 15,0 1-1-15,0 1 0 16,0-3 1-16,0-9-1 16,-6-2-1-16,6-8 1 15,-3-2 0-15,1-4 0 16,-4-6 0-16,5-8 0 15,-2-7 0-15,2-5 0 16,0-9 0-16,-2 1 0 16,3-4 1-16,-3-2-1 15,3-4 0-15,0 1-1 0,0-7 1 0,-3 1 0 32,3-1 0-32,0 0 0 0,0 0-1 0,0 0 1 0,0 0 0 31,0 3-3-31,0 0 3 15,11 1 1-15,9 3-1 16,-2-1 0-16,6 1 0 16,3-3 2-16,8 3-2 15,1-1 0-15,5-2 2 16,9 2 2-16,3-1-2 16,6 0-1-16,1-3 0 15,3 0 1-15,9-2-1 16,1 0 0-16,-1 3 0 0,1-2-1 15,-3 3 0-15,-5 2 0 16,0 0 0-16,-3-1 0 16,-2 1 1-16,1-5-1 15,-6-1 0-15,2 0 1 16,1 2 0-16,-7-2 1 16,-1 0-1-16,-2 2 1 15,-3-2 0-15,-5 2-1 16,1-2-1-16,-1 1 1 15,0-1 2-15,5 0-3 16,-7 0 3-16,-3 0-3 16,-4 0 1-16,-7 0 1 0,-4 0 0 15,-8 3 1 1,-2 0-1-16,-9-2 1 16,1-1-1-16,-2 0-1 0,4 0 0 15,-2 0 0-15,1 0 2 16,-2 0 5-16,-1 0 18 15,0-7-4-15,0-10-8 16,0-9-10-16,-12-7-2 16,-3-6-2-16,-5-6 2 15,4-6-1-15,-4-1 0 16,1-3-1-16,2 1 0 16,1-2 0-16,7-5 0 0,4-5 0 15,-1-12 0-15,6-12 0 16,0-8-1-1,-1-2 0-15,1-5-4 0,-6 7 1 16,-2 10 0-16,-3 10 3 16,-2 10 1-16,0 7 2 15,-2 1 1-15,3-1-1 16,1-2-2-16,3-3 0 16,4-1-1-16,-5 0-3 15,4 5 2-15,-2 7 1 16,1 8-1-16,0 12 2 15,0 3 2-15,-2 5-2 16,4 2 2-16,-3 1-1 16,4 0 1-16,2 0-2 0,-5-3 0 15,6-1 0 1,0 0-1-16,0 4 0 0,0 6 0 16,0 6 1-16,0 6 1 15,0 4-1-15,0 2 3 16,0 0 4-16,0 0-3 15,0 0-2-15,-1 0-2 16,1 0 0-16,-1 0 0 16,-5 0 1-16,-4 0-1 15,-8 0 0-15,-10 0 0 16,-6 8-1-16,-8 1 1 16,-6-2 0-16,-8 3 0 15,-6-2 0-15,-5 2 1 16,-1 0-1-16,-3-5-1 0,0 2 1 15,1-2-1 1,3-5 0-16,1 0-1 0,10 0 0 16,1 0 1-16,4 1-1 15,2-1 2-15,0 1-1 16,4-1 2-16,-1 0-2 16,6 0 1-16,-4 0 0 15,7 0-2-15,-2 0-3 16,2 0 2-16,-2-1 1 15,-3 1 1-15,1 0-1 16,-4 0 2-16,5 0 0 16,1 10-1-16,3 1 0 15,3-4-3-15,1 2-7 16,9-2 3-16,3 1 3 0,1 5 3 16,0-2 0-16,1-1 2 15,-3 1 0 1,7-4 0-16,2-3 0 0,10-1 0 15,2-1 0-15,-2-1 0 16,2 1-1-16,0 3 1 16,0 1-1-16,0 4 1 15,0 4 0-15,0 1 0 16,0 3 0-16,0 1 0 16,0 1 0-16,0 2 1 15,0-2-1-15,0 0 0 16,0 2 0-16,0-2 0 15,0 1 0-15,2 5 1 0,-1 0-1 16,5 1 0-16,-1 5 0 16,-3-2 0-16,5 2 0 15,-2-2 1-15,4-2-1 16,-3 0 0-16,4 3 0 16,-1-1 0-16,1-2 0 15,-4-1-1-15,6-3 2 16,-3-4-2-16,-1-1 2 15,0-1-1-15,-3 1 0 16,2 1-1-16,-2-1 1 16,1 1 0-16,-1 0 0 0,-2 1 1 15,-3-3-1 1,0-2 0-16,0-1 0 0,0-4 0 16,0-1 1-1,0 2-1-15,0-4 0 0,0-2 0 16,0 0 0-16,0-3 0 15,0-1 1-15,0 2-1 16,0-1 1-16,0 0 1 16,0-2 1-16,0 2 0 15,0 4-1-15,0 3 2 0,1 1 0 16,2 2-2 0,1 1-1-16,0 0 2 0,-2 3-1 15,-2-2-1 1,0 2 2-16,0 3-2 0,0-3 0 15,0 3-1-15,0-2 2 16,0 3-2-16,0-1 1 16,0-3-1-16,0 5 0 15,0-2 0-15,0 5 0 16,0-1 1-16,0-1-2 16,0 2 1-16,0-2 0 15,0-1 0-15,-2 1 0 16,-2 1 0-16,0-2 0 15,1-3 0-15,2-5 0 16,-6-3 0-16,7-5 0 0,-1 0-5 16,1-4-36-1,0-2-71-15,0 0-86 0</inkml:trace>
  <inkml:trace contextRef="#ctx0" brushRef="#br0" timeOffset="848809.0988">5261 5049 333 0,'0'0'48'16,"0"0"-38"-16,0 0 28 15,0 0-4-15,0 0-19 16,0 0-10-16,3 0-3 16,20 0 2-16,13 0 9 0,11 0 3 15,13 0-3-15,10 0-6 16,5-11-1-16,-2 0-1 15,-3 1-1-15,-9 0-2 16,-17 1-2-16,-9 4 0 16,-12-2 0-16,-15 4 0 15,-2-5-17-15,-6-2-52 16,0 6-34-16,-13-4-57 16</inkml:trace>
  <inkml:trace contextRef="#ctx0" brushRef="#br0" timeOffset="849074.3243">5627 4673 196 0,'0'-9'88'0,"0"9"-61"16,0 12-8-16,0 23 12 15,0 14 10-15,0 7-9 31,9 5-4-31,2 1-5 0,2-1-6 0,0-1-1 16,-2-5-6-16,-1-4-7 16,-3-6-2-16,-1-4 0 15,-1-6-1-15,-2-7 0 0,3-5 0 16,-5-13-1 0,-1-4-6-16,0-6-28 0,0 0-58 15,0-2-44 1</inkml:trace>
  <inkml:trace contextRef="#ctx0" brushRef="#br0" timeOffset="851027.96">2547 4634 129 0,'-2'2'69'16,"2"-2"-52"-16,0 0 0 15,0 0 11-15,0 0-4 16,0 0-11-16,0 0-10 15,2 0-1-15,9-2 0 16,-3-1 4-16,2-4 7 16,-4 2 0-16,8 0-3 0,1-4-2 15,5 4-4-15,0-4 1 16,5 4-3-16,4-1 2 16,1-1-3-16,4-3 1 15,1 3-1-15,-2-3 0 16,8-1 1-16,-2 1-1 15,-4 0 3-15,1-1 0 16,-2 0-1-16,-1-1 5 16,4-2 3-16,2 0 1 0,0 0-1 15,-1 0 0-15,-1 0-3 16,1 3-1 0,1 1-1-16,2-3 1 15,0 6 0-15,-4 0-3 0,5 2 0 16,-1 0-2-16,-3 1 0 15,3 0 0-15,-5 2-2 16,-1 1 0-16,-2 1 1 16,-1 0 0-16,-4 0-1 15,4 0 1-15,-4 0 1 16,1 0-2-16,-3 0 2 16,0 0 2-16,-3 0-2 15,3 0 2-15,-4 0-1 16,-1 0 0-16,0 0-2 0,2 1 0 15,-4 2 0-15,-1 4 0 16,2-1 1-16,-4 2-1 16,3 2 0-1,-2 0 3-15,1 3-3 0,-2-4 1 16,1 1-2-16,0 0 1 16,-2-3 0-16,-2 0-1 15,1-1 0-15,-4 1 0 16,0-1 0-16,1-1 0 15,-5-1 0-15,0-2 0 16,-2 1 0-16,-4-2-1 31,0-1-12-31,0 0-29 0,0 0-36 0,0 0-32 16,0 0-135-16</inkml:trace>
  <inkml:trace contextRef="#ctx0" brushRef="#br0" timeOffset="851372.4621">4101 4295 243 0,'-24'-21'75'15,"10"14"-32"-15,4 0 9 16,7 6 12-16,-1 1-26 31,4 0-19-31,0 0-16 16,0 0-3-16,12 7 0 0,11 12 1 0,7-2 0 15,1 4-1-15,5 1 1 16,-2 0-1-16,-6-2 0 0,-5 0 0 16,-11-4-1-16,0 3 1 15,-12-5 0-15,0 1 0 16,0 1 1-16,-5 4 0 16,-14 1 2-16,-4 3 0 15,-2 0 1-15,1 0 1 16,4-2-2-16,-3 1-3 15,0-1 0-15,0 1-2 16,16-18-50-16,-2-2-142 31</inkml:trace>
  <inkml:trace contextRef="#ctx0" brushRef="#br0" timeOffset="851964.9632">2027 3921 251 0,'0'-5'39'0,"0"5"-37"0,0 0 4 16,11 16 10-1,7 6 2-15,9 7-1 16,2 0-5-16,1 1-2 0,4 1-2 15,-6-4-1-15,-1-1 4 16,-6 1 10-16,-7 0-10 16,-7-4-3-16,-7-1 1 15,0-1 3-15,0-1 1 16,-19-3-4-16,-9-1-7 16,-7-4-2-16,-8-6-4 15,3-6-61-15,24 0-42 16,0-8-171-16</inkml:trace>
  <inkml:trace contextRef="#ctx0" brushRef="#br0" timeOffset="852168.1528">2188 3757 305 0,'50'-52'25'16,"-20"28"-10"-16,-1 5 19 15,-3 3 2-15,1 5-4 16,-3 5-15-16,1 4-12 16,-1 2-5-16,-3 0-7 31,-3 21-14-31,2 19-13 0,0 15-8 0,-15-24-63 16,-1-1-142-16</inkml:trace>
  <inkml:trace contextRef="#ctx0" brushRef="#br0" timeOffset="852872.0419">2638 5118 135 0,'0'0'100'0,"0"0"-79"15,0-1 0-15,11-2 7 16,6-1-2-16,3-2-4 15,7 3-3-15,6-1-2 16,4-2-1-16,5 2-8 16,6-1 3-16,7-3-2 15,3 2-2-15,5-3-2 16,6 2-2-16,0-4-1 16,4 1-1-16,7-3 0 15,-2 4 0-15,4-3 1 16,-1 4-1-16,-3 0 2 15,-9 2 1-15,-9 4 7 16,-7-1 3-16,-5 3-2 16,-2 0-2-16,-4 0 0 0,0 0-2 15,-3 0-1-15,-2 5-3 16,-3 1-1-16,-8-1-2 16,-2 2 1-16,-5-3-2 15,-7-3 0-15,-7-1 0 16,0 0-3-16,-5 0-17 15,0 0-43-15,0 0-51 16,0 0-148-16</inkml:trace>
  <inkml:trace contextRef="#ctx0" brushRef="#br0" timeOffset="853231.5941">4021 4864 286 0,'-16'-12'119'0,"8"9"-80"16,7 0 6-16,1 3-4 16,0 0-19-16,0 0-12 15,0 0-9-15,20 13 1 16,3 2 0-16,8 3-1 16,5 1 0-16,0-3-1 15,-2-4 0-15,-6-1-1 16,-7-5 0-16,-8 1 0 15,-7-5 1-15,-4 0 0 16,-2 0 0-16,0 2 1 16,0 4 2-16,-14 2 4 0,-10 3 8 15,0 7-1-15,-1-3-7 16,1 5-5-16,1 2-2 16,0 3 0-16,-1-2-4 15,-2 2-32-15,20-21-90 16,-1-3-206-16</inkml:trace>
  <inkml:trace contextRef="#ctx0" brushRef="#br0" timeOffset="853965.3609">1969 5082 345 0,'28'-16'13'15,"7"6"-1"-15,6 6 33 16,4 4 9-16,-1 0-24 16,-3 0-22-16,-12 16-7 15,-6 12-1-15,-15 4-1 16,-8 7-1-16,0 8-1 16,-31 3-3-16,-4 1-8 31,0 0 3-31,1-10 10 0,6-3 1 0,12-13 0 15,5-9 2-15,10-8 0 16,1-4 2-16,0-4-1 0,12 0 4 16,21 0 5-1,6-9-1-15,6-12-9 0,0 1-1 16,0 0-1-16,0 2-5 16,6 4-44-16,-36 9-64 15,3 5-125-15</inkml:trace>
  <inkml:trace contextRef="#ctx0" brushRef="#br0" timeOffset="854871.6385">4541 5849 185 0,'9'0'77'0,"-9"0"-65"16,0 0 4-16,0 0 29 15,0 0-17-15,0 0-16 16,-3 0 0-16,-15 12 10 15,-6 0 17-15,-4 4-8 0,-9-1-13 16,-12 5-5-16,-12 0-6 16,-6 2-2-16,-5 0 1 15,3 1-3-15,2 5 6 16,5 1 2-16,0 0-1 16,-2 4 2-16,-1 1-4 15,-9 2-2-15,-3 2 1 16,-4 0-1-16,-1-3-2 15,5 2-2-15,8-3-1 16,7-2-1-16,6-1 1 31,6-4-1-31,3 0 0 0,12-6 0 0,8-4 0 16,8-9 0-16,10-2 0 0,5-5 0 16,2-1 0-16,2 0-2 15,0 0-16-15,0-15-29 16,0-13-37-16,0 9-24 15,6 4-51-15</inkml:trace>
  <inkml:trace contextRef="#ctx0" brushRef="#br0" timeOffset="855231.4865">3145 6286 211 0,'14'-11'79'0,"-11"8"-65"16,-2 3 16-16,-1 0 22 15,0 0 2-15,0 0-16 16,0 0-30-16,0 0-6 16,-12 7 2-16,-5 10-4 0,-6 6 3 15,-4 0-2-15,1 3 0 16,1 2-1-16,3 0 2 16,4-1-2-16,7-6 0 15,1 1 0-15,6-3 0 16,-1-3 0-16,5-2 0 15,0-2 0-15,0-1 0 16,0 2 0-16,0 0 0 31,6-5 1-31,7 5 0 0,2-3 1 0,2 1 1 0,4-4 0 16,-1-1-1-16,5-4 0 16,-4 0-1-16,1 1-1 15,-5 0-8-15,-15-3-79 16,-2 0-39-16</inkml:trace>
  <inkml:trace contextRef="#ctx0" brushRef="#br0" timeOffset="855855.9644">1669 6738 338 0,'-12'0'18'0,"12"0"-13"16,0 0 12-16,8 0-4 16,20 0-1-16,14-4 1 15,4-6-10-15,1-2-2 16,-2-1-1-16,-1 0-2 16,-3 2 2-16,-2-1 0 15,-3 0 0-15,-5 4 1 16,-8 5 0-16,-3 3 1 15,-10 0 6-15,-5 0 19 0,-4 14 2 16,7 11-15-16,-3 9-1 16,0 10 2-16,0 6-1 15,1 8 2-15,-1 3-6 16,6-1-4-16,-3-3-4 16,1-8-1-16,2-8-1 15,-3-10 0-15,0-6-3 16,-4-11-27-16,-4-14-99 15,0 0-98-15</inkml:trace>
  <inkml:trace contextRef="#ctx0" brushRef="#br0" timeOffset="856058.9766">1952 7047 154 0,'0'-23'352'15,"23"2"-352"-15,26 0 1 16,14-3 0-16,7 0 8 16,5 2 2-16,-2-1-11 15,-11 6 0-15,-14 5-6 16,-13 2-32-16,-9 6-35 16,-26 4 0-16,0 0-71 15</inkml:trace>
  <inkml:trace contextRef="#ctx0" brushRef="#br0" timeOffset="861683.7018">4404 7540 317 0,'-32'31'18'0,"16"-10"-12"0,4-1 18 15,4 0 13 1,8 0-18-16,0 2-11 0,6 0-6 15,16-2 0 1,5-3-2-16,2 3 0 0,4-5 0 16,-5 2 0-16,-4 0 0 15,0 1-1-15,-6 0 1 16,-7 1 0-16,-3-4 0 16,-1 1 0-16,-5 1 0 15,1-3 2-15,-3 2 1 16,0-2 3-16,0 1 8 15,-12-1 3-15,-7-1 1 16,-1-3 1-16,-2-5-2 16,5-3-13-16,-2-2-3 15,3 0-1-15,0-2-5 0,-1-23-63 16,16 7-43 0,-3-2-72-16</inkml:trace>
  <inkml:trace contextRef="#ctx0" brushRef="#br0" timeOffset="861933.7352">4420 7493 205 0,'8'-12'119'16,"-4"10"-80"-1,2-2-15-15,9 0 9 0,6-2 4 16,7-2-12-16,-1 1-14 16,6 2-2-16,-6-1-6 15,-5 6-3-15,-1 0 0 16,-5 0-10-16,-3 0-49 31,-13 0-32-31,0 4-52 0</inkml:trace>
  <inkml:trace contextRef="#ctx0" brushRef="#br0" timeOffset="862230.6324">4825 7771 358 0,'0'3'63'16,"5"-3"-34"-16,7 0 23 16,7 0-32-16,12 1 8 15,4 2-8-15,7-3-15 16,2 0 0-16,4 0-1 16,-7 0-4-16,-4 0 0 15,-12 0-1-15,-8-3-16 16,-3-4-24-16,-8-1-40 0,-6 5-25 15,0-4-75 1</inkml:trace>
  <inkml:trace contextRef="#ctx0" brushRef="#br0" timeOffset="862480.7776">4974 7602 313 0,'-15'-9'57'15,"13"9"-14"-15,2 0 8 16,0 0-15-16,0 6-16 16,0 19 4-16,0 3-2 15,6 4 2-15,4-3-5 0,-1 4-10 16,2-1-5 0,1-2-3-16,-4 2-1 0,3-4 0 15,-2-1-8-15,2-8-28 16,0-4-43-16,-7-15-77 15,3 0-120-15</inkml:trace>
  <inkml:trace contextRef="#ctx0" brushRef="#br0" timeOffset="862950.1624">5407 7515 343 0,'0'-17'41'16,"5"12"-20"-16,7 4 6 15,11-2 13-15,9 3-11 31,5 0-16-31,-1 0-8 0,2 18-1 0,-10 8 3 16,-6 5-3-16,-2 3-1 16,-15 4-3-16,-5 0 0 15,0-1 0-15,-11-2 0 16,-7 0 1-16,-5-4-1 16,4-5 2-16,10-6 3 0,2-6 3 15,4-8 1-15,3-2-3 16,0-4 0-16,0 0 3 15,15 0 12-15,13 0 5 16,6-5-19-16,3-12-6 16,0 0-1-16,0 0-6 15,-3 3-7-15,-8 4-11 16,-2 3-8-16,-12 4-26 16,-12 3-53-16,0 0-19 15</inkml:trace>
  <inkml:trace contextRef="#ctx0" brushRef="#br0" timeOffset="863933.7596">4777 8197 235 0,'-2'-2'90'0,"2"-2"-42"15,0-2 0-15,9-2-7 16,26-1-34-16,13 1 10 16,14-6-3-16,14 1-4 15,2 3 2-15,-8 2-6 16,-10 6-6-16,-21 2-6 15,-19 0-12-15,-17 0-8 16,-3 0-11-16,-15 6 29 16,-30 4 8-16,-13-2 3 0,-4 2 0 15,-5-3 10-15,4 4 1 16,8-2-6-16,12-3 3 16,15-3-1-1,8 2-2-15,17-5-7 0,3 0-1 16,0 0-1-1,10 0-11-15,28 0 1 0,10-3 10 16,5-8 1-16,7 0-19 16,-7 2-4-16,-13 4 4 15,-8 3-8-15,-19 2-1 16,-12 0 21-16,-1 0 7 16,-8 0 29-16,-27 0-13 15,-11 0-11-15,2 2 2 0,0 6 9 16,8-2 12-16,19-1-7 15,6 1-11-15,4-5-6 16,7-1-4-16,0 0-2 16,30 0-9-16,13 0-13 15,15 0 20-15,-3 0-17 16,-6-8-12-16,-15 4 15 16,-15 2 10-16,-17 2 8 15,-2 0 6-15,-16 0 54 16,-24 13-32-16,-12 4 4 15,3 3-8-15,13-2-3 16,10-4-4-16,13-1-9 16,10-2-7-16,3-3-1 31,2-2-3-31,33-2-11 0,16-4-42 0,-21 0-3 0,-1 0-77 16</inkml:trace>
  <inkml:trace contextRef="#ctx0" brushRef="#br0" timeOffset="871557.9132">2965 9771 133 0,'4'-6'74'16,"-3"4"-30"-16,-1 2-10 0,0-1-6 15,0 1-1-15,0 0-4 16,0 0-5-16,0 0 3 16,0-2-3-16,0 2 1 15,0 0 1-15,0 0 1 16,0 0-6-16,0 0-2 16,0 0 7-16,0 0-11 15,0 0-5-15,-1 5-2 16,-12 9-2-16,-3 7 1 15,-2 4-2-15,2 4 1 16,0 7-1-16,4 5 1 16,0 2 2-16,2 12-1 0,2 9 2 15,7 5 5-15,1 8 2 16,0-2-1-16,0 1-3 16,14-7-2-16,7-7-3 15,6-10 0-15,4-10 0 16,-3-6-1-16,-3-5 0 15,-4-9 0-15,-5-8 0 16,-9-4 0-16,-3-8 0 16,-4 0 0-16,0-2-2 0,0 0 1 15,0 0-2-15,0 0-11 16,0 0-25 0,0 0-47-16,0 0-47 0</inkml:trace>
  <inkml:trace contextRef="#ctx0" brushRef="#br0" timeOffset="876182.8178">5645 9631 215 0,'0'-6'38'0,"0"3"-22"15,0 2-2-15,0 1 8 0,0 0 14 16,0 0 2 0,0 0 1-16,0 0 2 0,0 0-1 15,0 0-24-15,0 0 0 16,0 0-4-16,0 0-4 16,0 0 0-16,0 1-3 15,7 13-2-15,12 6 3 16,6 1-1-16,2 2 1 15,4 2-3-15,-1 1-2 16,2 4 0-16,-4 3-1 16,-5 2 0-16,-7 3 1 15,0 0-1-15,-9 3 0 16,-1 3 2-16,-5 1-2 0,-1 4 2 16,0 2-2-16,0-2 0 15,0 3 0-15,0-5 0 16,-4-4 0-16,-6 0 0 15,-6-7 0-15,3 2 0 16,2-4 0-16,-1-3 0 16,-2 0 0-16,1-3 0 15,2-1 0-15,1-6 0 16,3 4 0-16,0-8 0 16,1 2 0-16,-1-5 0 0,3 0 0 15,-4-3 0 1,4 1 1-16,-2-5-1 15,0 0 0-15,0-2 1 16,6-2-1-16,-1 0 1 0,-1 0 0 16,0-3 1-1,2 0 2-15,-3 0 5 0,3 0 0 16,0 0-4-16,0 0 2 16,-4 1 3-16,0 3-1 15,-3 2-2-15,-1 0-6 16,2-1 0-16,3 1 0 15,1-3 1-15,0 1-2 16,-3-3 1-16,5-1-1 16,0 0 0-16,0 0 0 15,0 0 0-15,0 0 1 16,0 0-1-16,0 0-14 0,0 0-38 16,0-1-56-16,0-5-117 15</inkml:trace>
  <inkml:trace contextRef="#ctx0" brushRef="#br0" timeOffset="896364.0016">3460 10080 241 0,'0'-14'49'16,"0"10"-38"-16,0 2 9 16,0 0 12-16,0 2-10 15,2-2-10-15,2 2-3 16,2-1 6-16,-4 1 10 0,0 0 1 16,-2 0 7-16,0 0-2 15,0 0-15-15,-14 7-7 16,-7 15-2-16,-2 4-7 15,3 0 1-15,3 0-1 16,8-2 0-16,7-2-2 16,2 3 1-16,0-3-2 15,11-1 1-15,19 4 1 16,5-5 1-16,2-2 0 16,2-1-1-16,-5 0-1 15,-4-1 1-15,1-2 0 16,-9 1 0-16,-2-1-1 15,-9 1 1-15,-4 1 1 16,-3 1 0-16,-4 3 1 0,0-3 1 16,0 1-1-1,0-2 1-15,-15 1 0 0,-6-3 4 16,-4-3 0-16,-1 0-1 16,2-4-2-16,1-3-2 15,3-1-1-15,-1-3-1 16,0 0-15-16,1-7-26 15,3-25-49-15,10 15-23 16,7-3-85-16</inkml:trace>
  <inkml:trace contextRef="#ctx0" brushRef="#br0" timeOffset="896660.8172">3460 10008 235 0,'6'-15'54'16,"2"3"-40"-16,3 0 11 15,4 5 19-15,-2-3-7 16,4 2-14-16,-4 3-15 15,2 0-2-15,-3 2 3 16,4-6-6-16,1-3-2 16,0-4-1-16,6-6-4 0,5-4-22 15,6-2-34 1,-23 17-39-16,1 5-105 0</inkml:trace>
  <inkml:trace contextRef="#ctx0" brushRef="#br0" timeOffset="897521.624">4590 9953 347 0,'-12'-1'23'0,"12"-3"-6"16,0 4 25-16,0-2-23 15,5 2-7-15,20 0-10 0,4 0-1 16,5 0 3-16,0 0 0 15,-4 14-2-15,-1 5 1 16,-9 3-1-16,1 5-2 16,-7 5 0-16,-8 4 0 15,-6 6 0-15,0 6-1 16,0 2 1-16,-22 3-1 16,-4-3 1-16,0-3 1 15,5-8 0-15,6-6 3 16,7-8 3-16,6-7-3 15,2-5-1-15,0-6 5 16,5-3 1-16,25-4 3 16,7 0 5-16,5 0 3 15,10-14-8-15,0-3-6 0,0 0 0 16,-2-1-2-16,-7 3 0 16,-9 3-3-16,-11 8-1 15,-8 0 0-15,-10 4-1 16,1 0 1-16,-4 0 0 15,-2 0-2-15,0 0-4 16,0 0-10-16,0 1-12 16,0 11-19-16,0-7-56 15,-8-2-31-15</inkml:trace>
  <inkml:trace contextRef="#ctx0" brushRef="#br0" timeOffset="904973.6199">4051 10720 219 0,'-1'-3'85'15,"1"3"-43"-15,0-3-13 16,0 3-2-16,0 0-5 15,0-3-3-15,0 3 0 0,0 0-1 16,0 0-1 0,0 0 0-16,3 0 12 0,18 0-4 15,7 0-4-15,9 0 5 16,0 17-8-16,-5 9-5 16,-8 12-7-16,-18 14-4 15,-6 17-2-15,-32 17 0 16,-38 12-17-16,-20 6-55 15,41-68-96-15,6-6-123 16</inkml:trace>
  <inkml:trace contextRef="#ctx0" brushRef="#br0" timeOffset="926887.4325">1976 10265 232 0,'3'-3'56'0,"-3"2"-27"16,0 1-8-16,4 0-4 0,-4 0-3 15,0-2-4-15,3 2-5 16,-3 0 1-16,0 0 17 15,0 0 13-15,2 0-3 16,-2 0 0-16,2-3-5 16,-1 2-8-16,7-3-7 15,6 0-5-15,7-4 3 32,17-4 1-32,-2-2-6 0,4 0-2 0,3-2-1 31,-5 3-3-31,-1 3 0 0,-3 0-1 0,-6 6 0 0,-5 2-7 15,-10 2-17-15,-5 0-30 16,-8 0-48-16,0 0-31 16,0 0-74-16</inkml:trace>
  <inkml:trace contextRef="#ctx0" brushRef="#br0" timeOffset="927262.4217">2103 10015 208 0,'-8'-7'53'0,"8"6"-24"0,0-2 0 15,0 0 3-15,0 3-4 16,0 0 3-16,0 0-10 15,0 13 11-15,0 17 15 16,0 8-19-16,0 12-9 16,0 7-7-16,4 3-3 15,4 2-3-15,-1-4-3 32,2-6-1-32,-1-8-2 0,-1-6 1 0,0-7-1 15,-4-8 0-15,-3-2 0 16,0-9-1-16,0-5-4 15,0 0-10-15,0-5-23 0,0-2-36 16,0 0-60-16,0 0-118 16</inkml:trace>
  <inkml:trace contextRef="#ctx0" brushRef="#br0" timeOffset="928060.0447">1852 10136 143 0,'-1'6'46'0,"-3"-2"-42"0,2 2-4 15,0-2 0-15,2 4-3 16,-3 0-15-16,3-5-38 16,-1 0-50-16</inkml:trace>
  <inkml:trace contextRef="#ctx0" brushRef="#br0" timeOffset="928606.1583">1852 10136 29 0,'-28'119'11'0,"28"-119"16"16,0 0 11-16,0 0 10 0,0 0-9 15,0 0-5 1,0 0 2-16,0 0 1 16,0 0-1-16,0 0-2 0,0 0-7 15,0 0-2-15,4 0 0 16,1 0 6-1,2 0-4-15,3 0-3 0,-1 0-11 32,3 0 1-32,3 0-5 0,2 0-3 0,6 0 0 15,3 0-1-15,5 0-1 16,2-2 0-16,6-12 2 16,-2 2-2-16,-1-1 0 0,0 2-2 15,-3 1 2 16,-3 1-1-31,-2 1 0 0,3 1-1 0,-5 0-2 16,2-3 0-16,2 2 1 0,-3 0-1 16,1 3 0-16,-4-2 0 31,-2 1 0-31,-4 2 0 16,-5 0 0-16,0 1 1 0,-6 0-1 0,6-1 0 31,-3 4 0-31,-2 0 0 15,2-2 0-15,-3 2 1 0,3-2-1 0,-3 2 0 16,-2 0 0-16,-1 0 0 16,-2 0 0-16,0 0 0 0,-2 0 0 15,3 0 0 1,-2 0-1-16,0 0 1 16,1 0 0-16,-2 0 0 0,0 0-2 15,0 0-26-15,-3 0-54 16,-9 0-68-16,-4 2-139 15</inkml:trace>
  <inkml:trace contextRef="#ctx0" brushRef="#br0" timeOffset="929246.7862">2021 9883 67 0,'0'-7'42'0,"0"0"-27"15,0 4-3-15,0 0 18 16,0 1 2-16,0 2 1 31,0-1 1-31,0 1-8 0,0 0 0 0,0-2-2 16,0 2-8-16,0 0-5 16,0 0 1-16,0 0 1 31,0 0-1-31,0 0 1 0,0 0-2 0,0 0 3 0,0 0 5 15,0 0-5 1,0 0-6-16,0 11-2 0,3 10 12 16,6 0 3-16,-4 7-8 15,5 0 0-15,-2 5-5 32,-3 4-2-32,1 2-2 15,0 2-2-15,-6-2 0 0,6 4-2 0,-6-3 0 31,4-4-2-31,-1-7-6 0,-2-1-24 0,7-6-41 16,-6-21-51-16,0-1-102 16</inkml:trace>
  <inkml:trace contextRef="#ctx0" brushRef="#br0" timeOffset="967976.7899">1937 9866 345 0,'51'-55'36'16,"-40"49"-2"-16,-7 6 15 16,-4 13-5-16,0 32 5 15,-6 24-3-15,-28 14-20 16,-6 16-12-16,-4 1 0 15,4-1 0-15,11-12 0 16,16-20-4-16,13-14-10 16,0-20 0-16,36-17-4 0,31-16 4 15,16-12-3 1,20-44 0-16,10-24-1 16,4-23-6-16,1-11 1 0,-5 4 1 15,-17 20 3 1,-24 30 5-16,-35 33 0 0,-23 18 0 15,-14 9 2-15,-6 26 7 16,-39 34 2-16,-19 30-5 16,-11 15-1-16,5-1 1 15,13-10 0-15,19-16-2 16,20-9-3-16,18-17-1 16,0-12-3-16,32-18-3 15,28-22-7-15,21-6-11 0,12-50-4 16,5-23 8-1,-5-10 0-15,-6-4 5 0,-13 4 8 16,-12 17 7 0,-20 25 0-16,-17 20 5 0,-17 21 4 15,-8 6-2-15,0 38 9 16,-33 33-2-16,-9 23-4 16,-9 6-3-16,4-1 1 15,13-9 0-15,19-12-4 16,15-14-4-16,15-14-2 15,37-22-3-15,27-27-5 16,18-1-7-16,22-48 0 0,14-24-1 16,8-15-5-1,4-17-7-15,4-8 3 16,-14 0 11-16,-14 16 15 16,-25 26 1-16,-33 29 3 15,-29 23 2-15,-28 18 5 0,-6 0 3 16,0 33 21-1,-24 32-3-15,-11 21-9 0,-7 10-13 16,-1 4-4-16,5-3 7 16,24-11 7-16,14-14-15 15,10-19-4-15,41-24-3 16,20-22-2-16,18-7-10 16,18-51 0-16,9-22-5 15,0-13-4-15,1-10 0 16,-13-3 6-16,-7 5 18 0,-15 15 0 15,-25 20 2 1,-25 25 5-16,-17 18 12 0,-13 16 6 16,-2 0 13-1,-3 26-9-15,-25 29-26 0,-13 17-1 16,4 8 1-16,1 3-1 16,12-1 1-16,12-9-1 15,12-11-2-15,13-14-2 16,33-17-2-16,4-20-10 15,11-11-9-15,-2-18-2 16,1-29 4-16,1-17 3 16,-2-10-3-16,-3-2 8 15,-5 4 10-15,-11 7 3 0,-9 11 2 16,-9 20 5-16,-13 16 11 16,-5 15 9-1,-4 3 4-15,0 22-1 16,0 26-20-16,-13 17-3 0,-2 1-1 15,6-2 0-15,9-4-5 16,0-14-1-16,21-11-3 16,21-21-6-16,9-14-12 15,0-9-9-15,-2-32 3 16,-6-12 0-16,-4-6 3 16,-11 1-7-16,-5 0-27 15,-23 41-18-15,0 7-77 16</inkml:trace>
  <inkml:trace contextRef="#ctx0" brushRef="#br0" timeOffset="969242.0418">2847 11668 132 0,'-10'4'160'15,"10"-4"-118"-15,0 0-10 16,0 0 11-16,0 0 10 16,0 0-9-16,0 0-16 15,0 0-10-15,0 0-2 0,0 0-6 16,0 0-4-16,0 0-2 15,0 0-4-15,17 0 0 16,9 0 2-16,7-5 2 16,5-8-3-16,7-3-1 15,5 1 0-15,4-3 0 16,-6 3-1-16,-9 3-3 16,-8 2 2-16,-13 3 1 15,-7 1 1-15,-1 6-1 16,-8 0 1-16,-1 0 0 0,-1 0 0 15,0 6 3 1,0 19 11-16,0 13 3 0,0 13 0 16,0 11-5-1,0 8-4-15,0 6 1 0,0-2-3 16,-3-4-2-16,1-4-3 16,1-8-1-16,1-6 0 15,0-7-1-15,-2-14-7 16,-3-5-17-16,3-11-19 15,-7-13-22-15,8-2-66 16,-5-2-63-16</inkml:trace>
  <inkml:trace contextRef="#ctx0" brushRef="#br0" timeOffset="969538.9169">2847 11975 407 0,'-27'-13'82'16,"26"12"-26"-16,1-3-12 15,0 2-19-15,34-6-23 16,19 1-1-16,18-7 4 16,13-1 1-16,3-3-2 15,-4 3 0-15,-6-5-3 0,-15 6 0 16,-11 3-1-1,-12 2-6-15,-14 4-4 0,-11 5-7 16,-12 0-5 0,-2 0-5-16,0 0-13 0,-14 10-30 15,-2-1-58 1,-1 3-91-16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09-14T03:51:58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12409 1410 118 0,'0'-9'288'0,"0"9"-243"0,0 0-25 15,0 0 10-15,0 0-10 16,0 12-8-16,0 24-3 16,0 11 2-16,0 5-3 15,0 2-4-15,0 2-4 16,0 1 1-16,0-6-1 15,0-4-1-15,0-12 1 16,0-7-1-16,0-13-2 16,0-7-10-16,0-8-7 15,0-10-3-15,-11-31 9 0,-1-16 0 16,-2-14 0 0,-6-9 11-16,4-2-1 0,0 3 4 15,-2 7 1-15,7 7 11 16,7 10 5-16,3 6-6 15,1 13 2-15,0 3-5 16,1 12-5-16,13 10-1 16,6 5-2-16,3 6 0 15,8 0 0-15,3 7 0 16,2 17 0-16,2 7 2 16,0 3-2-16,-2 0 0 15,-2 1-2-15,-8-3 2 16,-7-5-2-16,-12-4 0 15,-7-5 1-15,0-4 1 16,-4 2 1-16,-22-1 8 0,-7-1 2 16,-6 0 3-16,5-4-3 15,-3-1-3-15,7-4-3 16,1-2-4-16,13-2-1 16,-3-1-13-16,11 0-10 15,1 0-23-15,7-1-76 16,0-6-76-16</inkml:trace>
  <inkml:trace contextRef="#ctx0" brushRef="#br0" timeOffset="562.5666">12823 1434 275 0,'16'15'13'16,"-16"5"-12"-16,2 0 0 16,1 2 7-16,-2 1 6 15,6-3-1-15,-3-2-6 16,0-4-6-16,2-5 1 16,-5-7-2-16,1 1 3 15,-2-3 0-15,0 0 19 16,0 0 31-16,0-17-7 15,0-11-40-15,0-6-6 16,0-2-1-16,0 0-4 16,0 4 5-16,0 2-5 0,11 7-1 15,-1 4 6-15,3 5-1 16,1 4 1-16,-2 6 0 16,4 0-2-16,1 4-3 15,-2 0-2-15,9 0 0 16,-1 0-6-16,-1 1 5 15,-2 12 1-15,0 0-1 16,-6-3 3-16,0 2 5 16,-3-3 0-16,-1-1 0 15,-3 0 1-15,-2 1 3 16,-4-2 6-16,5 3 11 0,-2 1 1 16,-3 3-11-16,2 2-6 15,2 4 1-15,-3 3 0 16,-2 4 5-16,0 1-4 15,0 0-2-15,0-5-3 16,0-2-2-16,0-5-2 16,0-5-23-16,0-11-66 15,0 0-100-15</inkml:trace>
  <inkml:trace contextRef="#ctx0" brushRef="#br0" timeOffset="750.6999">13159 1128 366 0,'8'-24'0'0,"-5"16"-24"16,-3 7 10-16,0 1-2 15,0 0-11-15,0 15-2 16,0-1-40-16</inkml:trace>
  <inkml:trace contextRef="#ctx0" brushRef="#br0" timeOffset="1703.8906">13410 1399 259 0,'4'21'51'0,"-4"-10"-38"16,0 2 7-16,0 2 11 15,-3 5 3-15,-1 3 8 16,1 2-14-16,3 2-11 16,0-5-10-16,0-1-6 15,3-4 1-15,11-3-1 16,3-4-1-16,-2-6 0 16,2-4-5-16,-3 0-17 15,-3 0 12-15,-6-14-1 0,2-5-1 16,-7-7 3-1,0 3 6-15,0-4 3 16,-9 1 2-16,-5 4-1 16,-8 6 2-16,6 5 4 0,3 2 14 15,-3 8-13-15,3-2-1 16,5 3-1-16,1 0-5 16,5 0-1-16,2 0 0 15,0 0-2-15,0 0 1 16,0 0-1-16,0 0 1 15,2 0 1-15,16-1 0 16,3-8 0-16,8-5 0 16,-2-1 0-16,-4-6-1 15,0 1 0-15,-6 0 1 0,2-2 2 16,-5 0 0 0,-4 0 3-16,-3 1 5 15,1 1 1-15,-4 5-7 0,-4 5 0 16,0 6 4-16,0 4 7 15,0 0 1-15,0 0-11 16,-1 0-5-16,-3 0-1 16,-3 14-1-16,7 1-1 15,0 6 3-15,0-1-3 16,0 0-4-16,20 1-3 16,-8-1-3-16,6-2 0 15,-1 0 2-15,-2-1-3 16,-2 2-9-16,-2-1 2 15,0 0 0-15,3-1 2 0,-5 0 2 16,3 0 9-16,-3 0 0 16,1-3-5-16,-1-3-3 15,2-1-2-15,0-6 2 16,6-4 4-16,2 0-10 16,4 0 7-16,2-3 12 15,-1-16-2-15,0-4-2 16,-1-2 7-16,-4 2 4 15,-2-1 20-15,-6 2 20 16,-4 4-11-16,1 3 4 16,-6 8 7-16,-2 2-2 0,0 5-9 15,0 0-11 1,0 0-13-16,0 0-7 16,0 0-2-16,0 18-1 15,0 5 1-15,0 6 0 0,0 1 0 16,0 2 0-16,0-1 0 15,0-3-1-15,0-4-4 16,8-7-15-16,-2-4-22 16,6-9-18-16,-1-4 2 15,0 0-2-15,-11 0-32 16,0-14-26-16</inkml:trace>
  <inkml:trace contextRef="#ctx0" brushRef="#br0" timeOffset="1874.9033">13953 924 401 0,'-18'-37'0'16,"17"30"-37"-16,1 5 7 16,0 2 21-16,0 0 1 15,0 0-6-15,0 7-32 16,0-2-82-16</inkml:trace>
  <inkml:trace contextRef="#ctx0" brushRef="#br0" timeOffset="2515.5405">14291 817 303 0,'13'-17'90'0,"-13"13"-67"16,0 4-19-16,0 0-3 15,0 18-1-15,0 20 6 16,-2 10 7-16,2 1 4 16,0 12 2-16,0 2-11 15,0 1-4-15,0 1-2 16,13-8-2-16,3-6-1 16,6-3-15-16,1-13-11 15,-5-7 11-15,3-9 2 16,-4-14 1-16,0-5 2 15,-1 0 3-15,0-24 6 16,4-14 1-16,3-9 0 0,2-6-3 16,-4 1-6-16,-8 6 10 15,-8 9 4-15,-5 7 15 16,0 11 3-16,0 7 6 16,0 6-7-16,0 6-11 15,0 0-10-15,0 9-7 16,0 21 3-16,10 12 3 15,0 5 1-15,2-4-1 16,4 1-3-16,-2-3-5 16,5-10-6-16,2-10 2 15,-1-7 4-15,4-10-7 16,-2-4 3-16,1 0 6 16,-6-20 7-16,1-5 0 15,-5-6 4-15,-1 3 35 0,-5 3-34 16,-1 2 21-16,-3 9-1 15,2 8-2-15,-5 6 1 16,0 0-13-16,0 9-10 16,0 25 1-16,0 12 2 15,0 17-1-15,0 5-1 16,0 7-2-16,0 4 0 16,0-6 0-16,0-4 0 15,0-6-12-15,0-10-28 16,0-14-30-16,0-39-10 15,0 0-63-15</inkml:trace>
  <inkml:trace contextRef="#ctx0" brushRef="#br0" timeOffset="2828.8764">14158 970 157 0,'-36'-15'245'0,"36"12"-245"16,11 0-30-16,19 2 30 16,5 1 2-16,11 0 12 0,2 0-1 15,5 0-11-15,5 0-1 16,-7 0-1-16,-1 0-1 15,-7-1-1-15,-9-4-8 16,-34 5-37-16,0 0-65 16</inkml:trace>
  <inkml:trace contextRef="#ctx0" brushRef="#br0" timeOffset="3796.7802">16796 1368 128 0,'0'38'75'16,"0"14"-37"-16,0 10 18 0,0 4-12 16,0 2-20-16,0-2-15 15,5-6-6 1,7-7-3-16,-4-15-2 0,2-17-3 15,-6-13-11-15,-3-8-22 16,-1-14 6-16,0-30 32 16,0-15 13-16,-15-11 4 15,-7-12 2-15,-1 2 1 16,-1-2-1-16,10 9 5 0,5 4 7 16,5 8 11-1,4 5-20-15,0 11-14 16,0 3-6-16,18 11 0 15,2 12-1-15,2 5-1 0,3 10-1 16,3 4-1-16,4 7 0 16,1 30 0-16,-6 12 4 15,0 10 0-15,-8 3 2 16,-11 0 7-16,-8 0 1 16,0-6-7-16,-14-6-3 15,-12-8 0-15,-1-11-1 16,-4-8 0-16,1-15-1 15,7-5-5-15,7-3-33 16,6-11-34-16,10-8-37 16,0-5-81-16</inkml:trace>
  <inkml:trace contextRef="#ctx0" brushRef="#br0" timeOffset="4062.5524">17111 1379 287 0,'59'0'16'0,"-33"20"-15"15,-1 8 1-15,-1 4 10 16,-9 1 24-16,-4-1 6 16,0-2-19-16,-9-8-12 15,0-3 2-15,-2-11 0 16,0-5-1-16,0-3 5 16,0 0 5-16,0-9 32 15,0-16-36-15,-4-13-12 16,-1-8-3-16,5-4-3 15,0-3-4-15,0 4-8 0,13 6-13 16,2 8-25-16,-2 7-26 16,1 11 2-16,-13 17-9 15,5 0-55-15</inkml:trace>
  <inkml:trace contextRef="#ctx0" brushRef="#br0" timeOffset="4453.4492">17442 1295 152 0,'31'41'48'0,"-15"-9"-20"15,5-1 6-15,4-3 2 16,-2-6-6-16,1-3 0 16,1-9-11-16,-2-5 0 15,1-5-5-15,-2 0 0 0,-3 0 1 16,2-15-7 0,-6-5 2-16,-2-7-4 0,-6-1-2 15,-5 3-3 1,-2-1-1-16,0 7-11 0,0 3 3 15,-14 8-4-15,-9 5 7 16,-1 3 3-16,-1 0 1 16,0 3 1-16,6 18-2 15,3 0 1-15,6 3 1 16,9 7 3-16,1-3-1 16,0-1 9-16,2 1 12 15,21-1-16-15,10-3 7 16,2-6 1-16,1-4 6 15,4-7-2-15,-1-4-9 0,5-3-5 16,-1 0-5-16,2-10-1 16,0-8-20-16,-8-1-53 15,-32 10-73-15,-1 0-145 16</inkml:trace>
  <inkml:trace contextRef="#ctx0" brushRef="#br0" timeOffset="4765.5278">18356 1285 232 0,'5'-19'134'0,"-5"12"-126"15,0 3 5-15,-1 1 45 16,-13 3-25-16,0 0-29 15,-8 0-3-15,2 19 0 16,0 5 2-16,-2 4 5 16,2 3 5-16,5 0 10 15,5 4-7-15,7 0-2 16,3 2-4-16,0-2-3 16,6 0-4-16,16-8-2 15,9 0 0-15,-3-9-1 16,3-4-15-16,-3-8-37 0,-18-6-44 15,-6 0-29 1</inkml:trace>
  <inkml:trace contextRef="#ctx0" brushRef="#br0" timeOffset="5171.8481">18504 1530 156 0,'22'-11'174'15,"-12"5"-154"-15,9 3-6 16,0-1 14-16,4 0 3 15,1 1-3-15,2 0-15 16,-3-4-8-16,5-4-1 16,3-4-1-16,-7-3 2 15,-5-1 0-15,-6-1-2 16,-5-1-2-16,-8 4 1 16,0 0 1-16,-3 3-2 0,-27 4-1 15,0 6 0 1,-7 4-3-16,-7 0 2 0,7 0-1 15,3 18 2-15,8 5 1 16,10 6 0-16,6 4 2 16,10 3 3-16,0-2 12 15,0 3-9-15,10-8-4 16,15-2-1-16,0-2-2 0,10-9 1 16,-5-4-1-1,5-3 0-15,0-8-2 0,3-1 0 16,-1 0-6-1,8-1-16-15,-1-19-17 16,-1 1-37-16,-26 4-30 0,-3 4-107 16</inkml:trace>
  <inkml:trace contextRef="#ctx0" brushRef="#br0" timeOffset="6296.7812">19360 1379 213 0,'33'-25'77'15,"-26"5"-68"-15,-6 0 8 16,-1 2 27-16,0 3-2 16,0 3 1-16,-15 2-18 0,-10 3-5 15,-8 6-15-15,-6 1-5 16,-1 0 0-16,-3 12 0 16,3 12-2-1,4 3 2-15,10 9-2 0,3 1 1 16,10 6 0-16,8 1-2 15,5-5 1-15,0-1-15 16,22-15 2-16,10-5-16 16,3-10-5-16,2-8 6 15,0 0 9-15,-1-26 6 16,-9-11-7-16,5-12 18 16,-8-8 1-16,-8-9-2 0,-3-7 5 15,-3-6 0-15,-8 11 2 16,0 12 8-1,-2 15 44-15,0 17-14 0,0 10 9 16,0 9-10-16,0 3 5 16,0 2-19-16,0 0-14 15,0 3-9-15,0 29-2 16,0 14 3-16,0 14 2 16,7 3 1-16,-1 3-5 15,4 1 0-15,2-8-1 16,7-3 0-16,4-8-9 15,-4-10-34-15,1-10-36 16,3-9 3-16,-7-11 36 0,0-8 19 16,0 0 15-1,0 0 6-15,-1-8 10 0,4-12 12 16,4-7 4 0,-5-3-2-16,2-2-16 0,-6-2 4 15,-3 6-6-15,-4 3 7 16,-7 4 8-16,0 5-1 15,0 6 2-15,-14 6-5 16,-4 4-17-16,-4 0-4 16,-2 0-1-16,-2 13-1 15,1 6 4 1,0 6 0-16,5-2-1 0,8 1-3 16,3 0 1-16,6-1 0 15,3-2-10-15,0 3-4 16,12-7-5-16,13 1 19 0,7-4 3 15,4-4-7-15,3-4-2 16,1-6 1-16,-5 0-1 16,2 0 4-16,-2-13 0 15,0-8 0-15,-1-6 2 16,-6-1 5-16,-3-2 2 16,-2 2 18-16,-4 3-2 15,-4 5 6-15,-4 3 1 16,-7 7 7-16,0 6-2 15,-4 4-5-15,0 0-10 16,0 0-15-16,0 10 0 16,0 17-2-16,-4 5 2 15,0 5-1-15,4-1 1 0,-3-2-1 16,3-3 1-16,0-11-2 16,0-6-5-1,0-10-14-15,11-4-20 0,9-1 5 16,3-27 23-16,4-9 1 15,-3 3 12-15,-4-2 15 16,3 6 13-16,-2 2 9 16,-4 8-11-16,-1 3-7 15,-5 11-13-15,-2 6-6 16,0 0-1-16,1 9-2 16,-3 19 3-16,1 7 0 15,-6 8 0-15,-1-4-1 0,-1 2-11 16,0-7-18-16,2-6-30 15,4-10-3 1,-6-18-34-16,5 0-102 16</inkml:trace>
  <inkml:trace contextRef="#ctx0" brushRef="#br0" timeOffset="6766.3889">20670 1331 213 0,'45'-39'164'15,"-34"26"-140"-15,-11 7-15 16,0 6 31-16,0 0 11 16,0 0-19-16,-9 6-25 15,-8 16-6-15,-6 11 0 0,3 2 0 16,4 6 0 0,-3 4 0-16,11-1-1 0,2-2 1 15,6-5-1-15,0-6 0 16,21-12 0-16,7-5 1 15,7-12-1-15,5-2-3 16,4-2-2-16,3-24 3 16,-1-7-2-16,-2-4-1 15,-1-3-2-15,-5 2 4 16,-10 1 2-16,-10 2 1 16,-17 7 0-16,-1 2 3 15,0 11 10-15,-23 5 4 16,-3 6-12-16,1 4-3 15,-5 0 2-15,6 7-4 0,5 13 2 16,6 8 1-16,6 5 3 16,7 6 5-16,0-1 2 15,12 0-6-15,21-6-3 16,7-2-1-16,7-8-1 16,4-5-2-16,-1-4-7 15,1-5-9-15,-8-6-1 16,-1-2-25-16,-39 0-39 15,-3 0-62-15</inkml:trace>
  <inkml:trace contextRef="#ctx0" brushRef="#br0" timeOffset="7515.5273">12762 2122 273 0,'86'-29'54'0,"39"0"-1"0,25 2 34 15,20 6-18-15,10 4-29 16,3 7-17-16,7 9-18 16,3 1-5-16,-9 0 0 15,-2 7-12-15,-136 3-41 16,-12 2-114-16</inkml:trace>
  <inkml:trace contextRef="#ctx0" brushRef="#br0" timeOffset="8140.534">17355 1937 361 0,'-11'2'38'0,"11"2"-33"16,7 1 2 0,25 8 18-16,22-1 30 0,28 4-9 15,34-2-28-15,36-4-6 16,34-4 4-16,37-5 10 15,34 2 0-15,30-2-1 16,29 5 5-16,28-2-11 16,5 12-10-16,-2-2-4 15,-10 0 0-15,-19 1-5 16,-18-5-2-16,-24 3-4 16,-32-6-4-16,-40-3-9 15,-46-4-17-15,-43 0-25 0,-115 0-55 16,-31 0-109-16</inkml:trace>
  <inkml:trace contextRef="#ctx0" brushRef="#br0" timeOffset="192685.6144">13069 13800 19 0,'-79'19'0'0</inkml:trace>
  <inkml:trace contextRef="#ctx0" brushRef="#br0" timeOffset="252433.4105">15032 9771 393 0,'-11'-15'59'0,"10"15"-22"0,1 0-11 15,-2 0 7 1,0 9-16-16,-4 22-5 16,4 5-4-16,-5 4 3 0,3-2 1 15,-1 4-5-15,-4 2-1 16,2-2-3-16,1 0 0 16,-1-4-3-1,3-4 0-15,4-8 0 0,0-10 0 16,0-6 0-16,0-7 0 15,0-3 0-15,0 0 0 16,23 0 5-16,7 0 7 16,15-17-6-16,4 2-2 15,9 0-3-15,4 1 1 16,0 3-2-16,5 0 1 16,-3 4-1-16,6 0 0 15,-5 4 2-15,-3 0-4 16,-9 3 2-16,-13 0 0 0,-14 0-1 15,-11 0 0 1,-6 0 1-16,-3 0 0 0,-6 0 0 16,0 0 0-16,0 0 1 15,0-10 2-15,3-10 2 16,0-10 6-16,6-10-10 16,-4-2 0-16,2 2-1 15,-7 1 1-15,0 3-1 16,0 3 3-16,0 2 1 15,0 4 1-15,-10 8-2 16,7 7-3-16,-7 9 0 16,-2 3-29-16,1 7-69 15,-1 15-106-15</inkml:trace>
  <inkml:trace contextRef="#ctx0" brushRef="#br0" timeOffset="256042.7729">13895 10620 229 0,'11'-2'72'0,"-10"-1"-32"16,-1 3-10-16,0 0 19 0,0 0-7 16,0 0-12-16,0 0-8 15,0 0 8 1,0 0-1-16,0 0 1 0,-21 0-6 16,-9 0-13-16,-16 11-9 15,-13 3 1-15,-10-3 1 16,-5 1-1-16,-5 1-1 15,-11-6-1-15,3 1 1 16,-8-2-1-16,-3 0-1 16,2-3 1-16,-1 1 2 15,9-3-3-15,-4 6 0 16,7-4 0-16,8 1 1 0,8 1 0 16,21-3 0-1,11 0 1-15,9-1 0 16,7 3-2-16,10-1 0 0,1-3 0 15,8 0 0-15,2 0 1 16,0 0-1 0,0 0-1-16,0 0 1 0,0 0-1 15,0 0 1-15,13 0-2 16,34 0 2-16,36 0 5 16,16 0 0-16,21-12-2 15,12-1-3-15,2-4 0 16,-1-1 0-16,-2-2-1 15,-18 2 0-15,-16 3-1 16,-26 4-3-16,-23 3-3 16,-28 4-1-16,-20-1 7 15,-10 1 2-15,-45 4 4 0,-24 0-4 16,-27 0 0-16,-15 0 1 16,-5 18 3-16,-1 4-1 15,12 3 1-15,20-5-1 16,25-2 0-16,33-7-3 15,18-4 0-15,19-5-1 16,24-2-8-16,36 0 2 16,23-6 1-16,19-18-13 15,-1-3-6-15,-14 4 9 16,-17 4 10-16,-32 5 3 16,-27 7-4-16,-14 7-4 0,-51 0-8 15,-23 0-3 1,-17 20-3-16,-2 8 2 0,10 3 11 15,20-3 2-15,13 3-44 16,51-22-27-16,2-8-78 16</inkml:trace>
  <inkml:trace contextRef="#ctx0" brushRef="#br0" timeOffset="262137.3646">9699 8932 413 0,'-57'11'34'16,"-46"64"-24"-16,-23 26-8 16,-3 16 1-16,4 7 28 0,16-8 13 15,31-11-13 1,31-17-17-16,33-15-9 16,14-18-5-16,51-14-2 0,33-23 1 15,29-18-8-15,27-27-9 16,18-35 4-16,1-14 6 15,-15-4 4-15,-38 12 2 16,-40 18 2-16,-42 17 2 16,-24 19 7-16,-47 14 25 15,-40 0-11-15,-31 48 4 16,-18 18-18-16,3 16 3 16,23-4 0-16,36-8 0 0,38-11-6 15,30-4-6-15,12-11-4 16,56-11 1-16,30-7-5 15,23-12-23 1,7-7 11-16,-18 7 13 0,-31 2 5 16,-34 12 2-16,-28 10 0 15,-11 13 2-15,-33 10 6 16,-19 6-3-16,-11-2 0 16,1-8-3-16,6-10-2 15,10-12-12-15,18-13-66 16,22-22-85-16,6 0-65 15</inkml:trace>
  <inkml:trace contextRef="#ctx0" brushRef="#br0" timeOffset="263059.5165">8810 7568 373 0,'28'30'46'15,"-28"-20"-39"-15,-5 0-3 16,-20-8 23-16,0-2-1 16,2 0-14-16,-1-22-2 15,10-15 2-15,14-9-8 0,0-2-4 16,0 1-1-1,22 6 0-15,5 12 0 0,-2 10 1 16,8 12-1-16,-4 7 1 16,5 3-2-16,-9 28 0 15,-3 13 2-15,-10 5 1 16,-12 6 1-16,0 3-1 16,-20-2 0-16,-19-5 2 15,-9-5 1-15,-7-6-1 16,0-12 3-16,3-11-2 15,5-13 1-15,3-4-2 16,8-4 6-16,7-31 5 16,-1-15-6-16,3-12 10 15,7-5-3-15,2-8-8 0,5 1 5 16,1 0-1-16,3 4-2 16,4 2-6-1,-3 3-1-15,7 12 0 0,-3 12-1 16,-2 16 0-16,0 11 1 15,-2 6-2-15,4 8-7 16,-3 0-38-16,5 0-30 16,2 0-87-16,0 0-159 15</inkml:trace>
  <inkml:trace contextRef="#ctx0" brushRef="#br0" timeOffset="263262.0053">9143 6672 427 0,'58'-18'76'16,"-58"18"-70"-16,-6 25-1 15,-23 25-1-15,-17 24 3 16,-14 12-1-16,-4 4-3 16,-4-4-2-16,8-11-1 15,9-16-6-15,6-24-15 16,19-18-30-16,26-17-45 0,0-17-69 15</inkml:trace>
  <inkml:trace contextRef="#ctx0" brushRef="#br0" timeOffset="263402.8944">9027 6437 373 0,'21'-55'110'15,"-21"55"-59"1,0 3-43-16,-13 30-4 0,-22 21-2 15,-12 17-2-15,-6 14 0 16,23-41-29-16,0-1-115 16</inkml:trace>
  <inkml:trace contextRef="#ctx0" brushRef="#br0" timeOffset="263746.0526">7805 7542 196 0,'23'-43'262'15,"5"23"-262"-15,-8 8-1 16,-1 12-3-16,-14 0 2 16,-5 18 2-16,0 23 13 15,-14 8 8-15,-16 9-4 16,-1 5-10-16,-3-1 0 15,9-5 5-15,4-12-1 16,16-9-6-16,5-7-3 16,0-14-1-16,10-2 0 15,20-12 0-15,7-1 5 0,10-7 0 16,9-24-6-16,-4-8-9 16,-2-4-23-16,-38 21-52 15,-5-1-68-15</inkml:trace>
  <inkml:trace contextRef="#ctx0" brushRef="#br0" timeOffset="263996.3391">7889 7100 351 0,'-38'-28'75'15,"12"28"-54"-15,1 17-21 0,7 14 1 16,7 7 1-16,8 1 1 15,3-7 2-15,0-4-5 16,18-10 2-16,10-11-2 16,0-7 0-16,-5 0-3 15,-2 0 3-15,-12 0 1 16,-9 0 4-16,0 0 10 16,-9 0 3-16,-26 0-18 15,-11 13-11-15,23 1-64 16,-5 4-78-16</inkml:trace>
  <inkml:trace contextRef="#ctx0" brushRef="#br0" timeOffset="264511.5741">7442 7882 271 0,'0'23'95'0,"-1"-18"-77"15,-23 1-12-15,-3-1 27 16,3-5 10-16,-1 0 0 16,6 0-12-16,5-11-27 15,3-14 5-15,11-3-9 16,0-5-1-16,0 1-1 16,5 7-5-16,10 4 3 15,1 8-6-15,-4 10-6 0,-1 3 3 16,-5 0-1-1,-4 16-5-15,-2 16 8 0,0 6-13 16,-7 0 1-16,-5 0 15 16,-2-8 3-16,0-3 5 15,1-12 0-15,1-4 2 16,1-5 9-16,4-4 12 16,-5-2-8-16,5 0-4 15,-5 0 8-15,1-5 5 16,-3-12-17-16,-3-4 2 15,4-5 12-15,-2-6-4 16,4-4-4-16,0-6 2 16,-1-5-4-16,6-8-4 0,-5 3-6 15,0 1 1-15,0 2-2 16,0 2 0-16,-1 1 0 16,1 4-1-1,0 5-10-15,-1-1-16 0,7 5-26 16,5 28-63-16,0-4-51 15</inkml:trace>
  <inkml:trace contextRef="#ctx0" brushRef="#br0" timeOffset="264668.6297">7435 6982 470 0,'0'19'26'16,"-18"41"-23"-16,-28 18-3 15,3 10 0-15,-4 8 0 16,-4 10-4-16,28-68-48 16,1-3-142-16</inkml:trace>
  <inkml:trace contextRef="#ctx0" brushRef="#br0" timeOffset="265622.0961">6499 7907 555 0,'-5'9'0'15,"5"-4"-14"1,17-1 7-16,24-4 7 0,2 0 0 16,7-4 0-16,-2-21-19 15,-8-7-13-15,-12 0 0 16,-7-1 11-16,-14 2 21 15,-5 6 1-15,-2 7 1 16,0 9 7-16,-17 6 9 16,-8 3 11-16,-9 3-28 15,-5 27-1-15,-3 12 0 16,0 8 2-16,-1 11-2 16,5 1 0-16,9-1 0 15,5 0-1-15,1-7 1 0,2-10-3 16,7-8 1-16,-1-14-8 15,2-9-27-15,-1-13-12 16,3 0 22-16,-5-16-1 16,4-23-1-16,-2-9 29 15,1-4 7-15,1-6 5 16,1-3 11-16,4 2 1 16,3 4 2-16,4 3-3 15,0 11 4-15,6 6-12 16,12 7-11-16,5 4-3 15,3 8-1-15,4 8 0 16,-12 8-1-16,-7 0-2 0,-3 22 1 16,-8 21 0-16,0 7 1 15,-19 11 1-15,-13 3-1 16,-7-1 1-16,0-4 0 16,8 0 0-16,2-5 1 15,5 0 0-15,11-5-1 16,9-6 0-16,4-2-2 15,0-10-3-15,5-6 4 16,18-9 0-16,-1-15 1 16,-2-1-1-16,0-3-6 15,-9-22-17-15,0 0 12 16,-10 3 8-16,-1 5 4 16,0 12 1-16,-19 5 2 0,-9 0 23 15,-8 5-13-15,-4 24-3 16,-1 4-8-16,-1 1 0 15,8 2 0-15,1-4-2 16,4-7 0 0,5-6 0-16,12-8 0 0,1-11 0 15,10 0-3-15,1 0-27 16,0-20-26-16,13-12 32 16,19 1 16-16,5 1 6 15,3 11-3-15,-4 9 5 16,0 10 1-16,-8 0-1 15,-8 4 3-15,-8 21 1 16,-12 15 11-16,0 1 14 0,-12 5 29 16,-19 5-26-1,-11-6-13-15,1-3-6 0,-3-8-4 16,5-12 2-16,6-8-10 16,-1-14-1-16,8 0-20 15,21-14-74-15,3-15-57 16</inkml:trace>
  <inkml:trace contextRef="#ctx0" brushRef="#br0" timeOffset="265761.5629">6149 7425 374 0,'11'-40'0'0,"-14"49"-91"16,-17 20-13-1,-6 6-28-15</inkml:trace>
  <inkml:trace contextRef="#ctx0" brushRef="#br0" timeOffset="266089.9232">5694 8194 363 0,'0'29'42'15,"0"-9"-42"-15,7 8 0 16,10 10 3-16,-2 9 2 16,-4 5 3-16,-5 3-4 15,-6 0 0-15,0-5 0 16,0-6 6-16,-6-6 10 0,-12-6 8 16,-10-6-3-16,-6-5-6 15,-12-10 4-15,-3-8-3 16,1-3 4-16,-2-7 7 15,11-25 1-15,7-12-19 16,11-10-9-16,6-6-4 16,15-5-14-16,0-3-18 15,6 12-37-15,20 11-59 16,-7 39-14-16,-2 6 4 16</inkml:trace>
  <inkml:trace contextRef="#ctx0" brushRef="#br0" timeOffset="266168.7426">5556 8222 208 0,'22'-17'70'0,"-22"17"-29"15,0 0-14-15,0 0-10 16,0 0-15-16,0 0-2 16,0 6-30-16,0 0-118 15</inkml:trace>
  <inkml:trace contextRef="#ctx0" brushRef="#br0" timeOffset="266417.7704">4675 7816 66 0,'-32'-45'384'16,"27"42"-348"0,3 3-6-16,-2 0-15 0,-2 4 3 15,-1 28-9-15,-4 10-5 16,1 11-3-16,2-5-1 15,7-10-7-15,1-12-20 16,0-17-23-16,5-9-72 16,9-1-58-16</inkml:trace>
  <inkml:trace contextRef="#ctx0" brushRef="#br0" timeOffset="266543.2305">4831 7754 345 0,'11'0'51'0,"-11"21"-51"15,0 24 0-15,-5 3-3 0,4 0 0 16,1-29-23-16,0-7-92 16</inkml:trace>
  <inkml:trace contextRef="#ctx0" brushRef="#br0" timeOffset="267167.7723">9822 5717 295 0,'0'0'173'15,"0"0"-118"-15,0 1-48 16,0 22-6-16,-20 8-1 15,6 7 0-15,0-7 0 16,2-3-3-16,10-6-16 16,2-22-94-16,0 0-42 15</inkml:trace>
  <inkml:trace contextRef="#ctx0" brushRef="#br0" timeOffset="267324.7155">9891 5847 297 0,'14'-2'57'15,"-14"2"-25"-15,0 0-12 0,0 9 8 16,0 19-10-16,0 7-12 16,-9 7-6-16,5-26-71 15,1-2-147-15</inkml:trace>
  <inkml:trace contextRef="#ctx0" brushRef="#br0" timeOffset="270028.2699">13038 10604 438 0,'-40'0'57'0,"40"0"-57"15,28 0 5-15,39 0-5 16,26 0 22-16,20 0 4 0,3 0-15 16,1 0-4-16,-20 3 5 15,-19 5-9-15,-31-2-1 16,-22-1-2-16,-20-2 0 15,-5-3 1-15,-37 0 12 16,-37 0-5-16,-29 0-8 16,-29 0 0-16,-13 0 5 15,-9 0 13-15,5 0-7 16,17 0 2-16,34 0 4 16,38 0-6-16,35 0-6 15,25 0-5-15,44-3-8 0,46-12 0 16,42-3 7-1,27-2-2-15,4 0-16 0,-5-2-3 16,-24 6 18-16,-37 2 4 16,-37 6 0-16,-43 6-2 15,-17 2-16-15,-49 0 18 16,-34 0 0-16,-30 0 1 16,-18 10 2-16,-2 3 11 15,2-3 6-15,18 1-8 16,17 2-6-16,29-6-2 15,36 0-1-15,31-1-3 16,12-6-8-16,61 0-4 16,36 0 2-16,24-17-6 15,13-10-16-15,-14-4 5 16,-26 1 24-16,-41 9 3 0,-26 9 10 16,-34 6-7-16,-5 6 7 15,-45 0-1-15,-24 15-9 16,-9 23-19-16,-3 6-11 15,11 4-18-15,54-27-35 16,13-7-54-16</inkml:trace>
  <inkml:trace contextRef="#ctx0" brushRef="#br0" timeOffset="270980.2731">16591 10404 276 0,'0'-1'94'0,"-26"1"-43"16,-18 0-2-16,-4 0 24 0,8 11-10 15,18-4-8-15,14 0-30 16,8 2-20-16,45 7-3 16,37 3 0-16,29-4 4 15,24-5-4-15,19-7-2 16,5-3-3-16,0 0-2 16,-9 0 5-16,-33-11-8 15,-39-1-2-15,-40 7 1 16,-38-2 3-16,-39 7 6 15,-61 0 0-15,-51 0-2 16,-32 12 2-16,-17 8 1 16,5 0 3-16,31 0 6 15,35 2 3-15,44-3-2 0,37-7-7 16,35-1-4-16,13-1-2 16,42 0-8-16,42-2 10 15,38-8-7-15,31 0-17 16,27-3 4-16,3-16 4 15,-17-1 3-15,-30 4 7 16,-50 2 3-16,-43 7 1 16,-43 0 2-16,-27 7 23 15,-59 0-1-15,-38 0-19 16,-31 7-2-16,-5 12 5 16,14 4 12-16,34-5-3 15,36-4-4-15,42-4-1 0,34-2-10 16,26-4-7-1,50-4-4-15,40 0-20 0,30 0 16 16,7-9-3 0,-13-2 3-16,-38 0 4 0,-46 3 8 15,-41 7 0-15,-17-1 3 16,-51 2-1-16,-35 0-9 16,-17 2-66-16,46 7-75 15,1 0-155-15</inkml:trace>
  <inkml:trace contextRef="#ctx0" brushRef="#br0" timeOffset="297628.2872">15260 8395 441 0,'0'0'81'0,"0"0"-59"16,0-5-4-16,0-15 16 16,0-14-7-16,19-21-11 15,13-18 3-15,12-17 0 16,6-20-10-16,12-13-4 16,11-9-2-16,-4 5-3 15,-9 18-3-15,-19 23-15 0,-13 22-31 16,-12 7-19-1,-16 56-56-15,0 1-86 0</inkml:trace>
  <inkml:trace contextRef="#ctx0" brushRef="#br0" timeOffset="298033.9764">15648 6903 250 0,'-11'0'55'15,"7"0"-19"-15,-2 0 13 16,5 0 9-16,1 0-4 16,0 7-19-16,0 0-9 15,0 2 5-15,11-1 4 16,10 0 1-16,9-5-6 15,11-3-11-15,4 0-17 16,12 0-2-16,-5-11-1 16,0-3-4-16,-11 6-2 15,-13 5 3-15,-11 0 2 16,-13 3 1-16,-4 0 1 16,0 4 4-16,-2 26 2 0,-22 16-2 15,-8 11-4-15,4 6 0 16,3 6 0-16,11-1-3 15,5-9-23-15,9-11-53 16,0-44-82-16,0-4-213 16</inkml:trace>
  <inkml:trace contextRef="#ctx0" brushRef="#br0" timeOffset="298362.1681">16226 6278 432 0,'-7'-37'54'15,"-20"37"-28"-15,5 27 11 16,9 19 11-16,6 7-24 16,7 3-9-16,0-7-11 15,29-4-3-15,11-11-1 16,7-14-5-16,5-12-20 15,-4-8-11-15,-5 0 22 16,-16-24-2-16,-16-7 11 16,-11 0 5-16,-11 0 3 15,-31 1 17-15,-15 4 1 16,-4 2-1-16,0 7-18 16,10 3-2-16,16 5-10 15,16 4-13-15,19-1-32 0,0 6-100 16,14-4-66-16</inkml:trace>
  <inkml:trace contextRef="#ctx0" brushRef="#br0" timeOffset="298783.9729">16448 6220 110 0,'34'0'268'0,"-34"1"-223"16,6 34-18-16,1 14 6 15,3 7-11-15,-5 7-10 16,6 6-9-16,-2-1-1 15,-4-3-2-15,1-12-1 16,-6-8 1-16,0-20 0 0,0-9 0 16,0-12-2-16,0-4 0 15,-11-20-12-15,-9-33 2 16,-3-20 12-16,-3-16 8 16,2-11 6-16,1 0 3 15,7 1 8-15,5 12 2 16,10 12-4-16,1 9-19 15,0 14 1-15,22 13-5 16,6 10 0-16,9 13 0 16,0 14 0-16,2 2 0 15,-8 2 2-15,-6 24 3 0,-4 8 7 16,-14 7 8-16,-7 3-13 16,0-1-3-16,-8 1-2 15,-25-5 0 1,-3-8-2-16,-2-5 0 0,-7-11-3 15,-2-1-13-15,-1 0-25 16,34-14-29-16,1 0-92 16</inkml:trace>
  <inkml:trace contextRef="#ctx0" brushRef="#br0" timeOffset="300049.8935">14669 11747 321 0,'13'-14'84'0,"-11"14"-42"16,4 4-26-16,-6 27 14 0,0 14 0 15,0 7-10-15,-6 4-13 16,-11 2-1-16,-3-2 5 16,3-2 5-16,0-3 3 15,12-6-1-15,5-2-9 16,0-3-3-16,0-2-3 16,17-7-2-16,15-4 0 15,7-9-1-15,8-4-2 16,-2-5-1-16,-3-8-10 15,-5-1-21-15,-3 0-14 0,-1 0-30 16,-10 0-31-16,-23-8 0 16,0 1-41-16</inkml:trace>
  <inkml:trace contextRef="#ctx0" brushRef="#br0" timeOffset="300377.7252">15025 12200 249 0,'7'-45'76'0,"-7"17"-13"16,0 6 18-16,0 6-1 15,0 10-22-15,0 6-8 16,-3 0-16-16,-6 13-8 16,-3 27-22-16,1 20 1 15,-1 9-2-15,8 13 2 16,-4-1-4-16,4 2-1 16,-1-7 0-16,5-6-1 15,0-12 0-15,0-12-4 0,0-9-5 16,5-12-8-16,0-8-5 15,2-7 2-15,-6-9 6 16,-1-1 10-16,0 0 5 16,0 0 4-16,0 0 1 15,0-15-5-15,0-3 0 16,0-1-2-16,0 5-3 16,0-1-14-16,0 1-29 15,5-1-28-15,-5 11-53 16,0 0-62-16</inkml:trace>
  <inkml:trace contextRef="#ctx0" brushRef="#br0" timeOffset="301346.4746">10831 12543 501 0,'-15'1'100'0,"15"-1"-61"16,11 0-28-16,35 0-2 0,30 0 17 15,21 0-9 1,7-14-17-16,-9-1-3 16,-21-2-26-16,-23 4-47 15,-44 6-52-15,-7 5-79 0</inkml:trace>
  <inkml:trace contextRef="#ctx0" brushRef="#br0" timeOffset="301565.223">10987 12322 83 0,'-8'-24'374'0,"8"18"-334"0,0 6-14 15,0 0 33 1,3 41-4-16,5 20 16 15,-4 21-37-15,-4 10-21 16,0 4-8-16,0-2-5 0,-1 2-1 16,-8-6-20-16,7-12-23 15,-1-61-42-15,1-13-82 16</inkml:trace>
  <inkml:trace contextRef="#ctx0" brushRef="#br0" timeOffset="302331.3124">9616 12512 215 0,'-25'-17'97'15,"6"5"-33"-15,3 0-14 16,6-2 9-16,3 1-4 15,1 2-10-15,6 0-11 16,0 1-4-16,0 1-15 16,9-2-4-16,21 8 0 15,21 3 4-15,10 0-7 16,4 14-1-16,-4 23-5 16,-10 15-1-16,-19 13-1 15,-18 11-14-15,-14 6-4 0,-25 4 5 16,-28 3 0-16,-16-7 5 15,-12-1 8-15,8-14 0 16,6-9 2-16,13-10 0 16,23-13 3-16,15-13 3 15,16-8-3-15,25-13-4 16,39-1 3-16,15-4 1 16,13-27-5-16,5-11-2 15,-3-2-1-15,-7-1 1 16,-14 5 1-16,-20 9 1 15,-18 13 0-15,-19 5 0 0,-8 9 0 16,-2 4 1-16,-6 0 1 16,0 0-2-1,0 0-10-15,0 0 0 0,-6 6-21 16,1 2-24-16,-1-5-57 16,3-3-80-16</inkml:trace>
  <inkml:trace contextRef="#ctx0" brushRef="#br0" timeOffset="307502.7223">10873 13349 432 0,'-28'1'109'0,"14"-1"-75"15,7 0-8-15,7 3 19 16,0-2-25-16,34-1-16 16,29 0 1-16,25 0-1 15,16-14 2-15,-2-6-6 16,-7 3 0-16,-12 5-5 15,-21 2-19-15,-18 4-14 16,-30 6 21-16,-14 0 17 16,-45 0 7-16,-34 16 0 0,-36 8 9 15,-11 1 14 1,-8-1-1-16,16-1-8 0,24-5-8 16,33-4-5-16,32-8-6 15,23 1-2-15,6-6-3 16,51-1-10-16,30 0-12 15,26 0-5-15,12-15-18 16,-7-8-20-16,-14 5-19 16,-36 5 9-16,-28 8 37 15,-34 5 41-15,-5 0 14 16,-52 0 52-16,-20 0-34 16,-13 12-16-16,1-1-6 15,16-1-5-15,18-4-5 16,27 1-16-16,28-7-62 0,0 0-33 15</inkml:trace>
  <inkml:trace contextRef="#ctx0" brushRef="#br0" timeOffset="309518.7417">12823 14143 303 0,'33'-51'65'16,"-33"37"-45"-16,2 9 6 16,0 3 33-16,-2 2-11 15,0 0-12-15,0 0-10 16,0 0 13-16,0 26-12 15,-19 23-12-15,-13 23-8 16,-8 18-1-16,-1 10-2 16,8 4 3-16,2-1 0 15,7-4-3-15,15-4 0 16,6-13-2-16,3-8-1 16,12-5-1-16,27-17-1 15,17-17 1-15,8-15-1 0,16-20 1 16,3 0 0-16,-7-30 0 15,-5-12 2 1,-11-4 0-16,-20-1 4 0,-20-4 1 16,-18 0 4-16,-2 4 5 15,-25-1-2-15,-33 3-3 16,-13 11-4-16,-8 11-3 16,-6 19 2-16,0 4-4 15,5 3-2-15,7 28-9 16,11 7-12-16,15 5-15 15,22 10-33-15,25-34-67 0,0 4-143 16</inkml:trace>
  <inkml:trace contextRef="#ctx0" brushRef="#br0" timeOffset="309987.1499">12444 15731 386 0,'0'0'175'16,"0"0"-128"-16,35 0-45 0,43 0 2 16,40-18 13-16,39-9 12 15,26-8-17-15,12 1 0 16,2 0 3-16,-21 2-13 16,-28 1-2-16,-29 9-38 15,-111 21-85-15,-8 1-103 16</inkml:trace>
  <inkml:trace contextRef="#ctx0" brushRef="#br0" timeOffset="310221.4747">12756 15869 307 0,'-137'44'84'0,"121"-33"-84"0,16-9-16 15,23-2 16 1,40 0 30-16,23-22 14 0,29-17-25 15,12-6-8 1,16-10 14-16,4 3 14 0,-5 4-18 16,-21 8-10-16,-16 10-11 15,-28 10-3-15,-18 10-38 16,-25 6-50-16,-34 4-31 16,-12 0-53-16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09-14T03:57:24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4155 1734 477 0,'0'-28'35'16,"21"16"-31"-16,29 6 0 0,22 6-4 15,2 0 16 1,5 25 12-16,-3 14-9 0,-6 11-6 16,-18 6-9-16,-7 5-4 15,-24 5 0-15,-20 6-1 16,-1 10-1-16,-29 7 2 16,-15-1 1-16,-2-5 3 15,1-10 9-15,9-16 1 16,14-20 5-16,9-17-2 15,13-7-3-15,0-10-2 16,15-3-1-16,28 0-5 16,19-6 0-16,12-18 0 15,8-8-3-15,-2-5 1 16,-2 4-4-16,-6 0-1 0,-4-2-24 16,-6 4-38-1,-51 22-56-15,-10 2-136 0</inkml:trace>
  <inkml:trace contextRef="#ctx0" brushRef="#br0" timeOffset="218.8616">5326 2027 503 0,'0'-11'89'15,"7"11"-78"-15,-1-3 13 16,16 3-4-16,15 0-9 16,21 0-2-16,16-3-6 0,5-1-1 15,0 1-1-15,-7 2-1 16,-16-2 0-16,-13 0-18 16,-14 3-36-16,-22-1-14 15,-7-1-63-15,-7-2-23 16</inkml:trace>
  <inkml:trace contextRef="#ctx0" brushRef="#br0" timeOffset="407.4628">5629 1802 341 0,'-18'-14'116'0,"18"14"-82"16,0 0-17-16,0 21 5 0,0 26 6 15,11 20 29-15,1 12-20 16,2 1-16-16,3 9-7 15,5 4-11-15,0-5-3 16,2-10-14-16,4-16-56 16,-19-59-53-16,2-3-106 15</inkml:trace>
  <inkml:trace contextRef="#ctx0" brushRef="#br0" timeOffset="828.4607">6419 1762 324 0,'1'-19'234'0,"7"19"-211"15,15 0-18-15,12 0-3 16,14 8 26-16,10 19 9 15,-3 11-22-15,-13 4-12 16,-12 5-3-16,-22 5-1 16,-9 7-3-16,-23 10-5 15,-30 3-10-15,-9 8 1 16,-1-1 11-16,2-13 7 16,14-8 1-16,19-22 0 0,16-14 1 15,7-10 0-15,5-7 7 16,6-4-3-16,23-1-2 15,17 0 7-15,5-1 0 16,10-19-8-16,-2-1-1 16,-1-2-1-16,-4-1-1 15,-8 0 0-15,-4 6-2 16,-12 7-24-16,-10 4-17 16,-20 7-44-16,0 0-85 15</inkml:trace>
  <inkml:trace contextRef="#ctx0" brushRef="#br0" timeOffset="1390.6026">8263 1985 411 0,'-26'-34'65'16,"24"26"-13"-16,2 6-8 15,6 2-33-15,30 0-6 0,19 16 14 16,10 20 10-16,7 9-7 16,3 10-16-16,-3 0-6 15,-4 3-3-15,-16-4-7 16,-8-8-27-16,-16-12-26 15,-11-17-39-15,-17-17-49 16,0 0-85-16</inkml:trace>
  <inkml:trace contextRef="#ctx0" brushRef="#br0" timeOffset="1593.8001">8690 1905 457 0,'-20'-20'57'16,"1"20"-55"-16,-4 35-1 15,-5 26 10-15,-6 13 11 16,-1 19 18-16,5 10-27 16,-1 1-6-16,7-6-6 15,7-17-1-15,6-14-2 16,8-17-15-16,3-16-14 16,0-18-31-16,0-16-50 15,5-15-47-15</inkml:trace>
  <inkml:trace contextRef="#ctx0" brushRef="#br0" timeOffset="2219.445">8457 1948 288 0,'-3'-29'38'15,"-2"16"-29"-15,2 6 32 16,3 4 42-16,-1 3-11 15,-2 0-22-15,3 3-28 16,-1 32-17-16,1 24 2 16,0 17 13-16,0 10-6 0,0 8-9 15,0 3-5 1,0-11 0-16,0-9-16 16,0-20-36-16,0-17-43 0,0-40-75 15,-7 0-140-15</inkml:trace>
  <inkml:trace contextRef="#ctx0" brushRef="#br0" timeOffset="2421.7974">8213 2327 410 0,'-23'-22'120'16,"23"13"-93"-16,0-2-22 15,24-3 12-15,25-3-6 16,25-9 9-16,18 0-12 15,10-3-8-15,7 0 0 16,-3 2 0-16,-19 6-2 0,-17 3-10 16,-25 5-42-16,-19 5-44 15,-26 8-27 1,-12 0-48-16</inkml:trace>
  <inkml:trace contextRef="#ctx0" brushRef="#br0" timeOffset="3218.9393">9889 1610 341 0,'0'-4'104'16,"0"1"-49"-16,0 2-12 15,7 1-1-15,14 0-13 16,13 0-7-16,19 0-5 0,10 0 0 16,13 21 1-16,-2 7-4 15,-12 3-4-15,-14 8-7 16,-17 6-3-16,-20 5-1 15,-11 3-6-15,-27 4-1 16,-38-1 6-16,-20 3 2 16,-5-7 0-16,11-1 7 15,12-11 6-15,20-11 1 16,27-7-1-16,13-13-7 16,7-4-6-16,37-5 0 15,37 0-3-15,24-5 2 16,28-22 0-16,7 2-10 15,-7-3-2-15,-11 5 0 16,-25 4-2-16,-28 5-2 16,-24 2 1-16,-19 11 7 0,-19 1 2 15,0 0-10-15,-12 0-11 16,-19 0-7-16,1 1-11 16,-1 13-27-16,19-7-16 15,6-1-64-15</inkml:trace>
  <inkml:trace contextRef="#ctx0" brushRef="#br0" timeOffset="14816.0727">6667 738 274 0,'0'-3'87'0,"0"3"-84"16,9 9-1-16,19 23 45 15,18 9 13-15,6 12-19 16,15 5-11-16,8 10 7 16,6 11-8-16,4 5-12 15,-9 12-8-15,-5 8 0 16,-19 13-4-16,-14 4-4 16,-16 9 0-16,-11 1-1 15,-11 6-3-15,0 5-2 0,-23 6 5 16,-12 1 0-16,-2-6 0 15,-11-14 0-15,-1-5 0 16,0-13 0-16,2-10-5 16,8-16-7-16,5-13-3 15,9-15-14-15,7-16-21 16,14-41-74-16,3-5-114 16</inkml:trace>
  <inkml:trace contextRef="#ctx0" brushRef="#br0" timeOffset="15877.8711">4027 838 187 0,'0'0'58'15,"0"0"-21"-15,-1 7-21 16,-22 21 14-16,-12 12 5 16,-11 8-2-16,-9 8 12 15,-8 10-9-15,2 9-8 16,0 2-10-16,7 5-5 16,9 7 1-16,4-2 0 15,10 8-2-15,10 3 4 16,8 4-1-16,10 6 3 15,3 6-5-15,0 12-5 16,3 6-6-16,21 2 0 16,18-2-1-16,7-5-1 15,12-10 0-15,2 0-2 0,1-9 2 16,3-3-1-16,-2-11-2 16,3-8-4-16,-2-10 0 15,2-10 1-15,-8-8 2 16,-1-9 0-16,-9-9 1 15,-4-10-2-15,-7-5-2 16,-11-9 0-16,-8-9-3 16,-10 1 7-16,-6-5 3 0,-4-3 1 15,0 0 1 1,0 0 2-16,0 0 3 16,0 0 2-16,0 0-3 0,0 0-4 15,0 0-2 1,0 0-3-16,0 0-29 0,0 0-57 15,0 0-75 1</inkml:trace>
  <inkml:trace contextRef="#ctx0" brushRef="#br0" timeOffset="49188.8379">4272 3852 220 0,'0'-13'42'16,"0"7"-7"-16,0 5 0 15,0-1 4-15,0 2 1 16,-5 0 0-16,-3 0-8 16,1 0-14-16,-5 22-8 15,-2 7-7-15,8 6-2 16,-4-1 1-16,4-4-1 16,3-2-1-16,3-8 0 15,0-5-2-15,0-3-1 16,11-8 0-16,10-4 2 0,3 0 1 15,1-29 1-15,-2-7-1 16,-9-2 0-16,-3 0 0 16,-8 7 0-16,-3 7 1 15,0 3 1-15,-3 9 1 16,-16 10 6 0,4 2-2-16,-6 0-1 0,-2 22 2 15,4 6-5-15,6 3-2 16,5 0-1-16,8-4-2 15,0-6 0-15,0-7-1 16,21-8 0-16,3-6 1 0,2 0 2 16,-3-1-2-16,-5-21 2 15,-2 1-2 1,-9 0 0-16,-7 6 2 0,0 3 0 16,0 5 2-16,-5 6-1 15,-8 1-1-15,-5 0-1 16,7 0-3-16,-2 8 2 15,6 11 0-15,0-2 1 16,7-2-3-16,0 1-6 16,2-2 0-16,18-9 1 15,-4 0 2-15,3-5-4 16,-4 0-6-16,-3-5-1 0,-5-14 3 16,-3-4 11-1,-2 1 3-15,-2 6 1 16,0 6 2-16,0 4 1 15,-9 6 5-15,-2 0-2 0,-5 0-6 16,4 15 1-16,0 6-1 16,8 0-1-16,4 0-15 15,0-3-35-15,0-13-41 16,5-1-22-16</inkml:trace>
  <inkml:trace contextRef="#ctx0" brushRef="#br0" timeOffset="50610.6795">6800 3632 6 0,'19'-11'205'0,"-18"3"-180"0,-1-1 3 16,0 3 26-1,0 0 2-15,0 3 4 16,0 3-15-16,0 0-8 15,0 0-13-15,0 0-11 0,-8 9-7 16,-2 11-6-16,4 8 0 16,-1 2 0-16,7-2-1 15,0-2 0-15,8-7-1 16,14-5-1-16,7-7-2 16,10-7-1-16,8 0-6 15,-1-23-10-15,-1-5-6 16,-14 0 9-16,-7 0 14 15,-13 4 5-15,-11 3 0 16,0 2 2-16,-10 7 3 16,-16 3 1-16,-10 9 11 0,-4 0-9 15,-5 0-4-15,9 17 3 16,10 3-3-16,5 0-2 16,17 2-2-16,4-2-2 15,0-2 0-15,1-1-2 16,23-7 4-16,2-2-1 15,5-8-1-15,-3 0-1 16,-2 0-2-16,-2-21-3 16,-12 3-7-16,-4 1 3 15,-8 0 12-15,0 8 0 16,-20 0 4-16,-11 9-2 16,-4 0 13-16,0 0-9 0,4 14 0 15,4 1 1 1,12 5-2-16,7-3-5 15,8 2 0-15,0-8-5 0,26 0 4 16,16-11-2-16,5 0-1 16,3-4-5-16,-9-16-14 15,-9-3-7-15,-15 5 9 16,-16 3 18-16,-1 2 3 16,-9 6 10-16,-27 7 12 15,-10 0-7-15,-7 0-2 16,3 17 8-16,11 5-7 15,10 1 3-15,10-6-6 0,15 1-11 16,4-1-6 0,0-7 3-16,31-5-1 15,17-5 2-15,9 0-4 16,3-19-12-16,-9-10-12 0,-7 4-3 16,-17 0 14-16,-18 5 9 15,-9 6 10-15,-8 4 4 16,-26 10 23-16,-6 0 7 15,0 0-8-15,2 8-11 16,9 6 2-16,12 2-9 16,16 1-8-16,1-3-8 15,13-3 5-15,23-2 1 16,6-7-2-16,4-2-15 0,-7 0-23 16,-6 0-9-16,-13-2 0 15,-20-2-30-15,0 2-48 16</inkml:trace>
  <inkml:trace contextRef="#ctx0" brushRef="#br0" timeOffset="52596.2398">7069 3575 129 0,'-6'-8'281'0,"4"8"-233"16,2 0-27-1,0 0 4-15,0 0-8 16,15 22-1-16,5 12 11 15,-1 6-9-15,4 5-4 0,0 0-5 16,-3 4-2 0,-1-4-2-16,2 0-2 0,-7-7-1 15,-3-4-1-15,-9-10 0 16,1-7-1-16,-3-8 3 16,0-2-2-16,0-3 5 15,-10-3 20-15,-18 3-7 16,-15 1-14-16,-12-1-3 15,-7-1 1-15,-11 5-3 16,-3 1 1-16,-7-1 0 0,-3 3 1 16,-4 6 1-1,-6 2 3-15,5 3 7 0,-1 9-7 16,0 3-4-16,-3 4-1 16,-9 4 1-16,5 0-2 15,4-5 0-15,2-2 0 16,12-5 0-16,1-6 0 15,8-6 0-15,0-1 1 16,9-5 0-16,4-4 0 16,-1-1-1-16,2 0 0 15,-4-1 1-15,-1-1-1 16,3 5 2-16,-1-1-1 16,9-1-1-16,3 2 1 15,7-3-1-15,-1 2 2 16,1-1-2-16,1 0 2 0,3 2-1 15,-3-2-1 1,6 1 2-16,-1 0-2 0,-4-1 0 16,-2 2 0-16,1 0 1 15,0 1-1-15,-1-3 0 16,3 4 0-16,-3-5 1 16,6 1 0-16,1 1 0 15,2-4 2-15,1 4-2 16,6-1 0-16,1 2 0 15,2-3-1-15,9 0 1 16,2-4-1-16,3-3 1 0,2 2 0 16,6-2 0-1,-6 0-1-15,3 0 2 0,3 0 0 16,-4 0-2-16,5 0 3 16,0 0 0-16,0 0 1 15,0 0-4-15,0 0 1 16,0 0 1-16,0-5-1 15,0-13 1-15,0-6-2 16,0-4 1-16,0-5 0 16,0-3-1-16,5-2 0 15,-1-5 0-15,-1-2 0 16,3 0 0-16,-3-1 0 0,1 2 0 16,3 2 0-1,-2 4 0-15,0 4 0 0,-1 0 0 16,-1 0 0-1,4-1 0-15,-3 0 0 0,8-2 0 16,-3 5-1-16,1 4 1 16,0 6 0-16,-3 7 0 15,-1 1 0-15,1-3 0 16,-1 6 0-16,1-3 0 16,2-3-1-16,3 1 1 15,-1-2 0-15,3 1-1 16,-5 3 1-16,-4 7 1 15,5-2-1-15,-3 4 0 16,-1 1 0-16,3-5-1 0,3 4 1 16,-3 0 0-16,-4 1 0 15,4 4-1-15,-8 0 1 16,1 0 0-16,0 0 0 16,-2 0 0-16,0 0 0 15,0 0 0-15,0 0 0 16,0 18 0-16,0 1 1 15,0-1 2-15,-4 0-2 16,3-4 0-16,-1 2-1 16,2 4 0-16,0 4-1 15,0 1 0-15,0-3 0 16,2 4 0-16,10-7 0 16,-6-6-2-16,5-1 1 0,2-8-3 15,-3-4 2 1,1 0 1-16,0 0-2 0,-3-3 2 15,0-4-1 1,-8-1 1-16,4 2 1 0,-4 6 1 16,0-3 1-16,0 3-1 15,0 0-3-15,-8 0-9 16,-4 0-18-16,-2 14-13 16,2 9-23-16,11-14-41 15,1 0-93-15</inkml:trace>
  <inkml:trace contextRef="#ctx0" brushRef="#br0" timeOffset="56641.9279">5392 3002 278 0,'-7'0'79'16,"7"0"-65"-16,15-10-13 0,29-16 15 15,19-9 25 1,15-2-2-16,2-2-16 0,4 3-7 16,-13 6 2-1,-15 5-13-15,-16 9-1 0,-18 9-3 16,-12 3-1-16,-10 4 0 16,0 0 6-16,-5 0 9 15,-29 10 21-15,-17 17-31 16,-15 8-3-16,-11 5 2 15,-1 5 0-15,-1-1-1 16,11-2-2-16,13-10-1 16,20-10 0-16,24-8-1 15,11-11-3-15,0-3-10 16,35 0 7-16,23-3 3 16,15-29 3-16,6-10-1 0,2-5-5 15,-11 1-3-15,-16 12 2 16,-23 10 5-1,-20 14 3-15,-11 6 0 0,-22 4 11 16,-30 0-4-16,-22 26-4 16,-12 10 0-16,-5 9 2 15,14-5 15-15,17-7-11 16,16-6-1-16,26-11-5 16,18-4-3-16,0-8-10 15,41-4 2-15,30 0 1 16,16-26-6-16,11-15-7 15,-6-1-11-15,-18 2 8 0,-24 10 15 16,-25 10 4 0,-25 10 4-16,0 10 14 0,-48 0 17 15,-20 14 0-15,-17 22-14 16,-8 6 2-16,8 5 1 16,17-11 4-16,27-11-8 15,26-8-13-15,15-8-3 16,25-9-14-16,35 0-3 15,25-8-22-15,14-29-13 16,0-5-1-16,-15 0-16 16,-25 9 23-16,-30 12 32 15,-21 10 14-15,-8 11 30 0,-31 0 57 16,-24 14-55-16,-14 17-14 16,7 3-8-16,10-3 11 15,17-6-9-15,16-8-9 16,19-3-3-1,0-5-14-15,33-9-25 0,-7 0-75 16,7 0-117-16</inkml:trace>
  <inkml:trace contextRef="#ctx0" brushRef="#br0" timeOffset="57938.8039">8459 2917 376 0,'-24'0'57'0,"-4"13"-40"0,4 7 28 16,2 0 0-16,9-2-9 15,9-4-17-15,4-4-19 16,0-2-1-16,22-8-1 15,30 0-2-15,23-22 2 16,21-23-4-16,5-6-7 16,3-5-10-16,-17 5 5 15,-3 6 10-15,-22 10 7 0,-18 12 1 16,-18 9 0 0,-19 11 1-16,-7 3 1 15,-29 7 26-15,-27 30-15 0,-26 11-13 16,-25 12 1-16,-10 4 0 15,4 1 3-15,14-9 3 16,29-15 13-16,33-15-3 16,27-10-17-16,10-9-3 15,13-7-2-15,39 0-4 16,17-25-6-16,18-20 5 16,6-3-7-16,0-5-15 15,-5 3 19-15,-13 6 12 16,-10 6 1-16,-26 14 2 15,-22 11 1-15,-17 13 4 16,-1 0 40-16,-46 15 6 0,-26 27-50 16,-17 13-3-16,-8 2 4 15,2 1 11-15,21-5 14 16,22-14-11-16,27-11-12 16,24-10-6-16,4-13-7 15,49-5-2-15,38-12-22 16,15-31 5-16,12-11-10 15,-7 1-30-15,-19 5-9 16,-20 11 47-16,-31 13 28 16,-20 14 4-16,-19 10 13 15,-21 0 87-15,-36 18-63 16,-22 22-26-16,-16 12 4 16,0 4 12-16,11-2 1 0,18-5-10 15,23-13-7-15,26-8-9 16,17-14-6-16,17-7-8 15,42-7-2-15,33-17-24 16,11-22 6-16,1-8-15 16,-16 5-3-16,-27 10 11 15,-30 13 28-15,-25 13 7 16,-6 6 23-16,-28 0 54 16,-29 9-48-16,-8 16-17 15,-4 5 2-15,23-3 7 16,15-8-2-16,23-6-15 15,8-2-4-15,11-4-7 0,29-5-5 16,19-2-28-16,9-2 3 16,-10-16-13-16,-15 4-50 15,-41 10-49-15,-2 2-63 16</inkml:trace>
  <inkml:trace contextRef="#ctx0" brushRef="#br0" timeOffset="89743.708">4329 5014 406 0,'7'-5'54'0,"-7"0"-49"16,14 1 3-16,3-1 22 0,12-6-3 16,13 0-8-16,10-3-7 15,13-4 7-15,11 2 3 16,8-4-3-16,12-2 3 16,16-2-2-16,9-3-9 15,11 2 1-15,3-2-5 16,1-1-5-16,3-2 0 15,1 2-2-15,4 1 1 16,-6 5-1-16,-9-1 0 16,-8 5 1-16,-12 2 0 15,-4 2 0-15,-10 3-1 16,-8 4 0-16,-12-1 0 0,-8 2 0 16,-15-1-1-16,-2 0 0 15,-4-2 0-15,-11 4 1 16,-7-2-1-16,-4 4 1 15,-7-2 0-15,-12 4-1 16,-3 1 1-16,-2 0 0 16,0 0-2-16,-17 0-1 15,-27 0-1-15,-16 0-2 16,-26 0 1-16,-24 7 2 16,-34 9-4-16,-31 2-7 15,-26 5-1-15,-16 1 9 0,-14 6 5 16,2 2 1-1,1 6 2-15,13 4 0 0,20 3 2 16,22-2-1-16,32 1 2 16,28-4-1-16,33-5-3 15,35-9 1-15,24-6-2 16,21-4-1-16,21-9-6 16,47-4 0-16,37-3 7 15,32-10-1-15,33-26 1 16,30-4 0-16,17-7 1 15,18 1 1-15,8 0 2 16,-5 3 4-16,-12 2-3 16,-16 7-2-16,-22 2-3 0,-27 4 0 15,-32 6 0 1,-36 2-2-16,-37 6-8 0,-31 5-3 16,-25 8 1-1,-33 1-8-15,-52 0 11 0,-53 17-1 16,-52 10 2-16,-50 9 7 15,-37 6 1-15,-13 6 0 16,-2 7 8-16,25 0 8 16,46 0-4-16,46-10-7 15,64-8 1-15,44-11 5 16,37-9-7-16,30-4-4 16,13-3 0-16,60-7 0 15,42-3 4-15,48 0-1 0,39-35-2 16,31-6-1-16,19-8 0 15,-2 2 0-15,-17 5 0 16,-24 9 0-16,-33 7-4 16,-44 7-19-16,-41 8-11 15,-42 4 11-15,-32 7 4 16,-17 0 7-16,-58 0 2 16,-40 7 10-16,-44 11 1 15,-42 11 0-15,-33 8 6 16,-29 3 5-16,-19 9 3 15,-1 7 9-15,32-2 6 16,57-6-7-16,64-17 7 16,72-13-11-16,41-8-18 15,28-6-1-15,56-4-1 16,37 0 0-16,34-18-3 16,16-13-11-16,6-4-30 0,-110 18-44 15,-19 6-164-15</inkml:trace>
  <inkml:trace contextRef="#ctx0" brushRef="#br0" timeOffset="148001.5115">5490 5969 297 0,'23'-30'115'0,"-20"25"-83"16,2 1 4-16,-5 4 2 16,3 0-13-16,-3 0-5 15,0 1-2-15,0 23 5 16,0 10 7-16,0 11-7 16,0 4-11-16,-6 9-5 15,-12 5-3-15,-8 5-3 0,6 1 0 16,-2-4-1-16,2 0 0 15,8-7 1-15,1-8-1 16,8-6 0-16,3-8 0 16,0-9 0-16,0-1 1 15,19-7-1-15,10-3 2 16,5-2-1-16,7-6 2 16,6-2-3-16,8-3 0 15,-1-2-3-15,-1-1-14 16,-8 3-26-16,0-3-31 15,-37 0-65-15,-4 0-37 16</inkml:trace>
  <inkml:trace contextRef="#ctx0" brushRef="#br0" timeOffset="148360.8969">5920 6485 281 0,'0'-56'76'0,"0"27"-35"16,0 10 33-16,-3 5-1 15,-1 9-22-15,3 5-6 16,-2 0-9-16,0 0-16 16,0 13-11-16,-1 25 0 15,0 15 2-15,1 15-5 16,0 4 0-16,3 0-3 16,0 2-3-16,0-6 1 15,0-5 0-15,14-2-1 0,3-9-1 16,3-5 0-16,2-11-1 15,-6-6-3 1,-1-9 0-16,-6-7-4 0,-3-5 0 16,-1-8-1-16,-5-1-1 15,0 0 1-15,0 0-1 16,0 0-8-16,0-4-13 16,0-10 1-16,0 2-10 15,0-2-8-15,-5-1-37 16,0 9-25-16,5-1-98 15</inkml:trace>
  <inkml:trace contextRef="#ctx0" brushRef="#br0" timeOffset="178477.3297">4916 5721 276 0,'20'-17'58'15,"-16"16"-33"-15,1-2 3 16,-4 3 23-16,-1 0-11 16,0 0 8-16,0 0-7 15,0 18-14-15,-8 11-12 16,-10 7 0-16,-6 19-1 15,1 10 2-15,-6 20-2 16,1 13-3-16,4 8-2 16,3 7-4-16,14-1 0 0,7 0-1 15,0-6-1 1,20-7 0-16,22-8 0 0,13-6-1 16,4-9 2-16,6-8-2 15,0-8-2-15,-3-12 0 16,-3-7 0-16,-10-7 0 15,-9-9-1-15,-12-5 0 16,-12-7-1-16,-6-5-1 16,-6-4 0-16,-3-4-4 15,-1 0-8-15,0 0-15 16,0 0-29-16,0-22-32 16,0 5-51-16,0 2-52 15</inkml:trace>
  <inkml:trace contextRef="#ctx0" brushRef="#br0" timeOffset="179180.4583">6190 5452 387 0,'-32'0'51'15,"32"0"-40"-15,0 14-10 16,35 18 17-16,18 15 20 16,12 8 9-16,14 11-17 15,6 13-9-15,0 14-14 16,-8 7-5-16,-13 6-2 15,-15 4-1-15,-17 2 1 16,-17 1 0-16,-10 2 0 0,-5 0 0 16,0-9 0-16,-18-4 1 15,-3-9 0-15,1-10-1 16,4-5 1-16,5-16-1 16,-1-17 0-16,11-12 0 15,1-11 0-15,0-10-1 16,0-6-4-16,0-6-6 15,7 0-13-15,0 0-14 16,5-14-33-16,-8-3-71 16,-4 3-76-16</inkml:trace>
  <inkml:trace contextRef="#ctx0" brushRef="#br0" timeOffset="180727.2514">12418 5346 422 0,'0'0'107'0,"-18"33"-95"16,-10 30-10-16,-8 13 11 0,-1 6 2 16,0 3-4-16,-1-5-8 15,6-7-1-15,9-14-2 16,4-11-9-16,8-18-47 16,11-30-84-16,0-1-107 15</inkml:trace>
  <inkml:trace contextRef="#ctx0" brushRef="#br0" timeOffset="180884.1167">12139 5358 452 0,'0'-60'86'0,"0"60"-53"16,2 0-20-16,10 40 10 16,4 22 0-16,8 16-4 15,3 6-12-15,4 0-7 16,-3-3-1-16,1-11-43 0,-23-54-44 15,0-5-87-15</inkml:trace>
  <inkml:trace contextRef="#ctx0" brushRef="#br0" timeOffset="181086.6518">12007 5703 418 0,'-37'-12'71'15,"37"12"-43"-15,3 0-16 16,36 0 9-16,28 0 8 0,9 0-7 16,9 0-12-16,8-5-8 15,-5-8-2-15,-2-3-24 16,-13 1-37-16,-61 11-95 16,-10 3-177-16</inkml:trace>
  <inkml:trace contextRef="#ctx0" brushRef="#br0" timeOffset="181618.2904">13735 5115 429 0,'0'-15'70'0,"30"11"-70"16,30 1 0-16,10 3 0 0,-3 3 6 15,-8 22-1-15,-3 13-2 16,-21 9-3 0,-19 11 0-16,-16 6-4 0,-3 8 3 15,-33 1 1-15,-3-5 2 16,4-10 9-16,13-12 9 15,11-14-5-15,11-15-3 16,26-8 14-16,34-9 18 16,20 0-30-16,9-34-9 15,4-11-5-15,-3-6-7 16,3-2-18-16,-12 1-31 16,-64 36-53-16,-10 6-102 15</inkml:trace>
  <inkml:trace contextRef="#ctx0" brushRef="#br0" timeOffset="198657.4874">6556 8843 204 0,'2'-28'200'0,"-2"24"-155"16,0 1-35-16,0 3 12 15,0 0 17-15,0 0-14 0,0 0-8 16,2 7-7-16,-1 13 12 16,5 8 1-16,-1 8-9 15,-5 5-1-15,0 10-1 16,0 10-4-16,-6 2-5 15,-8 0 1-15,6-5-3 16,5-6 0-16,3-8-1 16,0-6 1-16,0-4-1 15,15-6 1-15,9-1 1 16,4-7 0-16,9-5-1 16,0-1-1-16,8-7 0 15,-1-5 0-15,-1-2-2 16,-2 0-8-16,-3 0-41 15,-8-13-21-15,-1-8-41 0,-26 6-13 16,-3 0-61 0</inkml:trace>
  <inkml:trace contextRef="#ctx0" brushRef="#br0" timeOffset="198907.4397">7018 9192 316 0,'1'-46'81'0,"-1"32"-12"15,0 7 0-15,0 7-6 16,0 0-15-16,0 0-15 15,0 21-17-15,-1 25-13 16,-3 19 1-16,3 13-1 16,1 4 2-16,0-2-2 0,0-3-2 15,5-2-1-15,8-6 0 16,-1-10 0-16,0-8 0 16,2-13 0-16,-7-17 0 15,-3-8-4-15,0-12-1 16,-1-1-7-16,-3 0-14 15,0 0-7-15,0 0-7 16,0-10-22-16,-7-4-26 16,2 6-8-16,-1 2-49 15</inkml:trace>
  <inkml:trace contextRef="#ctx0" brushRef="#br0" timeOffset="199516.8628">10018 8797 409 0,'0'-26'97'0,"0"26"-50"15,0 0-23-15,-11 14-7 16,-8 30-12-16,-7 22-2 16,-4 15 0-16,3 6 0 15,2 3-1-15,2-7-2 16,8-15-1-16,3-13 0 15,4-17-9-15,8-21-54 16,0-17-92-16,0-11-72 0</inkml:trace>
  <inkml:trace contextRef="#ctx0" brushRef="#br0" timeOffset="199719.8785">9692 8801 333 0,'-16'-58'108'16,"12"54"-29"-16,4 4-27 15,0 0-24-15,0 24-11 16,26 21-2-16,2 18 20 16,10 6-15-16,4 9-10 15,-3-2-8-15,0 0-2 16,-2-8 0-16,1-9-9 16,-11-15-45-16,-25-43-53 15,-2-1-109-15</inkml:trace>
  <inkml:trace contextRef="#ctx0" brushRef="#br0" timeOffset="199954.2802">9653 9146 406 0,'-41'-18'84'0,"35"15"-51"16,6 1-21-16,10 2 10 15,25-4-6-15,13-4 8 16,10-3-6-16,-2-6-10 15,9-5-2-15,-10 3-3 16,0-1 1-16,-11 3-3 16,-12 7-1-16,-13 3-2 0,-12 4-8 15,-6 1-23 1,5 2-7-16,-6 0-50 0,0 0-79 16</inkml:trace>
  <inkml:trace contextRef="#ctx0" brushRef="#br0" timeOffset="200688.6816">12431 8392 460 0,'-20'-14'74'15,"19"10"-39"-15,1 1-16 16,4 2 4-16,31 1-16 16,23 0-2-16,4 4 0 15,7 16-3-15,-17 9 0 16,-7 8-2-16,-22 14 0 16,-19 12-1-16,-4 13-1 15,-34 13 1-15,-30 5 1 16,-13 5 0-16,-3 2 2 0,13 2-2 15,10-11 3 1,22-16 11-16,12-20-1 0,23-22-9 16,8-16-2-16,42-16 1 15,25-2 0-15,29-17 1 16,9-27 0-16,8-5-2 16,-3-5-2-16,-10 2 0 15,-18 4 2-15,-16 12 0 16,-26 10-1-16,-19 12-1 15,-20 7 0-15,-5 7 0 0,-4 0-1 16,0 0 0 0,0 0-11-16,0 7-34 15,-4 13-20-15,-5-9-117 16,-2-2-168-16</inkml:trace>
  <inkml:trace contextRef="#ctx0" brushRef="#br0" timeOffset="204548.5203">9510 9934 320 0,'6'0'55'0,"-6"19"-39"15,0 21-15 1,0 4 0-16,-8 1 0 0,7 4 1 15,-1-4-1 1,2-4-1-16,0-9 1 0,0-12-1 16,0-8-2-16,5-4 0 15,16-4 2-15,4-3 4 16,13-1 7-16,4 0 20 16,6 0-15-16,1 0-10 15,1-7-4-15,3-10-1 16,0 3 0-16,-2 3-1 15,-5 2 0-15,-4 9 0 16,-7 0 0-16,-10 0 0 16,-2 3-1-16,-7 13 0 0,2-1 1 15,-4 2 0-15,-6-6 0 16,-2-2 0-16,-3-5 0 16,1-4 0-16,0 0 1 15,0-10 3-15,3-30 29 16,-3-14-21-16,3-11-6 15,-7 3 0-15,0 6 1 16,0 8-3-16,0 11-1 16,-8 12-2-16,-3 8-1 15,6 17-25-15,-2 0-126 16</inkml:trace>
  <inkml:trace contextRef="#ctx0" brushRef="#br0" timeOffset="205830.3587">6595 10565 243 0,'13'-36'81'0,"-13"31"-67"16,0 5-12-16,0 0 21 0,0 0 22 16,0 0-16-1,0 0-21-15,0 15-3 16,0 14 9-16,-1 4-5 16,-5 3-3-16,0 3-3 0,6-1-2 15,0-4 0-15,0-3-1 16,13-7-2-16,10-9 1 15,8-9 1-15,8-6 1 16,10 0-1-16,8-20 1 16,6-9-1-16,1 1-1 15,-2-2-1-15,-3 3-5 16,-11 0-3-16,-12 6 4 16,-5 0 5-16,-8 0 1 15,-9-1 2-15,0-8 2 16,-9-7 4-16,1-5 3 15,-3 1 1-15,-3-1 4 0,0 2-6 16,0 11 0-16,0 6-6 16,0 8-4-16,0 9-1 15,0 6-12-15,0 0-65 16,0 14-64-16,0 9-32 16</inkml:trace>
  <inkml:trace contextRef="#ctx0" brushRef="#br0" timeOffset="207001.1308">12107 9664 333 0,'9'-5'42'16,"-9"5"-37"-16,0 14-4 15,3 21 10-15,-2 10 3 0,6 3-5 16,-3 3-4 0,4-2-1-16,3-4 1 0,-3-4-1 15,4-3 1 1,6-5-4-16,-2-7 1 0,0-9-2 16,4-5 0-16,6-8 1 15,7-4 0-15,4 0 4 16,13-3 6-16,13-17 4 15,17-5 3-15,14-6-6 16,7 0-7-16,9 0-5 16,4 5 0-16,-12 10 0 15,-10 6 0-15,-16 4 0 0,-14 6 0 16,-9 0 0 0,-9 0-1-16,-6 0 1 15,-4 0-1-15,-2 6 1 0,-6-2 0 16,-9-1 0-16,2-3 0 15,-7 0 1-15,-4 0 0 16,3 0 1-16,-2-13 3 16,5-11 5-16,-3-4-4 15,0-5-2-15,-3 1 1 16,-6-4 1-16,-2 3 5 16,0 1-7-16,0 1-4 15,0 7 0-15,0 7-12 16,0 6-30-16,-1 11-84 0,-7 0-120 15</inkml:trace>
  <inkml:trace contextRef="#ctx0" brushRef="#br0" timeOffset="211220.2411">10435 11821 429 0,'0'-2'50'0,"0"2"-44"0,0 0-1 16,0 0 26-16,0 0-6 16,-1 11-21-16,-21 20-4 15,-1 8 0-15,1 8 0 16,-1 2 1-16,10 1 1 16,1 0 0-16,9-1-1 15,3 0-1-15,0 0 0 16,15-4-1-16,12 1-1 15,15-3 1-15,-2-6 1 16,11-3 0-16,2-4-1 16,-2 3 0-16,-10-1 1 15,-7 0-3-15,-9 2 3 16,-13 1-1-16,-6-1 1 16,-6-4 1-16,0-2-1 15,0-3 1-15,-21-2-1 16,-1-4 1-16,-12-3 0 0,4-6-1 15,-6-10 1-15,2 0-1 16,0 0 1-16,8-17-1 16,1-11-3-16,8-3-1 15,6-3 2-15,4-3 0 16,7-2-1-16,0 1 1 16,0-2 1-16,21 1 0 15,5-2 1-15,2-1 0 16,7-3 0-16,7-2-1 15,-4 3 1-15,0 1 0 16,-10 5 0-16,0 0 1 16,-10 4-1-16,-4-1 1 0,-3 4 0 15,-6-2 1-15,-5-5 2 16,0 0 4-16,-7-1-2 16,-14-1-3-16,5 7 0 15,-7 3-1-15,-2 8 5 16,-8 3 4-16,-3 10 1 15,-4 2-6-15,5 6-6 16,-1 1-1-16,1 0-3 16,10 10-5-16,1 18-5 15,-3 16-14-15,3 9-28 16,16-24-60-16,6-1-29 16</inkml:trace>
  <inkml:trace contextRef="#ctx0" brushRef="#br0" timeOffset="211595.1343">10316 13261 141 0,'-25'11'272'0,"25"-11"-226"16,0 0-27-16,25 0-7 15,33-15 1-15,31-17 19 16,20-11-9-16,11-7-12 16,4-4-3-16,-5 1-4 15,-10 3-4-15,-16 15-5 16,-23 8-33-16,-27 16-24 16,-20 11-28-16,-23 0 7 0,-15 0-63 15</inkml:trace>
  <inkml:trace contextRef="#ctx0" brushRef="#br0" timeOffset="211829.4407">10476 13437 282 0,'-49'44'72'16,"49"-40"-56"-16,13-4-1 15,34 0 55-15,23-12-25 0,17-22-7 16,17-10-19-1,10-5 3-15,6-3 7 0,-10 5-10 16,-13 7-17-16,-17 10-2 16,-24 6-2-1,-20 11-8-15,-15 7-9 16,-17 6-15-16,-4 0-29 0,0 0-57 16,-14 6 18-16</inkml:trace>
  <inkml:trace contextRef="#ctx0" brushRef="#br0" timeOffset="316444.3613">10350 7206 255 0,'31'-35'50'0,"-31"32"-16"16,0 2-23-16,0 1 21 15,0 0 17-15,0 0-11 16,0 0-12-16,0 19-7 16,0 15 9-16,0 14-7 15,-12 13-3-15,-7 13-1 16,-10 12-9-16,4 4-3 16,-6 2-1-16,-1-5-3 15,2-7-1-15,0-5 0 16,2-13-1-16,3-8 1 0,2-9-3 15,0-15-7-15,1-13-15 16,-1-9-23-16,1-8-30 16,3 0-15-16,-2-16-4 15,19-5-7-15,-1 4 22 16</inkml:trace>
  <inkml:trace contextRef="#ctx0" brushRef="#br0" timeOffset="316771.7914">9940 7975 35 0,'-8'-36'81'15,"8"18"-31"-15,0 4-2 16,0 2 2-16,0 5-5 15,0 4-6-15,0 3-3 16,0 0-2-16,0 0-2 0,1 0-1 16,6 15-6-1,-5 18 4-15,-1 9-3 16,-1 5-11-16,0 8-5 16,0-3-2-16,0 0-4 0,0-2-1 15,0-7 0-15,0-3 1 16,0-8-1-16,10-7-1 15,4-6 0-15,7-10-2 16,7-7 2-16,-1-2 0 16,6 0 4-16,4-20-1 15,-2-8 1-15,-1 1-2 16,-6-4 0-16,-1 7-4 0,-7 5 1 16,-6 3-1-1,-5 5-1-15,-7 8-9 16,-2 0-24-16,0 3-7 15,0 0-45-15,0 0-60 16,0 0-104-16</inkml:trace>
  <inkml:trace contextRef="#ctx0" brushRef="#br0" timeOffset="317740.7824">10741 7240 314 0,'0'-6'52'15,"0"6"-34"-15,-11 5 8 16,-6 21-10-16,-4 12-3 16,7 2 3-16,3 5-9 15,1-2-2-15,10-3-5 16,0-4-3-16,0-8 2 0,15-9 0 15,9-9-4-15,0-10-19 16,5 0-18-16,-11-8-4 16,-4-16 5-16,-5-5 20 15,-9 0 19-15,0-4 2 16,0 1 7-16,-12 1 17 16,0 3 3-16,-5 1 3 15,5 7 5-15,-5 5-12 16,10 1-10-16,0 5 0 15,7 1 13-15,0 2-15 16,0 0-4-16,0-2-3 16,0-2-3-16,1 2 0 15,11 0 1-15,1 1 1 0,3 6 1 16,-7 1 2-16,6 0 2 16,-6 0 1-16,6 12 0 15,-1 13 5-15,-1 10-3 16,2 7 0-16,-2 5-5 15,2 9-4-15,0 2-1 16,-7 1 0-16,1 0-1 16,-1-5 0-16,-4-9 2 15,-1-10-2-15,4-8-2 16,-6-12 0-16,2-9-1 16,-1-3-1-16,-2-3 2 15,0-3 2-15,0-28-2 0,0-14 1 16,-2-14 1-1,-12-10 0-15,-2-6 3 0,-3-1-1 16,6 6 2 0,3 8 3-16,9 10 2 0,1 2 3 15,0 8-1-15,0 4-5 16,20 4-2-16,5 6-1 16,0 8-2-16,8 6 1 15,-3 7-1-15,4 7 1 16,-8 0-1-16,-5 21 1 15,-8 10 3-15,-8 11 8 16,-5 2 0-16,0 4-8 16,-19-3 0-16,-6-3-1 0,-4-6-4 15,3-4 0 1,-2-4-1-16,-2-4 1 16,10-3 0-16,0-2-18 0,9-1-38 15,-2 4-27-15,13-17-81 16,-1-1-92-16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09-14T04:27:42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11524 10245 284 0,'3'4'65'0,"-3"-4"-36"16,2 0-4-16,3 0 15 0,-5 2-2 15,2 2 12 1,-2 0-13-16,0-2-4 0,0-1-2 16,0-1 0-1,0 3-14-15,0-3-3 0,0 0-5 16,0 2-3-16,0 0-2 16,5 2-3-16,2 2 0 15,9-2-1-15,9-3 0 16,16-1 2-16,10 0 0 15,8-17-2-15,6-9 0 16,-1 2-1-16,1 0 0 16,-10 0-1-16,-6 5-3 15,-3 1 3-15,-14 7 0 16,-7 3 1-16,-11 2 1 16,-2 3 0-16,-3 0 0 15,-4 3 0-15,-4 0 0 0,6 3 1 16,-3 24 3-16,4 11 1 15,-5 10 0-15,-1 10 1 16,4 8-2-16,-2 7-1 16,4 4-2-16,-1 5 1 15,2 3 0-15,5 5-1 16,-3-4 0-16,-2 1-1 16,-4-5 1-16,3-10-1 15,-6-6 0-15,0-10 0 16,-2-9-1-16,0-13-6 15,0-12-18-15,0-8-32 16,0-11-24-16,0-3-53 16,-2-1-61-16</inkml:trace>
  <inkml:trace contextRef="#ctx0" brushRef="#br0" timeOffset="390.6982">11813 10985 372 0,'-31'-9'80'0,"30"8"-59"16,1-3-5-16,0-2 6 15,23-4-16-15,23-4-4 16,15-4 0-16,12-1 2 15,8-3-1-15,-2 2 6 16,-6-2-1-16,-1 0-3 16,-12 0-4-16,-4 5-1 15,-16 3 0-15,-6 1 0 16,-11 5 0-16,-6 3 0 16,-6 1 0-16,-3 3 0 15,-5-1 0-15,-1 2 0 16,-2 0 0-16,0 0 1 15,0 0-1-15,0 0-5 16,0 0-26-16,0 0-37 16,0 0-23-16,0 0-40 15</inkml:trace>
  <inkml:trace contextRef="#ctx0" brushRef="#br0" timeOffset="4235.3961">17392 10400 137 0,'10'0'59'0,"-10"0"-19"15,0 0-18-15,0 0-1 16,0 0-3-16,0-3-1 0,1-1 10 16,2-3 0-16,-3-5 1 15,0-2 0-15,0-4 0 16,0-3-3-16,0-7-2 16,0-4-13-16,0-1-2 15,-4 2-3-15,-8 3 4 16,-4 3 0-16,-3 5-2 15,-3 6 4-15,-1 4-3 16,-5 6-1-16,-6 4-1 16,-1 0-6-16,-3 12-3 15,1 24-2-15,-1 14 0 16,10 9 3-16,7 6 1 16,13 3 0-16,8-7 0 0,8-8 0 15,29-10 1 1,9-13-2-16,5-13-2 0,7-14-9 15,-7-3-7-15,-1-7 3 16,-2-24 4-16,-4-7 11 16,-5-6 2-16,-4 1 3 15,-8-5 8-15,-6 7-4 16,-2 7 4-16,-10 8 2 16,-2 12 3-16,-4 8-2 15,-3 6-5-15,2 0-3 0,3 36-2 16,-5 21 9-16,0 17-5 15,0 8-1-15,0 8-2 16,0 3-1-16,0 3-1 16,0-9-3-16,0-8 0 15,0-13 0-15,0-12 0 16,2-12-2-16,3-17-2 16,1-6-6-16,-3-11-14 15,-3-6-13-15,0-2-7 16,0 0-23-16,0 0-27 15,0-6-46-15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A72E5E88-7C81-4CD5-913A-12480042996F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F76C517-9C6F-4DB1-8E88-AA9AFB578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6480048" cy="2301240"/>
          </a:xfrm>
        </p:spPr>
        <p:txBody>
          <a:bodyPr rIns="45720" anchor="t">
            <a:normAutofit/>
          </a:bodyPr>
          <a:lstStyle>
            <a:lvl1pPr algn="l">
              <a:defRPr lang="en-US" sz="4000" b="1" cap="none" baseline="0" dirty="0">
                <a:ln w="5000" cmpd="sng">
                  <a:solidFill>
                    <a:schemeClr val="bg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schemeClr val="tx1">
                      <a:alpha val="50000"/>
                    </a:schemeClr>
                  </a:outerShdw>
                </a:effectLst>
                <a:latin typeface="Myriad Pro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6480048" cy="1295400"/>
          </a:xfrm>
        </p:spPr>
        <p:txBody>
          <a:bodyPr tIns="0" rIns="45720" bIns="0" anchor="b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effectLst/>
                <a:latin typeface="Myriad Pro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152400" y="6188075"/>
            <a:ext cx="2895600" cy="365125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572000" y="6172200"/>
            <a:ext cx="762000" cy="365125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" cy="3048000"/>
          </a:xfrm>
          <a:prstGeom prst="rect">
            <a:avLst/>
          </a:prstGeom>
          <a:solidFill>
            <a:srgbClr val="2C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152400" cy="990600"/>
          </a:xfrm>
          <a:prstGeom prst="rect">
            <a:avLst/>
          </a:prstGeom>
          <a:solidFill>
            <a:srgbClr val="2C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6200" y="6397823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5718411-9003-D84C-8A14-085D67502A3B}" type="slidenum">
              <a:rPr lang="en-US" sz="1200" b="1" smtClean="0">
                <a:solidFill>
                  <a:schemeClr val="bg1"/>
                </a:solidFill>
                <a:latin typeface="Calibri" panose="020F0502020204030204" pitchFamily="34" charset="0"/>
              </a:rPr>
              <a:pPr/>
              <a:t>‹#›</a:t>
            </a:fld>
            <a:endParaRPr lang="en-US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81000"/>
            <a:ext cx="2590800" cy="51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17"/>
          <p:cNvSpPr txBox="1">
            <a:spLocks/>
          </p:cNvSpPr>
          <p:nvPr userDrawn="1"/>
        </p:nvSpPr>
        <p:spPr>
          <a:xfrm>
            <a:off x="5410200" y="6377050"/>
            <a:ext cx="7620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b="1" i="1">
                <a:solidFill>
                  <a:schemeClr val="tx2">
                    <a:shade val="50000"/>
                  </a:schemeClr>
                </a:solidFill>
                <a:latin typeface="Myriad Pro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ECCF5-3624-42FB-AA21-02823EC6C685}" type="slidenum">
              <a:rPr kumimoji="0" lang="en-US" sz="12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7620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9" name="Slide Number Placeholder 17"/>
          <p:cNvSpPr txBox="1">
            <a:spLocks/>
          </p:cNvSpPr>
          <p:nvPr userDrawn="1"/>
        </p:nvSpPr>
        <p:spPr>
          <a:xfrm>
            <a:off x="5410200" y="6400800"/>
            <a:ext cx="7620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b="1" i="1">
                <a:solidFill>
                  <a:schemeClr val="tx2">
                    <a:shade val="50000"/>
                  </a:schemeClr>
                </a:solidFill>
                <a:latin typeface="Myriad Pro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ECCF5-3624-42FB-AA21-02823EC6C685}" type="slidenum">
              <a:rPr kumimoji="0" lang="en-US" sz="12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52400" cy="990600"/>
          </a:xfrm>
          <a:prstGeom prst="rect">
            <a:avLst/>
          </a:prstGeom>
          <a:solidFill>
            <a:srgbClr val="2C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7" name="Date Placeholder 9"/>
          <p:cNvSpPr txBox="1">
            <a:spLocks/>
          </p:cNvSpPr>
          <p:nvPr userDrawn="1"/>
        </p:nvSpPr>
        <p:spPr>
          <a:xfrm>
            <a:off x="76200" y="6216876"/>
            <a:ext cx="2133600" cy="401638"/>
          </a:xfrm>
          <a:prstGeom prst="rect">
            <a:avLst/>
          </a:prstGeom>
        </p:spPr>
        <p:txBody>
          <a:bodyPr vert="horz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400" b="1" kern="1200">
                <a:solidFill>
                  <a:schemeClr val="bg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5718411-9003-D84C-8A14-085D67502A3B}" type="slidenum">
              <a:rPr lang="en-US" sz="1200" smtClean="0">
                <a:latin typeface="Calibri" panose="020F0502020204030204" pitchFamily="34" charset="0"/>
              </a:rPr>
              <a:pPr algn="l"/>
              <a:t>‹#›</a:t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198438"/>
            <a:ext cx="8458200" cy="715962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458200" cy="4906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 nauman 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52400" y="6288974"/>
            <a:ext cx="2895600" cy="228600"/>
          </a:xfrm>
          <a:prstGeom prst="rect">
            <a:avLst/>
          </a:prstGeom>
        </p:spPr>
        <p:txBody>
          <a:bodyPr vert="horz" lIns="0" rIns="0" bIns="0" anchor="b"/>
          <a:lstStyle>
            <a:lvl1pPr algn="l" eaLnBrk="1" latinLnBrk="0" hangingPunct="1">
              <a:defRPr kumimoji="0" sz="1000" b="0" i="0">
                <a:solidFill>
                  <a:schemeClr val="tx2">
                    <a:shade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572000" y="6288974"/>
            <a:ext cx="7620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b="0" i="0">
                <a:solidFill>
                  <a:schemeClr val="tx2">
                    <a:shade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614ECCF5-3624-42FB-AA21-02823EC6C68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0" y="6400800"/>
            <a:ext cx="9144000" cy="240474"/>
            <a:chOff x="0" y="6400800"/>
            <a:chExt cx="9144000" cy="240474"/>
          </a:xfrm>
        </p:grpSpPr>
        <p:sp>
          <p:nvSpPr>
            <p:cNvPr id="24" name="Rectangle 23"/>
            <p:cNvSpPr/>
            <p:nvPr userDrawn="1"/>
          </p:nvSpPr>
          <p:spPr>
            <a:xfrm>
              <a:off x="5867400" y="6400800"/>
              <a:ext cx="381000" cy="2404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4724400" y="6400800"/>
              <a:ext cx="1143000" cy="24047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2362200" y="6400800"/>
              <a:ext cx="2362200" cy="24047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2209800" y="6400800"/>
              <a:ext cx="152400" cy="240474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1676400" y="6400800"/>
              <a:ext cx="533400" cy="24047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0" y="6400800"/>
              <a:ext cx="1600200" cy="24047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1219200" y="6400800"/>
              <a:ext cx="533400" cy="24047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8877300" y="6400800"/>
              <a:ext cx="266700" cy="240474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6248400" y="6400800"/>
              <a:ext cx="838200" cy="24047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5484" y="6270315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4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E5718411-9003-D84C-8A14-085D67502A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858001" y="6400800"/>
            <a:ext cx="2133600" cy="2404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http://recluze.net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bg1"/>
        </a:buClr>
        <a:buSzPct val="80000"/>
        <a:buFont typeface="Wingdings 2"/>
        <a:buChar char=""/>
        <a:defRPr kumimoji="0" sz="30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1pPr>
      <a:lvl2pPr marL="722376" indent="-274320" algn="l" rtl="0" eaLnBrk="1" latinLnBrk="0" hangingPunct="1">
        <a:spcBef>
          <a:spcPct val="20000"/>
        </a:spcBef>
        <a:buClr>
          <a:schemeClr val="bg1"/>
        </a:buClr>
        <a:buSzPct val="90000"/>
        <a:buFont typeface="Wingdings 2"/>
        <a:buChar char=""/>
        <a:defRPr kumimoji="0" sz="26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2pPr>
      <a:lvl3pPr marL="1005840" indent="-256032" algn="l" rtl="0" eaLnBrk="1" latinLnBrk="0" hangingPunct="1">
        <a:spcBef>
          <a:spcPct val="20000"/>
        </a:spcBef>
        <a:buClr>
          <a:schemeClr val="bg1"/>
        </a:buClr>
        <a:buSzPct val="85000"/>
        <a:buFont typeface="Arial"/>
        <a:buChar char="○"/>
        <a:defRPr kumimoji="0" sz="24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3pPr>
      <a:lvl4pPr marL="1280160" indent="-237744" algn="l" rtl="0" eaLnBrk="1" latinLnBrk="0" hangingPunct="1">
        <a:spcBef>
          <a:spcPct val="20000"/>
        </a:spcBef>
        <a:buClr>
          <a:schemeClr val="bg1"/>
        </a:buClr>
        <a:buSzPct val="90000"/>
        <a:buFont typeface="Wingdings 2"/>
        <a:buChar char=""/>
        <a:defRPr kumimoji="0" sz="20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4pPr>
      <a:lvl5pPr marL="1490472" indent="-182880" algn="l" rtl="0" eaLnBrk="1" latinLnBrk="0" hangingPunct="1">
        <a:spcBef>
          <a:spcPct val="20000"/>
        </a:spcBef>
        <a:buClr>
          <a:schemeClr val="bg1"/>
        </a:buClr>
        <a:buSzPct val="100000"/>
        <a:buFont typeface="Arial"/>
        <a:buChar char="-"/>
        <a:defRPr kumimoji="0" sz="20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8382000" cy="2301240"/>
          </a:xfrm>
        </p:spPr>
        <p:txBody>
          <a:bodyPr>
            <a:noAutofit/>
          </a:bodyPr>
          <a:lstStyle/>
          <a:p>
            <a:pPr algn="l"/>
            <a:r>
              <a:rPr lang="en-US" sz="2700" b="0" dirty="0">
                <a:ln w="5000" cmpd="sng">
                  <a:noFill/>
                  <a:prstDash val="solid"/>
                </a:ln>
                <a:solidFill>
                  <a:srgbClr val="0070C0"/>
                </a:solidFill>
                <a:latin typeface="Calibri Light" panose="020F0302020204030204" pitchFamily="34" charset="0"/>
              </a:rPr>
              <a:t>CS118: Programming Fundamentals</a:t>
            </a:r>
            <a:br>
              <a:rPr lang="en-US" b="0" dirty="0">
                <a:latin typeface="Calibri Light" panose="020F0302020204030204" pitchFamily="34" charset="0"/>
              </a:rPr>
            </a:br>
            <a:br>
              <a:rPr lang="en-US" sz="2400" b="0" dirty="0">
                <a:latin typeface="Calibri Light" panose="020F0302020204030204" pitchFamily="34" charset="0"/>
              </a:rPr>
            </a:br>
            <a:r>
              <a:rPr lang="en-US" sz="3600" b="0" dirty="0">
                <a:latin typeface="Calibri Light" panose="020F0302020204030204" pitchFamily="34" charset="0"/>
                <a:ea typeface="Helvetica Neue Thin" charset="0"/>
                <a:cs typeface="Helvetica Neue Thin" charset="0"/>
              </a:rPr>
              <a:t>Lecture 4: </a:t>
            </a:r>
            <a:br>
              <a:rPr lang="en-US" sz="3600" b="0" dirty="0">
                <a:latin typeface="Calibri Light" panose="020F0302020204030204" pitchFamily="34" charset="0"/>
                <a:ea typeface="Helvetica Neue Thin" charset="0"/>
                <a:cs typeface="Helvetica Neue Thin" charset="0"/>
              </a:rPr>
            </a:br>
            <a:r>
              <a:rPr lang="en-US" sz="3600" b="0" dirty="0">
                <a:latin typeface="Calibri Light" panose="020F0302020204030204" pitchFamily="34" charset="0"/>
                <a:ea typeface="Helvetica Neue Thin" charset="0"/>
                <a:cs typeface="Helvetica Neue Thin" charset="0"/>
              </a:rPr>
              <a:t>Getting started with code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4038600"/>
            <a:ext cx="7772400" cy="2057400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Dr. Mohammad Nauman</a:t>
            </a:r>
          </a:p>
          <a:p>
            <a:pPr algn="l"/>
            <a:r>
              <a:rPr lang="en-US" sz="1800" dirty="0"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Assistant Professor (CS), National University of Computer and Emerging Sciences</a:t>
            </a:r>
          </a:p>
          <a:p>
            <a:pPr algn="l"/>
            <a:endParaRPr lang="en-US" sz="1800" dirty="0">
              <a:latin typeface="Calibri Light" panose="020F0302020204030204" pitchFamily="34" charset="0"/>
              <a:ea typeface="Helvetica Neue Light" charset="0"/>
              <a:cs typeface="Helvetica Neue Light" charset="0"/>
            </a:endParaRPr>
          </a:p>
          <a:p>
            <a:pPr algn="l"/>
            <a:r>
              <a:rPr lang="en-US" sz="1800" dirty="0"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mohammad.nauman@nu.edu.pk</a:t>
            </a:r>
          </a:p>
          <a:p>
            <a:pPr algn="l"/>
            <a:r>
              <a:rPr lang="en-US" sz="1800" dirty="0">
                <a:solidFill>
                  <a:srgbClr val="2079C2"/>
                </a:solidFill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http://recluze.net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08258" y="65777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68929" y="64696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24" y="835067"/>
            <a:ext cx="1228725" cy="473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15" y="1445408"/>
            <a:ext cx="1081574" cy="11878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/>
          </a:p>
          <a:p>
            <a:pPr marL="36576" indent="0" algn="ctr">
              <a:buNone/>
            </a:pPr>
            <a:r>
              <a:rPr lang="en-US" sz="4000" dirty="0">
                <a:solidFill>
                  <a:srgbClr val="0070C0"/>
                </a:solidFill>
                <a:latin typeface="Cambria" panose="02040503050406030204" pitchFamily="18" charset="0"/>
              </a:rPr>
              <a:t>max    (     </a:t>
            </a:r>
            <a:r>
              <a:rPr lang="en-US" sz="4000" dirty="0">
                <a:solidFill>
                  <a:srgbClr val="C00000"/>
                </a:solidFill>
                <a:latin typeface="Cambria" panose="02040503050406030204" pitchFamily="18" charset="0"/>
              </a:rPr>
              <a:t>7    </a:t>
            </a:r>
            <a:r>
              <a:rPr lang="en-US" sz="4000" dirty="0">
                <a:latin typeface="Cambria" panose="02040503050406030204" pitchFamily="18" charset="0"/>
              </a:rPr>
              <a:t>      </a:t>
            </a:r>
            <a:r>
              <a:rPr lang="en-US" sz="4000" dirty="0">
                <a:solidFill>
                  <a:srgbClr val="0070C0"/>
                </a:solidFill>
                <a:latin typeface="Cambria" panose="02040503050406030204" pitchFamily="18" charset="0"/>
              </a:rPr>
              <a:t>,      </a:t>
            </a:r>
            <a:r>
              <a:rPr lang="en-US" sz="4000" dirty="0">
                <a:solidFill>
                  <a:srgbClr val="C00000"/>
                </a:solidFill>
                <a:latin typeface="Cambria" panose="02040503050406030204" pitchFamily="18" charset="0"/>
              </a:rPr>
              <a:t>9 </a:t>
            </a:r>
            <a:r>
              <a:rPr lang="en-US" sz="4000" dirty="0">
                <a:solidFill>
                  <a:srgbClr val="0070C0"/>
                </a:solidFill>
                <a:latin typeface="Cambria" panose="02040503050406030204" pitchFamily="18" charset="0"/>
              </a:rPr>
              <a:t>      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6648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(with evaluation)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/>
          </a:p>
          <a:p>
            <a:pPr marL="36576" indent="0" algn="ctr">
              <a:buNone/>
            </a:pPr>
            <a:r>
              <a:rPr lang="en-US" sz="3200" dirty="0">
                <a:solidFill>
                  <a:srgbClr val="0070C0"/>
                </a:solidFill>
                <a:latin typeface="Cambria" panose="02040503050406030204" pitchFamily="18" charset="0"/>
              </a:rPr>
              <a:t>max    (     </a:t>
            </a:r>
            <a:r>
              <a:rPr lang="en-US" sz="3200" dirty="0">
                <a:solidFill>
                  <a:srgbClr val="C00000"/>
                </a:solidFill>
                <a:latin typeface="Cambria" panose="02040503050406030204" pitchFamily="18" charset="0"/>
              </a:rPr>
              <a:t>2+5    </a:t>
            </a:r>
            <a:r>
              <a:rPr lang="en-US" sz="3200" dirty="0">
                <a:latin typeface="Cambria" panose="02040503050406030204" pitchFamily="18" charset="0"/>
              </a:rPr>
              <a:t>      </a:t>
            </a:r>
            <a:r>
              <a:rPr lang="en-US" sz="3200" dirty="0">
                <a:solidFill>
                  <a:srgbClr val="0070C0"/>
                </a:solidFill>
                <a:latin typeface="Cambria" panose="02040503050406030204" pitchFamily="18" charset="0"/>
              </a:rPr>
              <a:t>,      </a:t>
            </a:r>
            <a:r>
              <a:rPr lang="en-US" sz="3200" dirty="0">
                <a:solidFill>
                  <a:srgbClr val="C00000"/>
                </a:solidFill>
                <a:latin typeface="Cambria" panose="02040503050406030204" pitchFamily="18" charset="0"/>
              </a:rPr>
              <a:t>9 </a:t>
            </a:r>
            <a:r>
              <a:rPr lang="en-US" sz="3200" dirty="0">
                <a:solidFill>
                  <a:srgbClr val="0070C0"/>
                </a:solidFill>
                <a:latin typeface="Cambria" panose="02040503050406030204" pitchFamily="18" charset="0"/>
              </a:rPr>
              <a:t>      )</a:t>
            </a:r>
            <a:endParaRPr lang="en-US" sz="3200" dirty="0"/>
          </a:p>
          <a:p>
            <a:pPr marL="36576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4122E9-2E07-409D-B816-CD562D338F8B}"/>
                  </a:ext>
                </a:extLst>
              </p14:cNvPr>
              <p14:cNvContentPartPr/>
              <p14:nvPr/>
            </p14:nvContentPartPr>
            <p14:xfrm>
              <a:off x="4148640" y="3634560"/>
              <a:ext cx="2194560" cy="43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4122E9-2E07-409D-B816-CD562D338F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9280" y="3625200"/>
                <a:ext cx="2213280" cy="4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2294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en-US" dirty="0"/>
          </a:p>
          <a:p>
            <a:pPr marL="36576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max(  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min(1, -2)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 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pow(3, 5) 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,-4)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6478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variables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8599995" cy="2209800"/>
          </a:xfrm>
        </p:spPr>
      </p:pic>
    </p:spTree>
    <p:extLst>
      <p:ext uri="{BB962C8B-B14F-4D97-AF65-F5344CB8AC3E}">
        <p14:creationId xmlns:p14="http://schemas.microsoft.com/office/powerpoint/2010/main" val="132458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6" y="751824"/>
            <a:ext cx="8706134" cy="6124373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749517-5CB0-4424-939B-720C37D3EFA5}"/>
                  </a:ext>
                </a:extLst>
              </p14:cNvPr>
              <p14:cNvContentPartPr/>
              <p14:nvPr/>
            </p14:nvContentPartPr>
            <p14:xfrm>
              <a:off x="1314360" y="179640"/>
              <a:ext cx="6165720" cy="4697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749517-5CB0-4424-939B-720C37D3EF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5000" y="170280"/>
                <a:ext cx="6184440" cy="47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839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your notebook server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90" y="1219200"/>
            <a:ext cx="8122420" cy="4906963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8509F9-EC0A-4CFC-A441-A4FAFA754727}"/>
                  </a:ext>
                </a:extLst>
              </p14:cNvPr>
              <p14:cNvContentPartPr/>
              <p14:nvPr/>
            </p14:nvContentPartPr>
            <p14:xfrm>
              <a:off x="1798920" y="182520"/>
              <a:ext cx="6713280" cy="2493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8509F9-EC0A-4CFC-A441-A4FAFA7547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9560" y="173160"/>
                <a:ext cx="6732000" cy="251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476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1" y="762000"/>
            <a:ext cx="8814179" cy="62003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38C289-4588-4B58-950F-902770AD093A}"/>
                  </a:ext>
                </a:extLst>
              </p14:cNvPr>
              <p14:cNvContentPartPr/>
              <p14:nvPr/>
            </p14:nvContentPartPr>
            <p14:xfrm>
              <a:off x="5671440" y="2132640"/>
              <a:ext cx="2197080" cy="927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38C289-4588-4B58-950F-902770AD09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62080" y="2123280"/>
                <a:ext cx="2215800" cy="9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43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1" y="808227"/>
            <a:ext cx="8708409" cy="612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5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in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move to the notebook … </a:t>
            </a:r>
          </a:p>
        </p:txBody>
      </p:sp>
    </p:spTree>
    <p:extLst>
      <p:ext uri="{BB962C8B-B14F-4D97-AF65-F5344CB8AC3E}">
        <p14:creationId xmlns:p14="http://schemas.microsoft.com/office/powerpoint/2010/main" val="130928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576" indent="0" algn="ctr">
              <a:buNone/>
            </a:pPr>
            <a:r>
              <a:rPr lang="en-US" sz="5400" dirty="0">
                <a:solidFill>
                  <a:srgbClr val="0070C0"/>
                </a:solidFill>
                <a:latin typeface="Cambria" panose="02040503050406030204" pitchFamily="18" charset="0"/>
              </a:rPr>
              <a:t> -2      </a:t>
            </a:r>
            <a:r>
              <a:rPr lang="en-US" sz="5400" dirty="0">
                <a:solidFill>
                  <a:srgbClr val="C00000"/>
                </a:solidFill>
                <a:latin typeface="Cambria" panose="02040503050406030204" pitchFamily="18" charset="0"/>
              </a:rPr>
              <a:t>+</a:t>
            </a:r>
            <a:r>
              <a:rPr lang="en-US" sz="5400" dirty="0">
                <a:latin typeface="Cambria" panose="02040503050406030204" pitchFamily="18" charset="0"/>
              </a:rPr>
              <a:t>      </a:t>
            </a:r>
            <a:r>
              <a:rPr lang="en-US" sz="5400" dirty="0">
                <a:solidFill>
                  <a:srgbClr val="0070C0"/>
                </a:solidFill>
                <a:latin typeface="Cambria" panose="02040503050406030204" pitchFamily="18" charset="0"/>
              </a:rPr>
              <a:t>15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5089A8-AFC6-49CA-B98C-8FD2EFE41EDB}"/>
                  </a:ext>
                </a:extLst>
              </p14:cNvPr>
              <p14:cNvContentPartPr/>
              <p14:nvPr/>
            </p14:nvContentPartPr>
            <p14:xfrm>
              <a:off x="-241560" y="577080"/>
              <a:ext cx="8974080" cy="442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5089A8-AFC6-49CA-B98C-8FD2EFE41E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50920" y="567720"/>
                <a:ext cx="8992800" cy="444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215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576" indent="0" algn="ctr">
              <a:buNone/>
            </a:pPr>
            <a:r>
              <a:rPr lang="en-US" sz="5400" dirty="0">
                <a:solidFill>
                  <a:srgbClr val="0070C0"/>
                </a:solidFill>
                <a:latin typeface="Cambria" panose="02040503050406030204" pitchFamily="18" charset="0"/>
              </a:rPr>
              <a:t> 2  +  </a:t>
            </a:r>
            <a:r>
              <a:rPr lang="en-US" sz="5400" dirty="0">
                <a:solidFill>
                  <a:srgbClr val="C00000"/>
                </a:solidFill>
                <a:latin typeface="Cambria" panose="02040503050406030204" pitchFamily="18" charset="0"/>
              </a:rPr>
              <a:t>2   *  2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1BFDA3-2012-40CD-BEEC-432F1D62760D}"/>
                  </a:ext>
                </a:extLst>
              </p14:cNvPr>
              <p14:cNvContentPartPr/>
              <p14:nvPr/>
            </p14:nvContentPartPr>
            <p14:xfrm>
              <a:off x="1652040" y="286560"/>
              <a:ext cx="6285600" cy="544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1BFDA3-2012-40CD-BEEC-432F1D6276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680" y="277200"/>
                <a:ext cx="6304320" cy="546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184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7C15-9E82-41C0-8457-2DE1D85B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A67A-A81D-4652-8878-53DB56C4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19AC70-5A11-4417-A7D8-CCC3AFDDBF6D}"/>
                  </a:ext>
                </a:extLst>
              </p14:cNvPr>
              <p14:cNvContentPartPr/>
              <p14:nvPr/>
            </p14:nvContentPartPr>
            <p14:xfrm>
              <a:off x="1250640" y="264600"/>
              <a:ext cx="4012200" cy="459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19AC70-5A11-4417-A7D8-CCC3AFDDBF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1280" y="255240"/>
                <a:ext cx="4030920" cy="46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923221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8280</TotalTime>
  <Words>108</Words>
  <Application>Microsoft Office PowerPoint</Application>
  <PresentationFormat>On-screen Show (4:3)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Courier New</vt:lpstr>
      <vt:lpstr>Helvetica Light</vt:lpstr>
      <vt:lpstr>Helvetica Neue Light</vt:lpstr>
      <vt:lpstr>Helvetica Neue Thin</vt:lpstr>
      <vt:lpstr>Myriad Pro</vt:lpstr>
      <vt:lpstr>Wingdings 2</vt:lpstr>
      <vt:lpstr>Technic</vt:lpstr>
      <vt:lpstr>CS118: Programming Fundamentals  Lecture 4:  Getting started with code</vt:lpstr>
      <vt:lpstr>Install Python</vt:lpstr>
      <vt:lpstr>Starting your notebook server</vt:lpstr>
      <vt:lpstr>Creating a notebook</vt:lpstr>
      <vt:lpstr>Notebook view</vt:lpstr>
      <vt:lpstr>Working in notebooks</vt:lpstr>
      <vt:lpstr>Expressions</vt:lpstr>
      <vt:lpstr>Precedence</vt:lpstr>
      <vt:lpstr>PowerPoint Presentation</vt:lpstr>
      <vt:lpstr>Prefix</vt:lpstr>
      <vt:lpstr>Prefix (with evaluation) </vt:lpstr>
      <vt:lpstr>Nesting </vt:lpstr>
      <vt:lpstr>Undefined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CrossSite Scripting Attacks</dc:title>
  <dc:creator>Nauman</dc:creator>
  <cp:lastModifiedBy>Nauman</cp:lastModifiedBy>
  <cp:revision>414</cp:revision>
  <cp:lastPrinted>2016-11-15T03:38:25Z</cp:lastPrinted>
  <dcterms:created xsi:type="dcterms:W3CDTF">2009-07-02T10:38:30Z</dcterms:created>
  <dcterms:modified xsi:type="dcterms:W3CDTF">2018-09-14T04:52:20Z</dcterms:modified>
</cp:coreProperties>
</file>