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auman" initials="MN" lastIdx="1" clrIdx="0">
    <p:extLst/>
  </p:cmAuthor>
  <p:cmAuthor id="2" name="Mohammad Nauman" initials="MN [2]" lastIdx="1" clrIdx="1">
    <p:extLst/>
  </p:cmAuthor>
  <p:cmAuthor id="3" name="Nauman" initials="N" lastIdx="1" clrIdx="2">
    <p:extLst>
      <p:ext uri="{19B8F6BF-5375-455C-9EA6-DF929625EA0E}">
        <p15:presenceInfo xmlns:p15="http://schemas.microsoft.com/office/powerpoint/2012/main" userId="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CDC"/>
    <a:srgbClr val="2079C2"/>
    <a:srgbClr val="6666FF"/>
    <a:srgbClr val="48B4FE"/>
    <a:srgbClr val="7C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82233" autoAdjust="0"/>
  </p:normalViewPr>
  <p:slideViewPr>
    <p:cSldViewPr>
      <p:cViewPr varScale="1">
        <p:scale>
          <a:sx n="64" d="100"/>
          <a:sy n="64" d="100"/>
        </p:scale>
        <p:origin x="1086" y="72"/>
      </p:cViewPr>
      <p:guideLst>
        <p:guide orient="horz" pos="39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9E4C58C-FF08-4FBB-9CDE-1594CA9CE7DB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1FDC123-1360-4A96-8501-133FEE6BB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9-27T03:28:38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7572 6715 114 0,'1'0'56'15,"-1"-2"-4"-15,0-2-13 0,0-3 6 16,0-2-7-16,2 0-10 15,0 2 3-15,3 3-11 16,-3 2 23-16,-2 2-14 16,0 0-2-16,0 0-1 15,0 0-3-15,0 0-10 16,0 0-7-16,0 0-1 16,0 0-1-16,1 15-1 15,-1 1 2-15,0 2-4 16,2-3-1-16,-2-1 0 15,0-2-1-15,0-2-1 0,0-3-1 16,0-6-2 0,0-1 0-16,0 0 0 0,0 0-3 15,0 0 4-15,0-8-1 16,0-10 5-16,0-1 0 16,0 0 0-16,0 3 1 15,0 3 2-15,0-2 2 16,0 1-1-16,0 0-3 15,0 0 0-15,8 2 0 16,-4 2-1-16,7 2 0 16,-4 2 1-16,1 1 0 15,8 0 0-15,-4-1 2 16,7 2 0-16,5 2 0 16,6-2-2-16,6 0 0 0,4-2 0 15,14-3-1-15,-1 0 0 16,13-1 1-16,0 0-2 15,0 2 0-15,-3 4-2 16,-4-2-5-16,-3 0 1 16,-3 0 2-16,-3-4 3 15,3-1 1-15,-5 2 1 16,-6 0-1-16,0 6 1 16,-8-1 1-16,-6 4-1 15,-4 0 0-15,-2-2 2 16,-2 2-2-16,-1 0 1 15,4-3 0-15,-3 3 0 16,-4 0-1-16,3 0 1 16,-6 0 0-16,-3 0 0 0,-5 0 0 15,0 0 1-15,1 0 0 16,-4 0 3-16,4 0 2 16,-4 6-1-16,1 3 1 15,2 3-1-15,3 4 5 16,0 6-2-16,0 6 0 15,4 4-4-15,-5 4 1 16,5 4-3-16,0 1-3 16,-1-6 0-16,2-1-1 15,-2-5 1-15,-1-7-3 16,-2-4-5-16,-5-7-24 0,-3-6-18 16,0-5-41-16,0 0-70 15</inkml:trace>
  <inkml:trace contextRef="#ctx0" brushRef="#br0" timeOffset="921.8656">8065 6617 257 0,'-4'0'45'0,"4"0"-19"16,0-18 15-16,0-8 10 16,0-7-20-16,4-6-6 15,9-9-10-15,5-6-1 16,-3-12-2-16,7-15 4 16,-2-13-5-16,-3-23-6 15,-5-17 1-15,0-18-3 0,-1-13-3 16,3 3 1-16,6 5-1 15,8 18 0-15,3 10 0 16,-2 13 2-16,-5 9-2 16,0 8 0-16,-7 9 0 15,-2 10 0-15,-10 14 0 16,2 16 0-16,-5 18 1 16,-2 12 1-16,1 12 3 15,5 7-5-15,-6-1 0 16,1 2 6-16,-1 0 17 15,0 0-7-15,0 0-1 16,0 0 2-16,0 0-10 0,0 0-7 16,0 14-12-16,-8 23 4 15,-6 5 5-15,-8 8-6 16,-1-1 0-16,-1-3 3 16,0 0 3-16,1-2 1 15,-1-6 1-15,10-6-2 16,0-4 0-16,2-7-7 15,4-8-1-15,4-5-1 16,2-8 1-16,2 0-3 16,0-4-11-16,6-24 14 15,13-10 11-15,-1-6 1 16,7-3-1-16,-3 4 0 0,2-1 1 16,4 2-1-16,-8 3 0 15,2 10 2-15,-3 8 4 16,-6 7 2-16,-3 10 7 15,-4 2-4-15,2 2-6 16,2 0-1-16,-2 0 5 16,8 2 0-16,-4 20 3 15,4 9 2-15,-6 0-2 16,0 6-3-16,-3 0-3 16,0-4-3-16,-3-5-2 15,4-5-1-15,1-2-1 16,3-5-13-16,-4-3-25 0,8-6-32 15,-13-7-62 1,-3 0-76-16</inkml:trace>
  <inkml:trace contextRef="#ctx0" brushRef="#br0" timeOffset="1859.7627">8404 3166 194 0,'12'-10'106'16,"-12"-5"-86"-16,0-4-14 16,0-1 32-16,0-2-8 15,-11 2-6-15,-8 3 2 16,-3 5-5-16,-4 9-1 0,-7 3-2 16,-5 0-14-16,0 9 2 15,-7 20-1 1,10 5 0-16,7 5 0 0,9 6-3 15,16-3-2-15,3-2-1 16,0-8-2-16,12-6 2 16,13-10-2-16,10-7 2 15,2-9-4-15,0 0-5 16,5-26-7-16,-7-14-6 16,-8-6 3-16,-7-9 6 15,-4-7 0-15,-9-2 3 16,-6-5 3-16,-1 5 5 0,0 4 3 15,-1 4 8-15,-12 6 18 16,1 8-4 0,0 7 5-16,0 4-4 0,4 9-10 15,0 5 6-15,3 10 2 16,-2 5 4-16,7 2-3 16,0 0-11-16,0 12-9 15,0 26-2-15,0 12 9 16,14 10-3-16,5 7-3 15,-3 0-2-15,6 1 2 16,-1 0-2-16,1-2-1 16,1-5-1-16,-4-9-5 15,7-12-29-15,0-11-28 0,-20-29-49 16,2 0-49 0</inkml:trace>
  <inkml:trace contextRef="#ctx0" brushRef="#br0" timeOffset="2235.4987">8571 3056 314 0,'2'-4'12'0,"12"4"-11"16,5 0 3-16,-2 0 10 15,9 0-2-15,2 0-1 16,-7 0-8-16,-2-4-3 15,-7-1 1-15,-4-3-1 16,-6-6 0-16,-2-4-2 0,0-2-4 16,0 0 0-1,-9 5 6-15,-3 5 2 0,-8 2 11 16,3 3 7-16,1 5 6 16,-1 0-5-16,1 0-5 15,3 14-5-15,5 10-7 16,4 2-3-16,4 6 1 15,0 3 4-15,0-1 1 16,12 0 1-16,6-6-2 16,6-4-1-16,0-5-5 15,6-8 0-15,4-9-1 16,-3-2-30-16,-14 0-54 0,-7-14-40 16</inkml:trace>
  <inkml:trace contextRef="#ctx0" brushRef="#br0" timeOffset="2546.9662">9078 2646 54 0,'9'-50'214'0,"-9"31"-189"16,0 1-4-16,-3 3 35 15,-8 9-4-15,-3 3 4 16,2 3-29-16,-2 0-12 0,6 0-3 15,-2 0-2-15,1 11-7 16,4 13-1-16,-3 12 0 16,6 9-2-16,2 9 1 15,0 8 1-15,0 5-1 16,0 2-1-16,11 3 2 16,4 1-2-16,5-1 0 15,-3-4-2-15,4-4-1 16,-8-6-9-16,5-9-25 15,-12-12-53-15,-6-37-23 16,0 0-93-16</inkml:trace>
  <inkml:trace contextRef="#ctx0" brushRef="#br0" timeOffset="2922.3663">8943 3162 254 0,'-13'-14'39'0,"13"7"-16"15,0-2-4-15,13-3-7 16,13-2-8-16,6-2-2 16,-3 0-1-16,2-2-1 15,-4 2 1-15,4-4-1 0,-5 2 6 16,-4-1 7-1,-7 6 9-15,-2 0 7 0,-7 5 1 16,-2 3 3-16,-3 0-8 16,1 4-8-16,-2 1-9 15,0 0-4-15,0 0-1 16,5 0 0-16,-1 14 4 16,0 11 4-16,2 8-4 15,-3 0-4-15,-1 4-1 16,0-5-2-16,2-3-11 15,-4 0-28-15,0-7-41 16,0-20-41-16,0-2-88 16</inkml:trace>
  <inkml:trace contextRef="#ctx0" brushRef="#br0" timeOffset="3250.9436">9201 2759 182 0,'-17'-24'133'0,"10"21"-121"15,3 2-11-15,4 1 19 16,0 0-12-16,0 0-7 16,0 4 0-16,4 5-1 15,3-2-1-15,4-5 1 16,0-2 0-16,-4 0-2 0,-3 0 1 15,-4 0 1-15,0-2 3 16,0-8 1 0,0-1 4-16,-9 2 1 0,-4-1 1 15,2 2 4-15,4 2-3 16,1 3-11-16,0 3-7 16,-1 0-24-16,7 0-27 15,-2 3-51-15</inkml:trace>
  <inkml:trace contextRef="#ctx0" brushRef="#br0" timeOffset="3672.0774">9371 2966 226 0,'13'9'59'16,"-11"-4"-34"-16,-2 2-9 0,2 5 21 15,2 9-6-15,-3 2 5 16,1 6-17-16,-2 1-8 16,1-4-3-16,-1 0-3 15,0-5-1-15,3-8-4 16,1-3 0-16,-2-8-7 16,1-2 3-16,-1 0 3 15,5-12-6-15,-4-18 4 16,6-10-5-16,-4 0 4 15,3-1 4-15,-5 7 0 16,3 6 7-16,-4 6 5 0,2 13 5 16,-3 3 8-1,-1 4 1-15,0 2-13 0,6 0-4 16,-2 0-4-16,-2 20 1 16,9 11 1-16,-4 7 0 15,-1 3-4-15,-1 3-3 16,1-6-3-16,-5-2-24 15,7-8-52-15,-6-26-60 16,0-2-129-16</inkml:trace>
  <inkml:trace contextRef="#ctx0" brushRef="#br0" timeOffset="4078.1311">9588 3040 96 0,'8'-12'230'15,"-8"9"-195"-15,1 3-27 16,2 0 13-16,4 0-10 16,4 0-1-16,4 0 2 15,0 0-9-15,7 0-3 16,-1 0 1-16,-3 0-1 16,0-8 0-16,-1-11 0 15,-8-4 0-15,-6 0 2 16,2-4-1-16,-5 1 1 15,0 0 0-15,0 4 14 0,-7 3 2 16,-3 4-4 0,-4 7-4-16,4 6 9 0,-6 2 1 15,-3 0-10-15,4 25-6 16,-2 8-2-16,2 7 2 16,13 4-3-16,2 3 2 15,0-3-3-15,23-4 1 16,9-8-1-16,2-9 0 15,4-4 0-15,1-9-6 16,-2-8-16-16,-2-2-17 16,1 0-41-16,-29 0-17 15,-4-8-61-15</inkml:trace>
  <inkml:trace contextRef="#ctx0" brushRef="#br0" timeOffset="4453.1166">9958 3432 355 0,'-4'0'53'0,"-52"0"-16"16,-22 0 13-16,-35 0 14 16,-28 0-18-16,-26 19 15 15,-24 3-13-15,-18 6-21 16,-14 2-9-16,11 2-13 15,29 0-2-15,39 2-3 16,43-4-2-16,42-1-31 16,33-4-47-16,29-21-25 15,30 0-92-15</inkml:trace>
  <inkml:trace contextRef="#ctx0" brushRef="#br0" timeOffset="14384.007">9443 6753 175 0,'0'31'107'16,"0"0"-92"-16,0 5-12 0,0 1 18 16,0-5-3-16,0-10-15 15,0-4-2-15,0-10-1 16,0-8 0-16,0 0-1 15,0 0-2-15,0-14 0 16,0-12 0-16,-7-7-15 16,2 0-2-16,1 0 7 15,-3 6 6-15,7 3 7 16,0 2 1-16,-1 3 5 16,1 3 2-16,0 4 2 15,0 0 3-15,0 4 1 16,0 0-1-16,1 2-5 15,1 2 0-15,5 4 4 0,-5 0 10 16,-1 0 13-16,7 0-14 16,-3 0-7-16,8 0 2 15,6 0-2-15,-2 0 0 16,5 0-4-16,4 0-2 16,5 0-2-16,5 0-3 15,1-2-1-15,2-4-2 16,4 0 1-16,-1-2 0 15,4 2-1-15,2-4 0 16,7 0 1-16,-2 0 0 16,5-2-1-16,0 0 1 15,1 0-1-15,-4 0 0 16,-3 2 0-16,-2-3 0 0,-4 6 1 16,-2-3-1-16,-4 2 0 15,-6 2 0-15,4-2 0 16,-3 3 1-16,2 2 0 15,0-3 0-15,3 2 1 16,-3 0-1-16,-3 2 1 16,-2 0-2-16,2 0 2 15,1-1-1-15,0 2 0 16,1-2 0-16,-2 2 0 16,4-3 1-16,-1 2-2 15,6-2 1-15,-5 1-1 16,-2 3 0-16,1-1 0 15,-2-2 0-15,0 0 0 0,0-1 0 16,3-3 0 0,-3 3 1-16,0 1 3 0,0 1 0 15,-3 0 1-15,-5-1-1 16,6 3-3-16,-6 0 0 16,-1 0 0-16,0 0 0 15,4 0 0-15,-4 0-1 16,-2 0 1-16,-2 0-1 15,-5 0 1-15,0 0 0 16,-3 0-1-16,-1 0 0 16,-2 0 0-16,2 0 0 15,1 5 0-15,7-3 0 0,0 1 0 16,2 0 0 0,-4-3 0-16,4 1 0 0,-3 1 0 15,-7-2 0-15,-2 0 0 16,-3 0 1-16,-3 0-1 15,-1 3 0-15,4-3 0 16,1 0 0-16,2 0 0 16,0 0 1-16,1 0 0 15,-5 0-1-15,4 0 1 16,-4 0 1-16,-3 0-1 16,-4 0 0-16,2 0 3 15,3 0-2-15,-4 0 9 16,2 0 0-16,-1 0 2 15,-2 0 2-15,0 0 0 0,0 6-2 16,6 12-4-16,-3 12 2 16,1 14 5-16,4 6-3 15,-3 4-4-15,4 0-7 16,-7-2-2-16,3-5-8 16,-3-7-45-16,-2-37-69 15,0-1-208-15</inkml:trace>
  <inkml:trace contextRef="#ctx0" brushRef="#br0" timeOffset="14976.8225">10763 6501 258 0,'-7'2'83'16,"7"-2"-38"-16,0 0 13 15,0-5-3-15,0-21-42 16,0-11-11-16,19-17 2 16,6-15 4-16,2-21 10 15,14-30 4-15,9-27-6 0,11-17-8 16,10-9-3-16,1 15-4 16,-4 14-1-16,-6 17-1 15,-10 22 1-15,-6 12 0 16,-11 15 0-16,-11 20 0 15,-1 12 1-15,-9 9-1 16,-2 7 0-16,-2 8 0 16,-1 10-1-16,-6 6 0 15,-1 3-3-15,-2 3-14 16,0 0-21-16,0 0-43 16,-11 0-54-16,4 5-102 15</inkml:trace>
  <inkml:trace contextRef="#ctx0" brushRef="#br0" timeOffset="15305.8767">11214 4789 285 0,'0'0'26'0,"0"0"-14"15,17-9 22-15,6-3-17 16,4-2-2-16,5-2-2 15,2 0-9-15,-7 2-2 16,-1 1 4-16,2 4 7 16,-10 1-3-16,0 2 0 15,-11 2 5-15,2 4-5 16,-7 0 1-16,4 6 3 0,-3 22 11 16,-1 8 3-16,-1 9-5 15,0-1-13-15,5-3-5 16,-6 0-3-1,1-7-2-15,-1-6-2 0,0-7-22 16,0-21-53-16,0 0-110 16</inkml:trace>
  <inkml:trace contextRef="#ctx0" brushRef="#br0" timeOffset="16040.0742">11464 3162 244 0,'18'0'35'0,"-7"0"-19"15,2-14-7-15,-5-7 50 16,-2-4-11-16,0 1 6 16,-6 0-27-16,0 0-5 15,0 0 0-15,-22 4-9 16,-11 4-5-16,4 8 0 15,-5 5-4-15,-4 3 3 16,2 0-3-16,2 22 0 16,2 11 0-16,16 10-3 15,6 14-1-15,8 10 0 16,2 12 0-16,4 11 1 0,26 3 1 16,6-2 0-16,2-6-1 15,1-6-1-15,-4-10 0 16,-3-12 0-16,-4-15-14 15,-9-13-53-15,-19-29-65 16,0 0-36-16</inkml:trace>
  <inkml:trace contextRef="#ctx0" brushRef="#br0" timeOffset="16914.1866">11214 3643 66 0,'-24'-16'302'15,"19"12"-249"1,5 0-37-16,0-2 16 0,22-2-15 16,15-2-8-16,9-3-7 15,11-4 0-15,0-3-1 16,4-2-1-16,-2-4 0 16,-7 0-1-16,-4 2-5 15,-12 0 1-15,-12 1 2 16,-2 1 2-16,-9 0 1 15,-6 5 1-15,-1 5 1 16,-6 4 7-16,0 8 4 16,0 0 7-16,0 0-7 15,0 0-4-15,0 15-9 16,0 11-1-16,0 10 1 0,8 5-1 16,2-5 0-16,6 0-1 15,-3-10-1-15,9-8-12 16,-6-8-8-16,5-10-1 15,1 0-14-15,-7-2-8 16,4-28 25-16,-5-9 13 16,-2-6 5-16,-7-7 3 15,2 6 1-15,-7 2 3 16,0 12 1-16,0 9 9 16,0 14 12-16,0 6 10 15,0 3-2-15,0 0-16 0,0 0-18 16,0 16-4-1,1 9 4-15,15 1-2 16,5 2 1-16,1-2-2 0,0-1-9 16,-5-4-9-16,-4-5 7 15,-1-10-3-15,0-6-5 16,-3 0 1-16,-2-4 8 16,-2-23 12-16,5-6 1 15,-2-3 0-15,-2-3 4 16,3 3 5-16,-4 6 2 15,-1 8 0-15,-4 9 11 16,0 4 0-16,0 9-3 16,0 0-5-16,4 0-7 15,-2 10-5-15,9 14 2 16,-2 6-4-16,0 2 2 0,-2 0-2 16,3-4-3-16,-2-6-4 15,-1-7-6-15,2-8-1 16,1-7-6-16,1 0 4 15,-1-14-4-15,-4-14 12 16,3-2 6-16,-5 0 2 16,-2 4 3-16,2 2 13 15,-3 6 5-15,0 8-8 16,-1 4 1-16,2 6 6 16,1 0-13-16,5 0-6 15,-3 14 3-15,5 11 0 16,0 2-4-16,2 1-4 0,-1-4-18 15,-4-1-43-15,-7-22-8 16,0-1-77 0</inkml:trace>
  <inkml:trace contextRef="#ctx0" brushRef="#br0" timeOffset="17461.0592">12528 3096 297 0,'11'-14'49'15,"-11"14"-25"-15,0 0 38 0,0 0-9 16,-8 0-34-16,-4 0-13 16,0 12-5-16,-2 12-1 15,4 6 2-15,-2 3 0 16,9-2-2-16,3-2 0 15,0-1-1-15,0-6 0 16,8-7-4-16,9-5-21 16,3-10-15-16,4 0 1 15,4 0 10-15,-2-28 15 16,4-8-6-16,-6-8-2 16,-6-10 15-16,3-12 1 15,-2-12 2-15,-1-5 4 0,0 1 1 16,-5 6 0-1,-10 16 9-15,-3 12 18 16,0 10 15-16,-3 7 10 16,-14 12-4-16,4 5-12 0,2 6-6 15,6 8 10-15,-3 0-14 16,6 0-15-16,-3 5-8 16,-2 25-3-16,1 11 1 15,0 9 0-15,6 10 0 16,0 8-1-16,0 3 0 15,6 1 0-15,9-4 0 16,3-4 0-16,3-6-1 16,2-9-7-16,1-10-25 15,2-13-18-15,3-12-28 16,-24-14-32-16,1 0-50 16</inkml:trace>
  <inkml:trace contextRef="#ctx0" brushRef="#br0" timeOffset="17805.2671">12719 2983 281 0,'-34'-12'33'16,"33"11"-22"-16,1-2 0 16,0 2 7-16,12-3-13 0,18-1 8 15,-4 0-7 1,-1 1-2-16,-7 0 12 15,0 2 7-15,-5-1-7 0,0 2-4 16,-2 1 6-16,2 0-6 16,2 0-5-16,4 0-2 15,-4 0-1-15,2 0-4 16,-1 15 0-16,-4 3 1 16,0 7 3-16,0-1-1 15,0 2 2-15,-2 0-2 16,-6-1-1-16,3-2-2 15,-7-8 0-15,0 0-1 16,0-7-16-16,0-8-63 16,0 0-18-16,-8 0-144 15</inkml:trace>
  <inkml:trace contextRef="#ctx0" brushRef="#br0" timeOffset="17962.0181">12949 2723 232 0,'-2'-26'0'15,"0"22"-6"-15,0 4-42 16,1 0 22-16</inkml:trace>
  <inkml:trace contextRef="#ctx0" brushRef="#br0" timeOffset="18726.9481">13123 2927 192 0,'12'11'136'16,"-12"-10"-91"-16,0 8-21 16,0 5 50-16,0 1-34 15,0 10-12-15,0-2-11 16,0 4-10-16,0-1-4 15,0-4-1-15,2 0-1 16,12-6-1-16,3-4 0 0,-1-4-2 16,5-8-6-1,-5 0-11-15,4 0 5 16,-6-14-2-16,-4-12 9 0,-8-2 1 16,-2-2 4-16,0 0 2 15,-4 3 2-15,-14 4 8 16,0 2 11-1,-2 4-1-15,-1 2-5 0,6 5-7 16,4 5-4-16,6 2 9 16,-1 3-7-16,6 0-6 15,0 0 0-15,0 0-2 16,0 0-2-16,0-2 0 16,11 2 1-16,2 0 3 15,8 0 1-15,0 0-1 16,2 0 0-16,-3-2 0 0,3 2-2 15,-1 0-4-15,-3 0 0 16,-3 0 1-16,-3 2 4 16,0 10 1-16,-3 1 0 15,-1 0-1-15,-6 1 2 16,4 1-2-16,-2-3 1 16,2-2 0-16,-1-4-2 15,4-2-7-15,-2-4-19 16,-2 0 7-16,0 0 9 15,-2-8 12-15,0-13 1 16,4 0 4-16,0-5 7 16,-2-1-9-16,6 0 2 15,0 0 0-15,2 3 0 0,0 6-2 16,-8 6 1-16,2 8 8 16,-5 2 2-16,-1 2-4 15,5 0-5-15,-1 0-1 16,2 12 1-16,0 15 3 15,-2 2 3-15,4 5-5 16,0-6-5-16,2-3-1 16,-1-10-2-16,4-8-14 15,-3-7-45-15,-8 0-79 16,1 0-90-16</inkml:trace>
  <inkml:trace contextRef="#ctx0" brushRef="#br0" timeOffset="19524.0542">12805 3521 214 0,'5'-8'104'0,"-5"6"-44"16,0 2-11-16,0 0 19 15,3 0-42-15,1 0-13 16,4 0-10-16,-4 20 4 16,6 6 4-16,0 1-1 15,-6 0-8-15,5 0-1 16,-6-2 0-16,5-5-1 15,-6-4 0-15,-1-6 0 16,4-7-1-16,0-3-6 16,2 0-20-16,0-13-2 15,2-17 4-15,1-6 0 0,-5-2 10 16,1-2 13 0,-3 4 2-16,-3 5 2 0,0 10 10 15,2 7 21-15,-2 8 7 16,2 3-8-16,-2 3-14 15,8 0-8-15,0 0-5 16,5 0 5-16,2 21 0 16,1 6-5-16,3 4 1 15,-6 1 0-15,1 1-5 16,4-4-1-16,-2-1 0 16,-2-2-1-16,6-4-34 15,2-6-21-15,0-5-53 0,-17-11-34 16,-2 0-93-1</inkml:trace>
  <inkml:trace contextRef="#ctx0" brushRef="#br0" timeOffset="19961.8548">13311 3623 50 0,'18'-27'217'16,"-12"10"-169"-16,-3-3-20 16,-2 0 26-16,1 2-7 15,-2 2-10-15,0-1-23 16,0 9-8-16,0-1 9 15,-3 7 15-15,-18 2-17 16,-5 0-4-16,0 0-7 16,-1 13 0-16,3 10-2 15,5 3-1-15,7 2 1 16,4 2-1-16,8-4-1 0,0 0 1 16,4-8-8-16,14-4-19 15,5-6-3-15,1-8 1 16,-1 0 9-16,-1 0 11 15,-6-12 6-15,-4-8 4 16,-2-3 2-16,-2-4 0 16,-6 1 4-16,-2-2 3 15,0 11 9-15,0 2 2 16,0 5-1-16,1 10 1 16,-1 0-8-16,3 0-8 15,7 0-3-15,0 12 1 16,3 8-2-16,-1 2 0 0,0 0-2 15,2-2-10-15,-1-2-16 16,3-6-17-16,-3-3-30 16,-1-9-15-16,-11 0-40 15,-1 0-16-15</inkml:trace>
  <inkml:trace contextRef="#ctx0" brushRef="#br0" timeOffset="20508.0613">13516 3471 159 0,'12'-48'56'16,"-12"24"-22"-16,0 8-10 15,0 4 33-15,0 8-1 16,0 4-11-16,0 0-16 16,0 0-9-16,0 0-12 15,0 16-1-15,1 8-3 16,7 4-1-16,-5 0-2 0,6 0 0 16,-3-2-1-16,2-8 0 15,-5-4-1 1,2-6-5-16,-1-8-8 0,-2 0-3 15,6 0-8-15,-6-10 5 16,0-14 9-16,-2-7 10 16,0 4 1-16,0-3 4 15,0 4 5-15,0 6 8 16,0 2-7-16,3 6-3 16,2 5-1-16,-3 5 1 15,7 2 0-15,-4 0 2 0,2 2 3 16,-4 17-1-1,7 0-6-15,-6 5-1 0,-1 0-4 16,3-3 0-16,-5-5-2 16,-1-6-8-16,2-4 5 15,0-6 2-15,3 0 3 16,0 0 0-16,1-20-1 16,-1-8 0-16,3-4 1 15,-5 2 0-15,8-2 0 16,1 3 0-16,-1 5 0 15,-4 7 0-15,0 8 4 16,3 8 5-16,-7 1 0 16,8 0-1-16,-1 0 2 15,0 5 0-15,2 15-2 16,0 0-2-16,-5 0-3 0,4 1-2 16,-2-3-1-16,-8-2-2 15,-1-2-29-15,0-6-49 16,0-8-47-16,0 0-35 15</inkml:trace>
  <inkml:trace contextRef="#ctx0" brushRef="#br0" timeOffset="20898.8047">13839 3360 130 0,'8'-8'171'0,"-5"6"-117"16,4 2-31-16,2-1 33 15,3-2-24-15,5-1-17 16,-5 1-13-16,0-6-2 0,-2 2 1 15,-5-7 1 1,4-1-1-16,-5-3 0 0,-3-4 3 16,-1-1 1-16,0-2-3 15,0 3-1-15,0 4 0 16,-5 8 2-16,-14 6 0 16,2 4-1-16,-3 0-2 15,7 0 0-15,0 23 1 16,2 4 1-16,8 8-1 15,3 1 1-15,0 0 0 16,0-3 3-16,13-1 3 16,10-3 4-16,5-7-1 15,8-4-3-15,-2-6 2 0,0-8-6 16,2-4-4-16,-7 0-9 16,2 0-9-16,-4-15-15 15,-3 1-58-15,-18 5-36 16,-6 1-78-16</inkml:trace>
  <inkml:trace contextRef="#ctx0" brushRef="#br0" timeOffset="102524.4195">12779 6874 74 0,'0'0'180'0,"0"0"-139"15,0 0-26-15,0 0 14 16,2 0-5-16,3 0-10 16,-5 0 1-16,2 0 0 15,-2 0 9-15,0 0 13 16,0 0-1-16,0 0-7 15,0 0-4-15,0 0-4 0,0-2-4 16,0-16 0 0,0-8-13-16,0-12-4 0,0-9-1 15,13-9-1 1,5-10 2-16,13-7 1 0,12-7-1 16,13 0 1-16,16 2 0 15,16 4 2-15,6 8 6 16,6 6-1-16,-2 4-5 15,-2 5-3-15,-1 5 0 16,-14 6 1-16,-10 6-1 16,-12 8 0-16,-14 7 0 15,-10 2 0-15,-11 5 2 16,-7 1-2-16,-8 4 0 0,-1 0-2 16,-4-6 1-1,-2-1-9-15,-2-2-40 0,0 10-51 16,0-2-93-16</inkml:trace>
  <inkml:trace contextRef="#ctx0" brushRef="#br0" timeOffset="102836.8616">13768 5638 418 0,'-15'0'64'15,"11"0"-51"-15,4 0 2 16,0 0 13-16,25 0-21 0,14-1-2 16,8-2-5-16,2 1 1 15,9 2 0-15,-6 0-1 16,-6 0-1-16,-10 0 1 16,-14 2-2-16,-11 10 2 15,-10 1 0-15,-1 5 2 16,0 4 8-16,0 4 0 15,-3 6 3-15,-10 6 0 16,-2 5-6-16,-1 1-6 16,4 1-1-16,1-1 0 15,0-5-3-15,8-3-25 16,1-30-46-16,2-6-99 16</inkml:trace>
  <inkml:trace contextRef="#ctx0" brushRef="#br0" timeOffset="103790.1821">15158 5518 396 0,'0'-36'82'0,"0"26"-38"16,0 6 16-16,0 4-15 15,0 6-24-15,4 34-16 16,14 16 9-16,-1 14-5 16,-5 5-5-16,7 1-4 15,-5-4 0-15,0-4-3 16,-4-9-14-16,1-15-30 15,-8-14-10-15,0-16-4 16,-3-14 3-16,0-12 22 16,0-38 15-16,-20-24 13 0,-8-22 8 15,1-15 3-15,-1-11 21 16,0-3 3-16,11 13 4 16,6 18 15-16,8 21-5 15,3 19-12-15,2 14-12 16,25 13-6-16,16 12-9 15,4 15-2-15,8 0 2 16,1 20 1-16,-8 20 0 16,-5 7 0-16,-17 4-3 0,-12 5-1 15,-14 1-1-15,0-9-2 16,-33-2 1-16,-14-8 0 16,-4-8-3-16,-10-6-1 15,3-13-4-15,6-10-11 16,7-1-23-16,10 0-33 15,32 0-21-15,3 0-84 16</inkml:trace>
  <inkml:trace contextRef="#ctx0" brushRef="#br0" timeOffset="104227.4973">15840 5346 321 0,'46'-42'33'16,"-46"17"-30"-16,0 7 41 16,-12 5 0-16,-24 2-16 15,-2 10-5-15,-8 1-15 16,-1 0 4-16,-8 12 6 16,12 14-9-16,0 4-5 15,15 7-2-15,10 3-2 16,16 1 0-16,2-1-3 15,12-4 0-15,24-6-3 16,2-12-10-16,6-10 6 16,4-8-9-16,-8 0 7 15,-5-15 12-15,-4-18 0 16,-9-5 3-16,-9-4 6 0,-2 2 11 16,-8 4-2-16,5 6 0 15,-5 7-4-15,-1 8-1 16,0 8-2-16,4 3-1 15,-6 4-6-15,0 0-4 16,2 8-8-16,-1 19 3 16,9 8 3-16,3 6-12 15,1-1-32-15,-4-24-58 16,0-9-62-16</inkml:trace>
  <inkml:trace contextRef="#ctx0" brushRef="#br0" timeOffset="104524.373">16100 5297 115 0,'8'-41'276'0,"-8"28"-241"0,0 10-32 15,2 3 33-15,2 0-16 16,6 9-17-16,0 21 4 16,4 11-2-16,0 1-5 15,0 2 0-15,-4-7 0 16,0-4-1-16,-8-13-1 15,0-12 2-15,2-8 0 16,-4 0 5-16,0-22 19 16,0-24-11-16,0-14-2 15,0-2 7-15,0-3-5 16,3 5-2-16,-3 7-4 0,4 8-4 16,4 13-3-16,-7 9-10 15,-1 16-19-15,0 7-38 16,2 0-42-16,-2 10-40 15</inkml:trace>
  <inkml:trace contextRef="#ctx0" brushRef="#br0" timeOffset="104962.6874">16515 5237 311 0,'17'-28'68'0,"-17"0"-54"15,0 2 14-15,0 3 22 0,-17 4-32 16,-7 7 0 0,-8 6-8-16,3 6-9 0,-4 0 1 15,-1 8 0-15,8 21 1 16,3 5 0-16,13 7-3 16,8 5-3-16,2 7-1 15,0-3 0-15,11-4-9 16,13-9-25-16,2-8 3 15,0-15 13-15,0-14 0 16,-4 0 5-16,-3-22 17 0,-8-22 4 16,-10-10 2-1,-1-1 15-15,0 5-2 0,0 9-1 16,0 11 18-16,-10 7-3 16,2 13 1-16,4 6-9 15,4 4-4-15,0 0-14 16,0 0-7-16,0 18-7 15,17 14 6-15,2 6 0 16,1 4-10-16,-2 1-7 16,5-3-4-16,1-8-20 15,2-8-40-15,-17-24-19 16,1 0-45-16</inkml:trace>
  <inkml:trace contextRef="#ctx0" brushRef="#br0" timeOffset="105494.2553">16754 5155 29 0,'17'-66'247'15,"-17"36"-199"-15,0 6-30 16,0 12 31-16,0 8 0 16,0 4-12-1,0 0-19-15,3 12-17 0,2 20-1 16,6 8 1-16,-2 3-1 16,-4 6-1-16,5-2 0 15,-5-4-3-15,4-6-8 16,1-12-11-16,1-8-1 15,-1-17 1-15,-3 0 0 16,2-8 23-16,2-24 3 16,0-8 7-16,-5-2 13 0,1 3 1 15,-3 5 7-15,3 6-2 16,-5 8-1-16,2 10-16 16,-1 4-1-1,-3 6-3-15,2 0-5 0,-1 0-3 16,8 18 3-16,-4 9 0 15,6 9-2-15,1-5-1 16,-2-2-1-16,2-9-3 16,-3-7-9-16,-1-10-9 15,4-3-13-15,-2 0 3 16,3-29 29-16,0-7 3 16,5-6 5-16,-3 3 5 15,5-6 3-15,3 7 1 16,-3 8-3-16,-1 5-1 15,-6 15 2-15,-4 10 5 0,-4 0-4 16,7 3 0-16,0 25 8 16,5 6-10-16,-2 4-8 15,-4 0-3-15,1 0-12 16,-6-2-17-16,0-5-32 16,-6-8-49-16,0-23-24 15,0 0-92-15</inkml:trace>
  <inkml:trace contextRef="#ctx0" brushRef="#br0" timeOffset="106040.1211">17328 5145 305 0,'12'-24'69'15,"-2"18"-46"-15,3 2 9 0,1 4 20 16,9 0-31-16,1 0-11 16,0 0-10-1,-1-2 0-15,-1-2 0 0,-4-5-3 16,-8-2-2-16,-3-5-4 15,-7-2 3-15,0-4-4 16,-10 2-7-16,-11 2 14 16,4 2 3-16,-6 6 3 15,3 4 7-15,1 6 1 16,-1 0 1-16,5 0-7 16,-1 25 0-16,12 6-1 15,4 7-2-15,0 2 1 16,1 0 1-16,24-4 1 15,8-3 0-15,2-8-3 16,3-9-2-16,0-7-7 0,-3-9-6 16,1 0-1-16,-3-28 5 15,2-16 2-15,-8-13-11 16,2-9 8-16,-5-10-1 16,-9-9-5-16,-5 1 4 15,-4 2 12-15,-6 10 1 16,0 14 21-16,0 12 13 15,-4 13 11-15,-3 14-8 16,4 9-4-16,1 10-8 16,2 0-3-16,0 10-13 15,0 29-2-15,0 17 7 0,0 17-2 16,10 5-6-16,4 7-4 16,0 0-3-16,7-6-4 15,-4-9-33-15,5-14-46 16,-14-52-74-16,-5-4-97 15</inkml:trace>
  <inkml:trace contextRef="#ctx0" brushRef="#br0" timeOffset="106649.3852">17930 5061 17 0,'0'-20'367'0,"0"14"-350"15,0 2-14-15,7 2 30 0,10 2-15 16,3 0-11-1,5 0-4-15,-3 0-3 0,-1-4-2 16,-6-4-3-16,1-8-4 16,-9-1-6-16,-5-8 5 15,-2 1 10-15,0 2 0 16,-7 2 1-16,-15 1 4 16,-1 9 6-16,-2 5-6 15,3 5 2-15,2 0 2 16,2 0-4-16,6 15 0 15,5 16 2-15,7 5-1 16,0 4-3-16,0 0 1 0,24-6-1 16,7-4-3-1,4-6 0-15,2-7-6 16,-3-10-10-16,4-7-5 0,-4 0 11 16,3-1 2-1,-10-24 8-15,-1-7 3 16,-4-4 5-16,-2 0 4 0,-3 0 7 15,-1 7 2-15,-11 12-1 16,3 9-3-16,-7 5-2 16,-1 3-3-16,0 0-10 15,0 27-1-15,1 9 0 16,-1 2-1-16,0-1-2 16,0 0 1-16,0-9 1 15,0-3-1-15,0-14 1 16,0-3 0-16,0-8 0 0,0 0 2 15,0-16 4 1,2-16-4-16,7-10-1 0,2-6-1 16,-5-2 0-16,10 2 0 15,-8 4-2-15,2 9-4 16,0 7-11-16,-6 10-17 16,6 11-29-16,-8 7-36 15,4 0-57-15</inkml:trace>
  <inkml:trace contextRef="#ctx0" brushRef="#br0" timeOffset="106930.9489">18732 4741 216 0,'1'-12'200'0,"-1"12"-168"16,-20 0-20-16,0 0 36 15,-2 25-22-15,10 10-13 16,4 4-7-16,8 4-6 15,0-1 2-15,20 2-1 16,5-7-1-16,2-2-3 16,1-7 1-16,-7-6-1 15,-4-8 0-15,-10-6 2 16,-4-2 1-16,-3 0 0 16,0-2 2-16,-22 2 3 15,-12-2-3-15,-13-4-2 16,-7 2-17-16,-7-2-59 15,35 0-65-15,0 0-175 0</inkml:trace>
  <inkml:trace contextRef="#ctx0" brushRef="#br0" timeOffset="107181.4874">17437 4774 519 0,'0'-18'26'0,"44"-3"-24"16,30-4 4 0,25-1 33-16,14 0-24 0,6 2-13 15,-12 6-2-15,-18 2-5 16,-18 6-16-16,-23 4-17 15,-20 4-22-15,-24 2 12 16,-4 0-12-16,-22 0-19 16,-5 0-32-16,-4 2-8 15</inkml:trace>
  <inkml:trace contextRef="#ctx0" brushRef="#br0" timeOffset="143904.8725">15848 3702 275 0,'-22'-47'30'0,"0"21"-25"16,-2 6-1-16,-2 2 39 15,3 11 7-15,0 2-10 16,3 5-5-16,4 0-9 15,4 0-6-15,4 0-10 0,2 20-4 16,6 16-3-16,0 15 5 16,0 12 1-16,0 13 1 15,11 7 0 1,4 1 0-16,9-3-5 0,0-9-4 16,-2-6-1-16,0-6-2 15,-6-6-15-15,4-12-51 16,-20-42-79-16,0 0-68 15</inkml:trace>
  <inkml:trace contextRef="#ctx0" brushRef="#br0" timeOffset="145936.3789">15603 4182 66 0,'-17'-25'305'0,"11"14"-280"15,6 2-19-15,5 0 12 16,22 2 3-16,13-5 0 16,15 2-4-16,2-6-13 15,5-1-3-15,6-3-2 16,-8 0 1-16,-4 2-3 16,-11 2-1-16,-14 4 1 15,-17 6 3-15,-9 4 3 16,-5 2 2-16,0 0 20 0,0 0 14 15,0 0-16 1,-3 10-15-16,-9 10-7 0,1 7 0 16,-2 3 0-1,7 0-1-15,1 2 0 0,3-3 0 16,2-2-1-16,0-4 0 16,0-4-1-16,13-6 1 15,7-3-9-15,2-8 1 16,4-2-9-16,-1 0-6 15,-1-13 4-15,-7-13-2 16,-6-4 13-16,-6-2 4 16,-5-1 4-16,0 1 2 0,-9 4 1 15,-13 2 2-15,-3 6-1 16,-1 8-2-16,-5 7 1 16,5 5 8-16,1 0-6 15,2 0-2-15,2 0-2 16,7 13 0-16,5 1 0 15,6 5-1-15,3-4 1 16,0-1 0-16,12 1-3 16,12-8 3-16,11-5 1 15,2-2-1-15,7 0-3 16,-2-16-7-16,1-11 7 16,-8-2 3-16,-9 0 0 15,-4-8 2-15,-10 1 2 16,0 2 4-16,-8 2-3 15,-3 2 7-15,-1 7 6 16,0 8-4-16,0 3 1 16,-13 10 0-16,-1 0-2 0,-3 2-8 15,0 0-3-15,9 5-2 16,2 13 0-16,4 3-1 16,2 3 1-16,0-2-1 15,0-2-3-15,22 2-2 16,6-8-4-16,7-2-4 15,2-1-1-15,-3-5-12 16,-10 0 5-16,-2 3 12 16,-10-1 8-16,-6 0 2 15,2 3 1-15,-8 1 0 0,2 3 0 16,-2 3 5-16,6 1 7 16,-2 4-7-16,8-3-4 15,0 0 0-15,8-2-4 16,-6-5 2-16,6-5-5 15,-3-8-16-15,6 0-11 16,-3-11-14-16,-4-18 0 16,-2-10 14-16,-4-3 7 15,-1-3 11-15,-8-3 13 16,-1 1 1-16,0 4 30 16,0 4 18-16,0 7-9 15,0 1-5-15,0 9-7 16,0 8-1-16,0 6-8 0,0 8-5 15,0 0-6-15,0 0-4 16,4 21-1-16,5 12 14 16,2 11-9-16,-1 7-4 15,-2-1-2-15,8-5 0 16,-4-4-1-16,3-9 0 16,-3-11-3-16,4-8-5 15,-3-11-10-15,4-2-10 16,-4 0 14-16,-2-25-7 15,-1-7 14-15,-5-9 7 16,3-1 1-16,-5 0 5 16,4 4-1-16,-3 6 6 15,0 10 4-15,-3 10-3 0,-1 7-5 16,5 5-1-16,-4 0-6 16,8 24 0-16,-5 15 12 15,6 5-9-15,-7 0-2 16,1 0 0-16,2-5-1 15,5-14-1-15,-6-6-1 16,4-12-6-16,3-7-6 16,0 0-16-16,7-26 24 15,-4-11 3-15,-2-14 3 16,0-5 2-16,-2 2 11 16,-2 3-5-16,-3 11 10 15,0 15 2-15,-5 6 1 0,-1 16-2 16,0 3-8-1,4 0-11-15,4 6 2 0,10 20-2 16,2 10 6 0,6 6-4-16,-2 2-2 0,8 0-3 15,1-4-3-15,5-10-7 16,-2-12-8-16,2-12-11 16,-1-6 4-16,1-2 12 15,-4-29 5-15,-2-6 5 16,-8-9 6-16,-10 0 5 15,-6 2 9-15,-8 5 5 16,0 11-6-16,-28 9-6 16,-5 6 8-16,-8 13-6 15,2 0-6-15,4 4-1 16,9 27-2-16,4 3-1 0,14 8 1 16,4 0-6-16,4-2-5 15,0-5-9-15,11-8 4 16,6-10 2-16,4-11 6 15,1-6 6-15,-1 0 2 16,-3-17 8-16,-4-13 4 16,-3-2 7-16,-1-2-5 15,-1 2-4-15,-7 2-3 16,0 9-2-16,-2 8 6 16,0 7-3-16,0 6-1 15,2 0-7-15,3 0-5 16,-2 6-7-16,9 15 12 15,0 6 0-15,8 3-1 16,-5 3-6-16,7-2-1 0,2-5-5 16,-2-8-3-16,1-14-6 15,1-4-7-15,-4 0 16 16,2-32-2-16,-1-15 6 16,-1-15 9-16,-5-10 6 15,-2-9 0-15,-10-12-4 16,-3-2-2-16,0 3 2 15,0 10 5-15,-11 16 25 16,-5 22 12-16,-3 16-9 16,3 14 3-16,8 8-1 0,3 6-11 15,5 0-21-15,0 22-5 16,0 26 0 0,0 14 3-16,0 17-3 0,5 3 2 15,15 5-2-15,6 9 0 16,6-4 0-16,3-5-3 15,2-10-20-15,1-21-24 16,4-18-35-16,-35-38-75 16,0 0-90-16</inkml:trace>
  <inkml:trace contextRef="#ctx0" brushRef="#br0" timeOffset="146232.524">18005 2871 353 0,'-20'-54'68'0,"20"36"-60"15,18 8-7-15,19 10 16 16,10 6 21-16,17 44 12 15,6 30-21-15,0 23-4 16,1 19 10-16,-21 19-16 0,-14 8-14 16,-25 16-5-1,-11 4-20-15,-37-1-65 0,-2-118-110 16,-7-13-127-16</inkml:trace>
  <inkml:trace contextRef="#ctx0" brushRef="#br0" timeOffset="146998.143">15490 3453 268 0,'15'-40'44'16,"-15"27"5"-16,0 8-8 16,0 3 48-16,0 2-31 15,-13 0-22-15,-11 32-23 16,-1 25-5-16,-8 28-1 15,7 28 2-15,4 17-4 16,12 12-5-16,10 2 0 16,6-5-2-16,30-11 0 15,14-16-12-15,23-17-24 16,10-21-27-16,13-23-22 0,-58-51-21 16,-4 0-156-16</inkml:trace>
  <inkml:trace contextRef="#ctx0" brushRef="#br0" timeOffset="268269.1538">7760 7908 193 0,'2'-1'29'16,"-2"-3"-13"-16,3 1 11 0,-1-1 11 15,-2 2-11 1,0 2 2-16,0 0 4 0,0 0 17 16,0 0 3-16,0 0-20 15,0 0-13-15,0 0-5 16,0 0-6-16,0 0-3 15,6 13-4-15,0 16 2 16,3 16 11-16,-4 5 0 16,1 4-4-16,-5 3-2 15,-1-2-2-15,0-1-2 16,0-4-5-16,0-4 0 16,0-7 0-16,2-5-7 15,3-8-33-15,1-8-30 16,-4-18-63-16,-2 0-42 0</inkml:trace>
  <inkml:trace contextRef="#ctx0" brushRef="#br0" timeOffset="269035.0876">7802 8173 96 0,'0'-4'21'15,"0"4"-21"-15,0-2 0 0,0 0 0 16,0 2 21-16,0-2 4 16,0 2 6-16,0-2 12 15,0 2-1-15,0 0-12 16,0-2-13-16,0 0 4 15,0 0 0-15,0 0-2 16,0-1-3-16,5 2-4 16,9-1 5-16,1 0 0 15,-1 2-6-15,9 0-1 16,1 0 1-16,2 0-4 16,7 0-3-16,2 0-1 15,2 0-3-15,6 0 1 0,-1 0 0 16,5 0 2-16,1 0-2 15,-1 0 0-15,1-3-1 16,-2 0 0-16,-3 1 0 16,-2 1-1-16,-5 1 1 15,0-3 0-15,1 1 0 16,3-2 1-16,-8 0-2 16,3-2 2-16,-1 2-1 15,-2 0 0-15,-4 2 0 16,-4 0 0-16,-2 0 0 15,-4-1 0-15,-1 3 1 16,-2 0 1-16,-4 0 0 0,2 0 1 16,5-1-2-16,-2 1 0 15,-3 0-1-15,7 0 1 16,-5 0 2-16,-2 0 0 16,6 0 1-16,-3 0-1 15,-3 0-1-15,0 0 0 16,3 0-2-16,0 0 0 15,-4 1 0-15,1 2 1 16,2-1-1-16,-4 0 0 16,-2-2 0-16,-1 2 0 15,-4-2 1-15,-2 2-1 16,-1-2 0-16,-1 0 0 16,0 2 0-16,0 0 0 0,0 0 0 15,0 0-4 1,0 0-20-16,0-2-27 0,-3 0-37 15,-8 0-88 1</inkml:trace>
  <inkml:trace contextRef="#ctx0" brushRef="#br0" timeOffset="269956.8542">8887 7995 140 0,'-11'-16'48'0,"7"8"-35"0,3 0 14 15,1-1 21-15,0-1-34 16,0 2-12-16,0 3 1 16,0 1 14-1,0 2 19-15,0 2-8 0,0-3-3 16,0-1 4-16,0 3-1 15,0-3-7-15,0-1-3 16,-2 0 10-16,-4 1-10 16,4-2-13-16,-2 1 4 15,2 4 8-15,-3-4-2 16,5 4-1-16,0-6-7 16,-2 3-5-16,1-2-2 15,-1 0-2-15,-2 0 1 0,4 0-1 16,0 5 0-1,0 1 2-15,0 0 1 16,0 0 0-16,0 0 1 0,0 0 0 16,0 0 0-16,0 0-2 15,0 0 0-15,0 0-1 16,0 0 0-16,0 0 1 16,6 9 1-16,8 7 1 15,4 2 0-15,1 2-1 16,4-1-1-16,1 2 1 15,0-2-1-15,0 0 0 16,-2-2 0-16,1-5 0 16,0 0 0-16,-6-1 0 0,4-6 0 15,-8 3 0-15,0-2 0 16,-4 0 0-16,-6-2 0 16,1 0 0-16,-2-2 0 15,-2-2-1-15,0 0 1 16,0 0 0-16,0 0 0 15,0 2 0-15,0-2 1 16,0 2 0-16,0-2 1 16,0 0-1-16,0 0 4 15,0 2 1-15,0 2-3 16,0 1-1-16,0 2 1 16,0-2-1-16,-7 4 1 15,3-5 0-15,-3 0 1 16,5 0 3-16,0-2-1 0,-1 0-1 15,-4 2 1-15,2 0-1 16,-2 2 1-16,-5 4-1 16,0 4-4-16,-2 4-1 15,-4 8 0-15,3 4 0 16,-6 7 0-16,5 3 0 16,-4-3 0-16,3 0 0 15,4-3 0-15,2-8 0 16,3-8-1-16,5-6-1 15,1-5-4-15,2-7-8 16,0 0-24-16,0 0-18 16,0-7-19-16,0-7-48 15,0 6-11-15</inkml:trace>
  <inkml:trace contextRef="#ctx0" brushRef="#br0" timeOffset="335179.7513">9585 8449 285 0,'3'0'50'0,"-3"0"-31"16,0 0-13-16,0 0 28 0,0 0-1 16,8 0-12-16,-2 0-9 15,6 0-2-15,-2 0 10 16,2 0-1-16,7 11-3 16,-4 1-8-16,6 2-2 15,-3-1-2-15,6 4-1 16,6 1 0-16,-3-2-1 15,7-4-1-15,-1-2 0 16,6-4 2-16,4-2 2 16,7 2-2-16,2-4 1 15,7 3 0-15,2-4 0 16,5 2 1-16,-3-2-2 0,-1 0 0 16,2-1-2-16,-5 0 0 15,-4 0-1-15,5 0 0 16,-2 0 1-1,2 3 1-15,-2 1-2 0,0-2 0 16,-2 2 2-16,5 0-2 16,-2 4 0-16,-6 7 0 15,2 1 0-15,-7 3 0 16,-8 2 0-16,1-1-2 16,-4-1 2-16,-6 2-2 15,3 1 2-15,-8 0 0 16,3 4 0-16,-3 0-1 15,-2 0 1-15,0 4-1 0,-1 1 1 16,0-4 0-16,-7-1-1 16,0-2 0-16,-8-3-1 15,1-9-1 1,-7-5-1-16,-2-4 1 0,0-3 1 16,2 0 2-16,1 0 0 15,3-14-1-15,4-15-1 16,0 0 1-16,4-2 1 15,0 1-1-15,5 3 0 16,0 4 1-16,3-1 0 16,2 0 0-16,0 4-1 15,2 1 1-15,6 4 0 0,5 1-1 16,0 4 1-16,5 1 0 16,-1 3 0-16,2 1 0 15,-4 5 0-15,6 0 0 16,-6 0 0-16,7 0 0 15,-7 0 0 1,4 0 0-16,-3 0 0 0,3 0 0 16,-4 0 0-16,-2 0 0 15,0 4 0-15,2 0 1 16,0-3-1-16,0 1 0 16,3-2 1-16,7 0-1 15,-1 0 1-15,2 0-1 16,-2 0 1-16,-1 0-1 0,-7 0 1 15,5-3 0 1,3-7 1-16,2-1-1 0,7 0-1 16,0 1 1-16,3 1-1 15,0 3 0-15,-4 2 0 16,-5 2 0-16,-2 2 0 16,-3-1 0-16,-1 1 0 15,-3-4 0-15,3 1 0 16,3-1 1-16,-3-2-1 15,0 2 0-15,-2 3 0 16,4-3 1-16,-1 2-1 16,0-1 0-16,2 2 0 15,3-4 0-15,6 2 0 16,-1-1 1-16,-3-5 0 0,3 5-1 16,-7-1 0-16,-1 0 1 15,0 1-1-15,-4 1 0 16,3 1 0-1,1-2 1-15,2-3-1 0,-2-3 0 16,1 0 0-16,-12 2 1 16,-4-5-1-16,-7 6 0 15,-5-3 1-15,2 2-1 16,-8-2 1-16,6-3 1 16,-6 3 0-16,5-5 0 15,-5 1-1-15,-1 2 3 16,-4 2-4-16,-1 4 1 15,-7 4 0-15,-2 2 5 16,0 0 4-16,0 0-10 0,0 0-1 16,0 0-62-16,0 0-136 15</inkml:trace>
  <inkml:trace contextRef="#ctx0" brushRef="#br0" timeOffset="339887.651">11899 9304 320 0,'7'-15'44'0,"-7"15"-14"15,0 0 1-15,0 0 10 16,0 0-21-16,0 3-10 0,2 19 3 16,2 10-4-16,2 7 2 15,-3 2-1-15,-1-2-9 16,-2-3 0-1,0-8 0-15,2-8-1 0,-2-8 1 16,0-8-1-16,0-4 0 16,0 0-1-16,0-22 3 15,5-16-1-15,-2-10 3 16,-1-5-2-16,5 5-2 16,-4 4 0-16,-1 6-18 15,6 8-53-15,-7 26-35 16,0 4-57-16</inkml:trace>
  <inkml:trace contextRef="#ctx0" brushRef="#br0" timeOffset="340464.4757">12113 9374 142 0,'24'13'105'15,"-10"-13"-83"-15,3 0 2 16,-2 0 9-16,-2 0-11 15,0 0-11-15,0-6-6 16,-4-1-5-16,-2 1 0 16,-4 1 1-16,0-7 2 0,-3 4-1 15,0-5 0 1,0 1-1-16,0 4-1 0,0 4-1 16,-3 2-2-1,-9 2-8-15,-7 0 2 0,7 0 6 16,-1 2 3-16,3 14 2 15,5 2 1-15,1 5 0 16,4-1-1-16,0 1 0 16,0 0-1-16,13-6-1 15,6 0 0-15,3-3 0 16,2-8 0-16,-1-2-2 16,0-4 2-16,2 0-1 15,-3 0 0-15,-1-17 1 16,-2-11 0-16,2-8-1 15,-2-5 1-15,-4-8 0 16,-3-1 1-16,1 0 3 16,-3 4 3-16,-6 2 8 0,5 10 1 15,-6 9 10-15,-3 9-4 16,0 9 5-16,0 7 2 16,0 0-4-16,0 0-2 15,0 28-8-15,0 13-3 16,0 18-4-16,0 3 4 15,0 3-7-15,8 4-3 16,1-3-2-16,0-7-2 16,6-8-14-16,-2-5-25 15,-1-15-41-15,-9-31-39 0,-3 0-50 16</inkml:trace>
  <inkml:trace contextRef="#ctx0" brushRef="#br0" timeOffset="341636.3471">12406 9498 250 0,'-11'-15'41'16,"11"3"-29"-16,0-1-4 16,22-3 7-16,6 0-6 15,16-2-4-15,-2-2-4 16,5 2-1-16,-3-1 2 15,-8 5-1-15,-10 1-1 16,-2 5 1-16,-13 4 4 0,-1 4 6 16,-6 0-3-16,2 0-1 15,-4 18 23 1,-2 15-11-16,0 3-5 0,0 1-9 16,0 2-3-16,2-6-1 15,1-6-1-15,4-5-1 16,4-10 0-16,-5-8-2 15,5-4-6-15,7 0 5 16,-5-8 1-16,1-17 3 16,-1-2 3-16,-2-3 4 15,-4 0 1-15,-2 3 1 16,-2 5 4-16,-3 6 5 16,4 6-6-16,-4 4-2 0,0 6-6 15,0 0-4-15,0 0 0 16,0 0 0-1,2 16 1-15,-2 10 3 0,2 2-4 16,0 1 0-16,1-4-1 16,5-2-2-16,5-4-2 15,1-11-6-15,6-5-5 16,4-3 3-16,2 0 4 16,5-20-1-16,-4-11-3 15,-2 0 8-15,-4-5 2 0,-4-1 3 16,-6 3 3-1,-3 4 1-15,-6 6 7 0,-2 7 3 16,0 4 2-16,0 7-1 16,-2 6-1-16,-10 0 0 15,4 0-3 1,2 0-2-16,-4 2-8 0,8 13-1 16,2-2-2-16,0 3 0 15,0 0-1-15,0 1-3 16,6-3-3-16,12-1-4 15,-6 2 1-15,2-3 4 16,0 2 6-16,-2-3 1 16,2 3 1-16,-2-2-1 15,4 1 1-15,-2-5-2 0,3-2-10 16,4-4-11-16,3-2 0 16,-2 0 1-16,1 0 5 15,-6 0-7-15,4-20 0 16,-8-2 6-16,0-6 18 15,-3 0 0-15,-1-3 22 16,-5 3 2-16,-3 3 4 16,1 7-1-16,-2 5 2 15,0 5 0-15,0 8-1 16,0 0-3-16,0 0-6 16,0 0-15-16,0 14-4 15,0 11-2-15,0 11 2 16,0-3 0-16,0 1 1 0,0-2-2 15,0-7 1-15,0-10-1 16,0-8 0 0,7-7-3-16,1 0-7 0,4-11-9 15,2-17 20-15,0-6 2 16,0 2-2-16,-2 3 0 16,-2 6 2-16,-6 9 0 15,0 8 1-15,-2 6 8 16,-1 0-6-16,6 0-5 15,-1 0 0-15,5 14 2 16,2 12 1-16,-1 4-3 16,0 0 0-16,1 0-1 0,-2-3-1 15,2-7-1 1,-4-7-6-16,3-6-14 0,-2-7-23 16,1 0-11-16,2-5-10 15,-12-8-9-15,1-4-66 16</inkml:trace>
  <inkml:trace contextRef="#ctx0" brushRef="#br0" timeOffset="342105.1138">14279 9158 231 0,'24'-34'162'0,"-24"21"-158"16,0 6-3-16,-4 4 60 15,-13 3-18-15,-2 0-19 16,-3 14-22-16,-2 13-2 15,2-1 0-15,1 2 0 16,9 0 0-16,10-2-2 0,2-2-3 16,0-2-4-1,26-4-11-15,7-2-15 0,1-6-9 16,-5-1-9 0,-1-7 26-16,-11 3 15 0,-8-1 11 15,-7-1 1 1,-2 1 10-16,0 3 41 0,0 1 14 15,-11 4-40-15,-6 0-9 16,-4 3 0-16,-1-1-11 16,-3-2-3-16,2-1-1 15,7-2-1-15,-1-4-1 16,5-1-5-16,0-4-30 16,8 0-36-16,4 0-53 15</inkml:trace>
  <inkml:trace contextRef="#ctx0" brushRef="#br0" timeOffset="342339.4697">14561 8959 394 0,'5'-13'68'0,"-5"13"-50"16,0 15-17-16,0 21 29 15,0 13-8-15,5 6-8 16,9 10-9-16,-2 1-4 16,2-4-1-16,-2-5 0 15,-2-8-18-15,-8-39-70 0,-2-6-56 16</inkml:trace>
  <inkml:trace contextRef="#ctx0" brushRef="#br0" timeOffset="342542.6347">14477 9306 325 0,'-19'-17'111'16,"18"11"-95"-16,1-3-9 16,0 5 18-16,13-2-2 15,18 4-17-15,0 0-6 16,8 2-2-16,2 0-19 15,-3 0-54-15,-24 0-55 16,1 0-77-16</inkml:trace>
  <inkml:trace contextRef="#ctx0" brushRef="#br0" timeOffset="343121.9988">14911 9264 198 0,'20'-18'51'0,"-20"4"-12"0,0 6-1 16,-12 6 18-16,-18 2-16 15,2 0-20-15,-5 14-14 16,8 12 2-16,2 4 8 16,9 2-5-16,11 0-8 15,3-1-3-15,0-5-3 0,5-11-1 16,19-4-6-16,0-11-12 16,2 0-13-16,-4-4 24 15,-1-21-2-15,-8 2 13 16,-4-4 6-16,-5-1 7 15,-1 3 5-15,2 7-5 16,-5 1-2-16,0 9-2 16,0 4 1-16,0 4-7 15,0 0-3-15,1 0-7 16,3 14 7-16,4 9 6 16,6 4-3-16,0-1-3 15,7-2-5-15,-4-5-13 16,2-8-17-16,1-11-4 0,-3 0 2 15,-4-7 3-15,5-27 17 16,-3-13 8 0,-3-7 9-16,-1-10 4 0,-6-1 16 15,2 3 2-15,-7 2 12 16,0 8 10-16,0 4-2 16,0 8-5-16,-11 12-11 15,1 12 4-15,5 12 6 16,0 4 4-16,1 0-11 15,1 27-19-15,-3 22-8 16,3 17 3-16,3 8-1 16,0 11-3-16,9 3 0 0,6-3-1 15,-1-1-5-15,5-12-24 16,-4-10-39-16,-15-54-65 16,4-8-51-16</inkml:trace>
  <inkml:trace contextRef="#ctx0" brushRef="#br0" timeOffset="344027.3511">15073 9304 103 0,'-18'-14'168'0,"18"13"-129"15,0 1-22-15,0 0-4 0,21 0 11 16,5 0 4-1,8 0-10-15,6 3-13 0,3-1-1 16,-3-2-3-16,0 0-1 16,-11 0-10-1,-3-16-13-15,-5-4 13 16,-7-2 5-16,-4-2 1 0,-10 0 4 16,0 0 2-16,0 5 2 15,-13 5 9-15,-3 2 10 16,-5 12-3-16,-3 0-1 15,-2 0-10-15,2 24-1 16,3 7-4-16,6 5 3 16,8 4 3-16,7 0-2 15,0 0-1-15,13-3-4 0,17-7-1 16,1-5-1-16,10-8-1 16,0-12-7-16,5-5-4 15,2 0 1-15,-3-22-20 16,-6-7 7-16,-7-4 9 15,-9 1 12-15,-8-2 2 16,-5 2 16-16,-4 2 12 16,1 4 6-16,-6 6-9 15,-1 8-11-15,0 6-5 16,0 6-4-16,0 0 2 16,0 1 1-16,0 23-4 15,0 9-3-15,-8 5 0 16,6 2 0-16,2-4-1 0,0-2 0 15,0-4 0 1,0-9 0-16,0-10-1 0,0-6-3 16,10-5-7-16,-2 0-16 15,0-15 22-15,10-12 5 16,-4-8 0-16,-2 3-1 16,-1 4 1-16,0 2 1 15,-8 8-1-15,3 10 0 16,-5 3 2-16,-1 5 2 15,0 0 5-15,0 13-3 16,0 14-5-16,2 4 1 16,8 1-2-16,-3-1 0 0,2-4-1 15,3-7-8-15,-4-4-11 16,-2-10-7 0,4-6 9-16,0 0 8 0,2-9 10 15,2-22 3-15,4-7-1 16,-2 0-2-16,-1 1 0 15,-2 6 0-15,-2 9 2 16,-4 10 3-16,-3 6 15 16,-4 6-5-16,6 0-8 15,-2 6-1-15,4 20 8 16,-2 10-5-16,6 2-8 16,0 4-1-16,1-3-13 15,0-5-31-15,-3-5-32 16,-10-24-31-16,0-5-89 15</inkml:trace>
  <inkml:trace contextRef="#ctx0" brushRef="#br0" timeOffset="344934.3822">16114 9360 371 0,'19'-14'49'0,"-7"14"-43"15,2 0 10-15,3 0 18 16,3 0-28-16,0 0-6 15,-5 0 0-15,-4 0-2 16,-1 0 0-16,-6-9-8 16,-4-4-6-16,0-5 6 15,0 2 10-15,0 0-1 0,-16 4-2 16,-4 2 3 0,-2 5 0-16,4 5 3 0,-3 0 0 15,8 0-3 1,0 17 1-16,4 9-1 0,9 6 1 15,0 2 1-15,0-2-1 16,12 1 1-16,12-6-2 16,9-3-3-16,-4-10-9 15,6-5-10-15,-2-9-2 16,0 0 12-16,-9-3 0 16,-7-17 12-16,-2 1 8 15,-5-3 7-15,-1 4 6 16,-9 2 1-16,2 6 3 0,-2 5-6 15,0 5-3 1,0 0 1-16,0 0-10 0,0 5-7 16,0 16-2-16,0 3 2 15,0 2 0-15,0 1 0 16,2-5-2-16,6-3-4 16,2-2-4-16,2-9-5 15,0-8-4-15,3 0-1 16,6 0 15-16,1-26 5 15,-3-9 0-15,1-1 0 16,-5 3 2-16,-6-1 6 16,-2 7 3-16,-3 5-4 0,-2 8-2 15,-2 8-1-15,0 6 1 16,0 0-1-16,4 0 0 16,3 19 2-16,4 11 15 15,2 3-16-15,-1-1-5 16,2 1 0-16,5-8-1 15,-5-7-10-15,3-9-6 16,2-9 0-16,-4 0 8 16,4-22-3-16,-5-16 5 15,-1-11-2-15,-4-5 7 16,-3-6 2-16,-6-4 4 16,0-4 4-16,0 6-6 15,0 9 5-15,-10 13 5 16,-8 14 9-16,5 10 6 15,0 12-1-15,2 4 5 0,0 4-14 16,2 30-12-16,5 13 3 16,4 8 3-16,0 12-5 15,0 5-4 1,15 4-1-16,5 1-1 0,-1-3-5 16,1-3-13-16,3-13-13 15,-1-5-14-15,-7-15-19 16,7-14-23-16,-14-24-35 15,-7 0-112-15</inkml:trace>
  <inkml:trace contextRef="#ctx0" brushRef="#br0" timeOffset="345105.1615">16732 9190 455 0,'0'-10'0'16,"0"8"-17"-16,35 0 17 16,3-2 30-16,8-2-22 15,0-2-8-15,1-5-16 16,-11 1-37-16,-26 10 12 16,-6-3-55-16</inkml:trace>
  <inkml:trace contextRef="#ctx0" brushRef="#br0" timeOffset="391035.4661">7517 12019 439 0,'8'9'71'0,"-8"-9"-49"15,3 0 12-15,-3 0 20 16,0 0-13-16,0 0-15 16,0 0-9-16,0-7-3 0,0-13-3 15,-18-4-11-15,-18-10 0 16,-17-6-1 0,-12 2-1-16,-26 0-3 0,-19 4-1 15,-27-2 3-15,-19 1 3 16,-11-2 2-16,-4 0 3 31,3 1 0-31,8 2-1 0,17 4-1 0,5-2 1 16,10 5-4-16,11 0 1 31,12 5-1-31,28 5 0 0,23 6 0 0,25 4 0 16,16 4-1-16,13-3-1 15,0-7-16-15,0-10-19 31,24-12-22-31,-2 17-64 0,2 5-172 0</inkml:trace>
  <inkml:trace contextRef="#ctx0" brushRef="#br0" timeOffset="391597.9877">4173 10651 166 0,'0'-62'98'0,"-13"20"-53"0,-2 6-16 16,-1 0 22-16,-3 4 13 16,0 6-14-16,-1 2-16 15,1 8-13-15,1 8 1 16,1 8 0-16,4 0-6 16,0 2-9-16,2 30-4 15,0 14-2-15,3 18 0 16,5 12 0-16,3 17 0 15,0 7 1-15,5 4 0 0,10-1-2 16,4-9 0 0,1-12-6-16,4-12-9 0,4-13-29 15,-4-17-44 1,-17-40-54-16,-7 0-84 0</inkml:trace>
  <inkml:trace contextRef="#ctx0" brushRef="#br0" timeOffset="392441.9513">3890 11057 357 0,'-31'-14'24'0,"27"6"-24"16,4-1-9-16,2 0 9 31,32-4 4-31,12-5-1 0,10-6-2 0,12-2 0 15,3-7-1-15,1-6-2 16,-10 1 0-16,-1 2-12 0,-18 4 2 16,-15 10 6-16,-10 10 6 31,-14 6 1-31,-4 6 1 0,0 0 13 0,0 0 18 16,0 8-5-16,-2 16-23 15,-8 10-4-15,5 4 0 16,3 2 2-16,2-2 0 31,0 1-3-31,6-10-1 0,14-7-1 0,2-5 0 16,2-9-4-16,0-8-7 15,-3 0-3-15,1 0 4 0,-3-23 0 16,-5-7 5 0,-2-7 4-16,-3-6 3 0,-5 4 0 15,-4 6 0 1,0 10 0-16,0 10 6 0,0 7 26 15,0 6-6-15,0 0 7 16,-2 0-13-16,0 2-20 16,0 22 0-16,2 4-1 15,0 4-1-15,0-1-3 16,0-6 4-16,13-3-1 16,2-7-5-16,1-11-3 15,2-4-15-15,0 0-8 16,-1-21 19-16,-3-6 0 0,-4-4 7 15,-5-1 7-15,-3 4 0 16,-2 9 4-16,0 6 8 16,0 9 7-1,0 4 1-15,0 0 3 0,0 0-14 16,0 17-8-16,0 8-1 16,7 8 2-16,5 1-1 15,3-2-1-15,5-2 0 16,1-5-2-16,-3-8-3 15,-4-10-4-15,3-7-11 16,-6 0-9-16,1-20 8 16,-5-15 14-16,0-6 7 0,-2 1 0 15,0 4 1-15,-2 6 7 16,-1 12 6 0,-2 8 5-16,0 8 1 0,0 2-9 15,0 0-5-15,2 25 4 16,2 10-6-16,2 9-4 15,6 0-5-15,0-3-35 16,6-8-24-16,-11-27-45 16,1-6-63-16</inkml:trace>
  <inkml:trace contextRef="#ctx0" brushRef="#br0" timeOffset="392880.186">5249 10722 255 0,'11'-44'50'15,"-11"34"-39"-15,0 6 24 16,-4 4 33-16,-10 0-36 16,2 0-17-16,-4 16-12 15,-2 16 0-15,2 3-2 16,1 7 5-16,8-1-5 16,5 1-1-16,2-6 0 15,2-5-2-15,23-12-14 31,6-10-7-31,6-9-19 0,0-3-10 0,-2-33 11 16,-2-14 4-16,-3-12-9 16,0-12 18-16,-6-6 28 15,-2-7 13-15,-7 3 4 0,-10 8 2 16,-5 11 16-16,0 17 6 16,0 15 23-16,-3 12-2 15,-7 15-3-15,3 6-12 16,-1 0-23-16,0 9-8 15,5 29-9-15,2 17-4 16,1 14 0-16,0 6-3 16,0 2-1-16,20 6 1 15,0-5 0-15,4-4-7 16,8-10-27-16,-5-14-53 16,-18-47-43-16,0-3-62 15</inkml:trace>
  <inkml:trace contextRef="#ctx0" brushRef="#br0" timeOffset="393160.8155">5456 10726 331 0,'-34'-14'57'16,"32"8"-49"-16,2-4 3 15,2 0 6-15,29-4-12 16,9 2-4-16,3 1-1 15,-3 5 0-15,-4 5 0 16,-6 1 1-16,-6 0 1 16,-6 0 4-16,-2 0 15 0,-8 12 4 15,2 10-4 17,-4 8-5-32,-2 6-1 0,-2 4-7 0,-1-2-8 15,6 0 0-15,-3-8-2 0,-2-6-13 16,2-8-39-16,-4-16-33 15,0 0-50-15</inkml:trace>
  <inkml:trace contextRef="#ctx0" brushRef="#br0" timeOffset="393301.6276">5704 10529 259 0,'-10'-50'110'0,"0"32"-97"0,6 3-13 16,2 9-2-16,2 6-21 15,0 0-47 1,0 0-85-16</inkml:trace>
  <inkml:trace contextRef="#ctx0" brushRef="#br0" timeOffset="393958.2339">5974 10664 305 0,'4'12'102'0,"-4"-3"-73"0,-13 2-19 16,-6 7 34-16,4 2-11 16,4 2-12-16,1 0-15 0,10 0-6 15,0 2-1 1,0-4-3-16,18-2-9 0,7-8-35 16,3-6-14-16,-1-4 3 15,-2 0 3 1,-8-4 18-16,-9-18 10 15,-8-2 13-15,0-3 15 0,-5-2 35 16,-12 1 1-16,-1 4-1 31,0 3 4-31,4 6 4 0,6 5-6 0,8-2-14 32,0 3-14-32,0-2-9 0,3-1-2 0,16 2 2 15,-1 2 0-15,2 2 1 16,0 3-1-16,-2 3 1 0,-6 0-1 15,1 0-2-15,-2 4 2 16,-3 19 2-16,-3 3 1 16,5 5 0-16,-1 2-1 15,-1-4 0-15,1 2 1 16,6-8-3-16,-3-6 0 16,4-7-1-16,0-10-7 15,3 0-1-15,5-21-9 16,0-10 0-16,-1-6 7 15,-7-3 9-15,0 7 2 16,-6 7 4-16,-1 4 8 31,-3 5 0-31,-5 11 0 0,1 0-3 0,0 6-3 16,0 0-2-16,6 0-2 0,-3 11 13 16,5 8-1-16,1 8-7 15,1-1-5-15,0-1-1 31,2-4-1-31,-2-5-1 0,0-8-7 0,0-4-5 16,1-4-12-16,-2 0-9 16,3-7-23-16,-10-6-7 31,-2 1-54-31</inkml:trace>
  <inkml:trace contextRef="#ctx0" brushRef="#br0" timeOffset="395082.9498">7226 10589 188 0,'0'-14'152'0,"0"13"-123"16,-2 1-14-16,-17 0 37 15,-1 0-19-15,-5 0-6 16,1 12-15-16,1 10-5 15,9-1 6-15,1 8 2 16,10 2-11-16,3 2-4 16,0-2-3-16,18 0 3 15,17-8-4-15,7-6-5 16,4-11-6-16,2-6-6 16,0 0 8-16,-5-4 2 0,-9-18-2 15,-1 0-2 16,-13-2 6-31,-13 2 9 0,-5 4 6 0,-2 2 10 0,0 7 10 16,-14 8-12-16,-10 1 9 31,3 0-11-31,4 5-12 0,3 16 0 0,6 3-2 16,6-2-2-16,2-2-2 16,0-4 2-16,0-4-5 15,8-6-9-15,8-6-14 16,1 0 12-16,2 0 6 15,-3-11 8-15,1-9 6 32,-10 1 4-32,1-3 7 0,-7 2 7 0,-1 4 7 0,0 3-7 15,0 6-6 17,0 3-4-32,0 3-7 0,0 1-1 0,1 0-8 0,6 0-12 15,-2 14 1-15,7 9 13 16,-1 1-3-16,2 0-4 15,4 0-4-15,3-4-13 16,8-10-31-16,0-8-24 16,-3-2-5-16,-1-10 12 31,-4-24 25-31,-4-6 53 16,-6-10 89-16,-6-9-13 0,1-3-15 0,-5-4-2 15,0 1-21-15,0 11 4 0,-6 10-4 16,1 15-6-1,-2 15 8-15,2 8-3 0,-1 6-6 16,4 0-13-16,-2 14-18 16,4 21 0-16,0 15 0 15,0 5 1-15,0 5-1 16,16-3 0-16,4-2-7 16,3-8-13-16,-1-11-24 15,2-14-9-15,-6-18-8 31,5-4 15-31,-9-20 18 0,-3-24 28 0,-5-12 1 16,-5-14 26-16,-1-11 6 16,0-11-2-16,0 2-16 15,-1 15 3-15,-6 25-12 0,2 28 24 16,0 18 13-16,5 4-13 16,0 12-13-16,0 33-8 15,0 16 6-15,13 12-10 16,4 5-5-16,-1 2-5 31,6 0-19-31,4 0-7 0,-16-58-69 0,0-3-50 16</inkml:trace>
  <inkml:trace contextRef="#ctx0" brushRef="#br0" timeOffset="416844.5707">10970 11977 172 0,'8'-4'166'0,"-8"0"-158"16,0 2-6-16,0 2-2 16,0 0 15-16,0 0-3 15,1 0-6-15,-1 0-6 16,0 0 0-16,0 0 4 16,0 0 1-16,0-2-1 15,0 0 6-15,0-2 27 16,0-4-10-16,0-3-12 15,0-4-12-15,0-6-3 16,0 0 0-16,2-9 1 16,1-2-1-16,5-6 0 15,-6-2 0-15,4 1 0 0,-3 6 0 16,-1 4-1-16,-2 9 1 16,0 6 2-16,0 0 3 15,2 0 7 1,1-2-1-16,3-2-2 0,4-4-1 15,4-5-1-15,10 0-1 16,7-6-1-16,1 4 0 16,11 0 3-16,3 5 3 15,6 5 0-15,9 1 4 16,19 1 1-16,17 1-5 16,19-6 1-16,17 0 1 15,20-4-5-15,-1-2-5 16,-8 6-2-16,-21 5 0 0,-17 9-1 15,-22 4-1-15,-14-1-4 16,-22-1-12-16,-12 2-20 16,-23-4-23-16,-13-5-29 15,-2 7-23-15,-24 1-78 16</inkml:trace>
  <inkml:trace contextRef="#ctx0" brushRef="#br0" timeOffset="417172.6579">12327 11011 159 0,'-18'-7'152'0,"12"5"-89"15,6 2-6-15,0 0 7 0,0 0-28 16,0 0-23-16,12 0-10 16,23 0 1-16,13 0 4 15,10 0-2-15,-1 5-3 16,-3 3-2-1,-6 2-1-15,-7 0 0 0,-13-1-1 16,-9-1 1-16,-11 1-1 16,-2-1 0-16,-6 6 1 15,0 2 0-15,-9 4 2 16,-19 5 0-16,-9 6-1 16,-8 1-1-16,-1 2 0 15,1-2-7-15,7-4-21 16,14-6-31-16,23-20-57 15,1-2-101-15</inkml:trace>
  <inkml:trace contextRef="#ctx0" brushRef="#br0" timeOffset="418626.306">13338 11043 241 0,'13'-22'64'15,"-13"2"-62"-15,0-2 1 16,0 1 42-16,0 2-13 15,-3 1-4-15,-16 2-5 16,2 5-6-16,-7 5 8 16,-6 6-12-16,-1 0-10 15,-5 0-3-15,2 22 0 16,0 13 0-16,7 3 0 16,8 8-1-16,8 0 1 15,8 2-2-15,3-4 1 16,3-8-1-16,20-8-19 15,13-12-27-15,-1-12 4 16,-1-4 23-16,-1-5 9 0,-5-26 9 16,-6-5 3-16,-8 0 14 15,-4 2 7-15,-8 4 16 16,-2 6 9-16,0 8-18 16,0 6-3-16,0 4-8 15,0 6-5-15,0 0-8 16,0 0-4-16,0 3-4 15,8 20 0-15,3 5 4 16,-2 0-2-16,5 0-4 16,2-2-1-16,-2-4 2 0,6-10-1 15,-1-4-6 1,8-8 0-16,-8 0 2 0,6-11-2 16,-1-22-4-1,0-5 7-15,-4-10 8 0,2-2 1 16,-7-3 5-1,-2 3 15-15,-3 4 3 0,-10 6-4 16,0 8-4-16,0 8-1 16,-4 10-3-16,-13 5 5 15,0 9-8-15,-1 0-3 16,3 0-3-16,2 9-2 16,3 11-1-16,7 4 0 15,3 7 0-15,0-2-1 16,0 2 0-16,23-2-6 15,1-2-13-15,3-4-12 0,4-7-8 16,-5-1 6-16,-6-5 14 16,-12-2 16-1,0 0 5-15,-8-1 0 16,0 4 4-16,4 3 4 0,0 2-1 16,1 0-3-16,5 4-1 15,1 0-3-15,3 0 0 16,1-2 1-16,6-2-1 15,3-9 0-15,0-4-1 16,8-3 1-16,-1 0-1 16,4-14-1-16,7-12-13 15,-2-8-5-15,2-4 7 16,-3-7 13-16,-6-4 3 0,-7-4 20 16,-9 3-10-16,-8 4 0 15,-2 10-2-15,-7 8-4 16,-6 10 10-16,-18 7 1 15,-10 11-8-15,-5 0-10 16,-1 17-1-16,-4 17-3 16,10 8 0-16,9 4-7 15,5 3-10-15,16-4-12 16,4-5-3-16,0-11 1 16,24-13-21-16,2-12-17 15,7-4 33-15,0 0 40 16,-6-14 16-16,-3-10 37 0,-4-2 21 15,-6 4-11 1,-5 4 6-16,-6 8-16 0,-3 6-12 16,0 4-11-16,0 0-5 15,0 0-16-15,0 11-9 16,3 23-1-16,8 15 1 16,-1 9 0-16,4 6 0 15,-3 7-1-15,3 4-2 16,3-1-9-16,0 3-3 15,-2-3 1-15,3-8-8 16,-5-4 13-16,-4-8 0 16,-1-9-5-16,0-11 6 15,-8-12 0-15,0-12 0 0,0-5 6 16,0-5 2-16,-23 0 6 16,-3-11 3-1,-9-18 15-15,0-6 9 0,-6-7-7 16,0-9-6-16,6 1-10 15,7-4 0-15,8-4-5 16,9-2 2-16,11-5-7 16,0-1-7-16,22-2-8 15,13 5-24-15,9 0-27 16,6 7-44-16,2 6 5 16,-31 41-50-16,0 5 81 15</inkml:trace>
  <inkml:trace contextRef="#ctx0" brushRef="#br0" timeOffset="418985.152">14349 10917 127 0,'48'-41'94'15,"-35"33"-24"-15,-4 0-19 0,-5 6-2 16,2 2 5-16,-6 0-8 16,0 0-12-16,0 0-17 15,0 14-8-15,0 14 1 16,0 4-7-16,0 7-3 16,0-2 0-16,0 4 0 15,0-5 0-15,9-4-2 16,10-7-1-16,3-13-13 15,4-9-12-15,1-3-16 16,5-7-18-16,-1-24 10 0,-5-9 33 16,-7-4 19-1,-4-2 9-15,-11 5 17 16,-4 3 25-16,0 10 14 0,0 4-19 16,-10 10-10-16,5 7-7 15,-3 4-10-15,8 3-2 16,-1 0-17-16,1 6-1 15,0 24-3-15,0 8 4 16,1 7-1-16,20-3-2 16,3 0-9-16,0-6-22 15,2-9-19-15,2-8-45 16,-21-19-26-16,-1 0-75 0</inkml:trace>
  <inkml:trace contextRef="#ctx0" brushRef="#br0" timeOffset="419501.7998">14863 10910 289 0,'0'-38'41'0,"0"6"-25"16,0 10 7 0,1 10 47-16,-1 10-14 15,0 2-17-15,0 0-28 0,0 2-11 16,0 20-1-16,2 8 1 16,6 6 0-16,1 0 0 15,3 2-1-15,1-4-2 16,1-6-11-16,2-7-17 15,-4-9-15-15,-2-8 4 16,0-4 22-16,1 0 14 16,-1-23 6-16,-5-9 0 0,5-4 4 15,-3 2 12 1,-3 4 17-16,-4 6 9 16,0 8-9-16,0 8-2 0,0 6-4 15,0 2-9-15,0 0-16 16,0 0-2-16,0 23-7 15,0 6 7-15,5 2 0 16,3-1-1-16,1-3-6 16,-4-4-9-16,3-9-15 15,-5-9-15-15,4-5-3 16,-1 0 9-16,2-14 19 16,1-14 21-16,-6-6 0 0,6 1 25 15,-6 1 18 1,1-3 5-16,2 7-10 0,-2 8-19 15,5 7-10 1,-8 10 1-16,7 3-5 16,-4 0-2-16,8 14 2 15,0 18 2-15,4 6-6 16,3 9-1-16,-5-3-9 0,7 0-19 16,-17-34-55-16,1-4-73 15</inkml:trace>
  <inkml:trace contextRef="#ctx0" brushRef="#br0" timeOffset="420438.5741">15314 10926 336 0,'0'-23'85'16,"0"19"-56"-16,4 4-7 16,4 0 15-16,4 0-30 15,1 0-2-15,0 0-4 16,5 0-1-16,-3 5 0 15,-4 1 0-15,-1-6-2 16,-2 0-4-16,2 0 1 16,-2 0-11-16,-6-13-11 15,1-10 18-15,-3-1 8 16,0 0 1-16,0 2 0 16,0 5 0-16,-6 6 1 15,-11 7 5-15,1 4 0 0,-5 0-6 16,2 0-2-16,1 10 0 15,6 15 1-15,8 6 0 16,4 5 1 0,0 4-1-16,0-3 1 0,15-5 0 15,9-4-4-15,1-10-16 16,7-4-15-16,-6-11 6 16,2-3-2-16,3 0-8 15,-5-13-3-15,3-13 24 16,-3-6 18-16,-2-1 26 15,0 1 15-15,-6 4 6 16,-1 4-9-16,-6 9-2 16,-7 6-8-16,-3 7-4 15,0 2-16-15,6 0-7 0,-4 2-1 16,7 18 2-16,-5 8-2 16,3 2 0-1,1 3 0-15,-4-6-6 0,4-4-15 16,5-6-14-16,-2-6-14 15,3-5 24-15,3-6 7 16,-5 0-8-16,3-14 26 16,1-16 9-16,-4-2 6 15,-7-4 14-15,2 1 8 16,0 3-1-16,-4 8-11 16,-3 8-4-16,1 7-4 15,-2 9-2-15,2 0-11 16,3 0-4-16,5 15-6 0,4 13 5 15,3 6 1-15,6 0-13 16,1 2-21-16,2-5-13 16,2-9-18-16,-1-11 5 15,-2-11-15-15,2 0 27 16,-3-16 18-16,-1-23 30 16,-3-14 38-16,-4-13 25 15,-6-10-7-15,-4-10-23 16,-6-7-4-16,0 6-8 15,0 4-1-15,-16 13 9 16,2 16 12-16,-1 16-10 16,1 13-4-16,4 14 8 15,2 11-14-15,5 0-13 16,-6 25-8-16,8 30 0 16,1 15 0-16,0 12 2 15,0 12-1-15,10 8 0 0,2 5-1 16,8-2 1-16,-4-9-1 15,7-17-2 1,-5-15-42-16,-11-61-60 0,1-3-82 16</inkml:trace>
  <inkml:trace contextRef="#ctx0" brushRef="#br0" timeOffset="420626.9457">16196 10481 528 0,'0'-38'0'0,"34"26"-7"0,16-2 7 15,10 6 7-15,10 2-5 16,0 2-2-16,-7-1-1 16,-8 5-14-16,-47 0-33 15,-4 0-101-15</inkml:trace>
  <inkml:trace contextRef="#ctx0" brushRef="#br0" timeOffset="430867.9774">15516 11161 443 0,'-42'0'28'0,"-9"20"-22"16,-6 52-1-16,5 25 60 15,13 17-10-15,6 18-10 0,13 8-22 16,20 1-12 0,0-7-5-16,30-12-3 15,17-14-2-15,16-21-1 0,17-12-18 16,10-16-47-16,-48-59-39 16,-2 0-54-16</inkml:trace>
  <inkml:trace contextRef="#ctx0" brushRef="#br0" timeOffset="431758.7115">15949 11598 179 0,'0'-22'108'15,"0"12"-63"-15,-15 1-19 16,-7 6 14-16,0 3-2 16,-4 0-21-16,0 2 0 15,2 22-11-15,0 6-1 16,5 8 1-16,8 6-2 0,8 7-4 15,3 0 0 1,0-1 0-16,19-4 0 0,11-15-2 16,6-11-3-16,0-15-22 15,6-5-24-15,-8-6 10 16,-3-25 24 0,-6-5 11-16,-7-2 6 0,-14 2 3 15,-4 2 9-15,0 5 12 16,0 5 5-16,0 7 5 15,-4 7 3-15,-2 7-15 16,4 3-3-16,2 0-1 16,0 0-9-16,0 7-9 15,0 18 0-15,0 12 0 16,12 5 0-16,6-2 0 16,-3-2-1-16,1-2-7 15,3-3-23-15,-3-12-36 0,-10-21-35 16,-6 0-77-16</inkml:trace>
  <inkml:trace contextRef="#ctx0" brushRef="#br0" timeOffset="432212.0966">16290 11682 309 0,'12'-41'50'0,"-12"30"-43"15,0 3 13-15,-12 6 52 16,0 2-34-16,-7 0-20 15,2 8-16-15,-1 18-1 0,3 9 1 16,4 2 0-16,9 4-2 16,2 4 0-16,0-2 0 15,15-2 0-15,16-12-4 16,7-11-6-16,-4-13-19 16,6-5-11-16,-5-7-5 15,0-31 21-15,-3-16-1 16,-8-10 5-16,-7-7 15 15,3-5 5-15,-10-5 5 16,-7 4 9-16,-3 7-3 16,0 11 14-16,0 15 17 15,0 16 13-15,-10 12-11 16,4 8-7-16,-2 8 5 16,-1 0-11-16,6 0-20 15,1 28-10-15,1 21-1 16,1 18 1-16,0 12-1 15,3 3 0-15,20 0 0 0,-1 1-1 16,4-6-4-16,0-2-23 16,3-12-29-16,-1-14-51 15,-25-49-44-15,2 0-101 16</inkml:trace>
  <inkml:trace contextRef="#ctx0" brushRef="#br0" timeOffset="433226.8924">16459 11717 351 0,'-22'-16'46'0,"22"10"-42"16,0-4-3-16,24-3 11 15,11 1-7-15,10-1-1 16,0-2-2-16,-6 1-2 15,-1 4 1-15,-6 3 2 16,-9 7-3-16,-9 0 9 16,-3 0 19-16,-5 19 1 15,3 8-21-15,0 4-5 16,0 3-2-16,3-1 0 16,2-2-1-16,0-7 0 0,1-1-3 15,6-9-11-15,2-8-14 16,-1-6-26-1,-4 0 8-15,0-22 29 16,-4-14 17-16,-3-4 1 0,1-1 6 16,-11 4 12-16,1 2 6 15,-2 7 9-15,0 4 7 16,0 10-6-16,0 2-20 16,0 8 4-16,0 4-2 15,0 0-8-15,0 0-7 16,0 6-2-16,0 18-2 15,17 10 2-15,0 2 0 0,8-4 0 16,7-3-1-16,5-10 0 16,-1-4-4-1,4-12-7-15,-1-3 3 16,-3 0 0-16,-7-15-2 0,1-11 11 16,-12-3 0-16,-6 1 3 15,-5 0 2-15,-7 6-3 16,0 9 3-16,-9 4-4 15,-16 9 0-15,-5 0-1 16,5 0 0-16,2 16-1 16,7 8 0-16,7 2-2 15,5 4 1-15,4 0-2 16,0-1-7-16,0-8-5 0,13-8-9 16,2-9-12-1,5-4-15-15,3 0 15 16,-5-25 29-16,-1-3 8 15,-10-4 6-15,-1 4 14 0,-6 5 10 16,0 4 10-16,0 7 6 16,0 6-20-16,0 6-11 15,0 0-13-15,0 0-2 16,0 12-12-16,13 16 12 16,3 6 0-16,6 5-4 15,9-7-10-15,-2-8-13 16,3-11-12-16,6-13 1 0,-2 0 0 15,-1-23 13 1,-2-23 8-16,-9-12 10 0,-1-13 7 16,-10-15 19-1,-11-12 2-15,-2-6-7 0,0 1-9 16,-2 17-3 0,-21 20 21-16,0 23 30 0,3 19 2 15,1 14-6-15,-2 10-8 16,8 0-14-16,4 28-17 15,9 17-4-15,0 14 0 16,7 12-2-16,19 10 0 16,9 2-2-16,2 4-2 15,8 0-7-15,3-2-32 16,4-5-19-16,-31-59 1 16,-4-12-155-16</inkml:trace>
  <inkml:trace contextRef="#ctx0" brushRef="#br0" timeOffset="433711.7141">18187 11458 375 0,'2'-12'3'0,"5"12"5"16,-2 26-8-16,7 16 46 15,6 6-16-15,-2 4-19 0,4 2-6 16,1-1-4 0,-4-3-1-16,-3-9-1 0,-4-11-18 15,-2-16-13-15,-8-9 12 16,0-5-10-16,0-19 9 16,-18-29 16-16,-6-7 5 15,-4-10 9-15,-3-8 19 16,3 0 10-16,5 1-18 15,11 3 5-15,4 11 3 16,8 12-9-16,0 10-8 16,0 10-3-16,20 6-1 15,8 10-3-15,3 10-4 16,2 0 0-16,-7 2-2 0,-4 24-6 16,-9 6 1-1,-8 9 6-15,-5 4 1 0,0 1 1 16,-19 1 2-16,-16-5-2 15,3-11-1-15,-4-4-1 16,11-9-19-16,6-10-28 16,13-4-41-16,6-4-19 15,0 0-132-15</inkml:trace>
  <inkml:trace contextRef="#ctx0" brushRef="#br0" timeOffset="434102.0067">18605 11360 210 0,'58'-45'47'0,"-48"22"-42"0,-8 4 20 16,-2 6 43-16,-2 3-31 15,-24 10-7-15,-8 0-6 16,-3 0-19 0,-6 15 8-16,9 12 5 0,8 2-11 15,10 4-6-15,10-1-1 16,6 0 0-16,0-1-1 15,10-6 1-15,12-5-8 16,5-8-4-16,5-12-2 16,2 0 6-16,-5-4-6 15,1-26 11-15,-6-5 2 0,-8 2-2 16,-6 1 3 0,-6 3 10-16,-4 9 13 15,0 7 5-15,0 8 0 16,0 5 3-16,0 0-10 0,-2 0-21 15,2 20-4-15,-2 10-1 16,2 7-18-16,0-3-35 16,0-2-40-16,10-22-4 15,-6-8-65-15</inkml:trace>
  <inkml:trace contextRef="#ctx0" brushRef="#br0" timeOffset="434352.0148">18829 11414 279 0,'22'-27'51'15,"-10"18"-40"-15,-7 4-5 16,3 5 25-16,-5 0-19 16,5 0 1-16,3 25-3 0,-6 3 1 15,2 4-5 1,-4-4 0-16,3-2-2 0,-4-6 1 16,0-8 0-16,-2-6-2 15,3-6-3-15,2 0 9 16,1-18 49-16,4-18-37 15,0-11-17-15,2 0-1 16,-3 0 0-16,-6 7-3 16,-3 6-2-16,0 8-10 15,0 11-22-15,0 8-32 16,0 7-10-16,0 0-23 16,2 0-63-16</inkml:trace>
  <inkml:trace contextRef="#ctx0" brushRef="#br0" timeOffset="435258.1334">19329 11265 198 0,'3'-38'117'16,"-5"8"-89"-16,-25 6-14 16,-7 8 43-16,1 7-8 15,2 9-12-15,-3 0-14 16,8 2-8-16,6 25-3 0,4 7-1 15,9 6-7 1,7 4-3-16,0 0-1 0,4 0 0 16,15-5-2-1,5-12-13-15,0-8-3 0,-2-13-5 16,1-6 6-16,-9 0 2 16,1-16 15-16,-2-16 1 15,-2-4 10-15,-2-3-4 16,0 3 4-16,-7 9-2 15,-1 4 6-15,2 11-2 16,-3 6-4-16,0 6 0 16,2 0-9-16,4 6-4 15,3 19-4-15,0 4 4 16,6 6-5-16,0-5-17 16,-1-4 2-16,5-6-20 0,-2-10-29 15,3-10 5-15,-3 0-1 16,2-10 35-16,-7-22 34 15,2-6 16-15,-2-7 14 16,-2 2 8-16,-5-2 10 16,1 9-8-16,-6 7 9 15,0 10 0-15,0 9-7 16,0 6-17-16,0 4-9 16,-2 0-8-16,-4 12-6 15,5 18-2-15,1 7 0 16,0 0 0-16,0 3 0 15,1-2 0-15,10-7-3 0,1-5-5 16,-1-11-4-16,0-8-3 16,0-7 0-1,-5 0-3-15,6-17 6 16,0-14 8-16,-1-8 2 0,0-1 1 16,-2 0 1-16,1 7 1 15,-5 2 0-15,2 14 6 16,-4 6 0-1,0 7-1-15,-1 4-4 0,2 0-1 16,-4 26 3-16,2 8 3 16,-1 6-2-16,-1 2-2 15,2 0-2-15,0-5 0 16,2-9-1-16,-3-12-1 16,4-12-12-16,7-4-16 15,7-13-39-15,-3-22 27 16,5-8 19-16,-6-2 22 0,-2 2 0 15,-4 5 15-15,1 9 15 16,-9 15 12-16,3 3 0 16,-3 11-7-16,3 0-8 15,-2 2-10-15,8 24-7 16,-5 6-4-16,4 6-5 16,-6 0-1-16,6 2-10 15,-4-4-26-15,-1-25-54 16,-4-5-65-16</inkml:trace>
  <inkml:trace contextRef="#ctx0" brushRef="#br0" timeOffset="435774.4425">19970 11250 317 0,'30'-29'77'0,"-6"12"-65"15,6 4-9-15,5-1 45 16,-1 2-34-16,-9 1-14 15,-2-1-4-15,-12-1-6 16,-8-1 9-16,-3-1-4 16,0 7-12-16,-3-1 17 15,-20 5 6-15,-1 4-1 16,-6 0-5-16,3 0 3 16,1 14 5-16,4 10-1 0,9 1 1 15,2 2 2 1,10 5-1-16,1-2-4 15,0 2 4-15,19-3-2 0,11-3-6 16,5-8-1-16,0-9-3 16,0-9-7-16,4 0-15 15,-3-17-16-15,-1-23 5 16,-2-13 5-16,-5-5 4 16,-6-10 0-16,-8-8 24 15,-4-3 3-15,-8 1 21 16,-2 3 12-16,0 13 14 15,-10 13 19-15,-2 14-26 16,-2 17-1-16,11 13-7 16,-3 5-1-16,5 1-21 0,1 35-9 15,0 23 6 1,0 14 4-16,0 11-3 0,0 3-5 16,8 2-3-16,4-3-1 15,0-8-19-15,-1-11-49 16,-2-17-50-16,-7-49-28 15,-2-1-25-15</inkml:trace>
  <inkml:trace contextRef="#ctx0" brushRef="#br0" timeOffset="436336.4974">20506 11269 241 0,'36'-38'70'0,"-11"8"-41"16,-1-2-5-16,1 3 25 15,-5-2-33-15,-2 3-14 0,-2-1-2 16,-15 7-2-16,-1 4 0 15,0 4 4-15,-11 5-2 16,-9 0 13-16,-4 8 7 16,-4 1-13-16,-2 0 2 15,1 0 8-15,5 10-6 16,1 12-7-16,9 7-2 16,8 8 1-16,6 1-1 15,0 0 1-15,12-1-2 16,19-6-1-16,-4-8-10 0,5-10-18 15,-2-10-8 1,4-3 4-16,2-7 3 0,-2-23 17 16,-1-6 7-1,-2-4 5-15,-7 2 9 0,-3 4 7 16,-7 5 12 0,-5 8 0-16,-1 8 1 0,-8 9-7 15,0 4-7-15,2 0-9 16,0 13-6-16,1 17 1 15,2 6-1-15,-5 4 0 16,2-2-1-16,0-5 0 16,-2-6-1-16,0-12-1 15,0-8 0-15,2-7 3 16,3 0 0-16,-4-28 2 16,5-12-1-16,1-10 1 15,5-2-1-15,0-6 0 16,1 1 0-16,2 7 0 0,4 8-1 15,-3 10 0-15,2 12-3 16,-2 9-5-16,-2 11-7 16,4 0-5-16,-12 7-38 15,1 17-9-15,-7-11-30 16,0 0-81-16</inkml:trace>
  <inkml:trace contextRef="#ctx0" brushRef="#br0" timeOffset="436570.6161">19892 10724 335 0,'-72'-16'150'16,"70"10"-132"-16,2 0-16 15,15 0 28-15,28-2-19 16,12 0-7-16,19 2-4 16,10 0-13-16,9-1-29 15,-56 7-47-15,-6-1-104 0</inkml:trace>
  <inkml:trace contextRef="#ctx0" brushRef="#br0" timeOffset="436899.2965">21030 10147 229 0,'-14'-30'287'0,"14"30"-271"16,0 19-14-16,36 37 22 15,12 25 34-15,7 17-28 0,9 16-14 16,-9 12-4-16,-9 9 8 16,-16 4-9-1,-16-7-11-15,-14-6-3 0,-14-14-17 16,-34-12-17 0,-16-18-30-16,-8-19 9 0,-4-20 8 15,4-18-9-15,48-25-41 16,9-2-82-16</inkml:trace>
  <inkml:trace contextRef="#ctx0" brushRef="#br0" timeOffset="472810.1156">17175 7335 246 0,'-7'4'107'0,"-2"-4"-86"0,1 0-13 15,3 0 50 1,-4 0 5-16,8 0-36 0,1 0-6 16,0 0-6-16,0 0 0 15,0 0 4-15,0 0-7 16,0 0-5-16,0 0-5 15,24 0-1-15,12 0 7 16,12 0 0-16,8 0-2 16,5 6-1-16,4 8-2 15,4 2-2-15,4 1 1 16,-6 0-2-16,-7 4 0 16,-14-4 0-16,-15 1-1 15,-7-2 0-15,-8-1 0 16,-13 0-1-16,-3 6 2 0,0 0 1 15,-13 4 1 1,-12 1 0-16,-7-2-1 0,0-1 1 16,1 0 0-1,-5-4-2-15,0 2 0 0,-7 1 0 16,6-2 0-16,0 0 1 16,3-4 0-16,8-2 0 15,11-4-1-15,6-6 0 16,8-2 0-16,1 3 0 15,0 0-3-15,0 6 3 16,14-2 0-16,9 3 0 16,3 1 0-16,9-2 1 15,-2 1-1-15,-3-2 0 0,5 1 0 16,-2-1 0 0,-7-3 1-16,-5-1-1 15,-8 0 0-15,-11-3-1 16,3-2 1-16,-5-1 0 0,0 0 0 15,0 3 3-15,0 3 0 16,-22 2-1-16,-12 6-1 16,-1 2-1-16,2 2 1 15,-2 3 0-15,7 4 1 16,-2 0-1-16,11 4 1 16,2 1-2-16,11 7 0 15,6 4 0-15,0 6 0 0,22 3 0 16,5 7 1-1,9 2-1-15,-1 4 0 0,4 4-1 16,-2 0 1-16,-6-4 0 16,-6-8 0-16,-3-5-1 15,-11-9 1-15,-9-8 0 16,-2-7 0-16,0-10 0 16,0-1 1-16,-24-8 0 15,-9-1 0-15,-3-4-1 16,-5-2-1-16,-3 0-6 15,7-9-10-15,1-16-27 16,16-11-22-16,20 18-60 16,0-6-81-16</inkml:trace>
  <inkml:trace contextRef="#ctx0" brushRef="#br0" timeOffset="473920.2549">18257 7642 176 0,'22'-56'56'0,"-19"16"2"15,-1 1 0-15,-2 7 15 16,0 6-6-16,0 4-23 0,-2 6-19 15,-3 8 0 1,-2 4-3-16,1 4 4 0,-3 0-6 16,-2 43-10-16,-2 21-8 15,-5 27 1-15,10 22 0 16,0 14 5-16,8 11 5 16,0 0-3-16,10-5-6 15,14-11-4-15,5-16 0 16,6-14-8-16,-1-15-23 15,-1-22-29-15,-23-55-43 16,-7 0-84-16</inkml:trace>
  <inkml:trace contextRef="#ctx0" brushRef="#br0" timeOffset="474763.6004">18135 8285 213 0,'-48'-32'192'0,"38"22"-174"16,8-2-10-16,2-2 61 16,7-4-44-16,28-4-22 15,13-5-2-15,8 0-1 16,5-3 1-16,-2 2-1 16,1 1 0-16,-10-3 0 15,-8 8 0-15,-7 4 1 0,-18 7-1 16,-3 4 1-1,-8 5-1-15,-3 2 0 0,-2 0-2 16,3 15 2 0,-1 23 8-16,-3 6-3 0,2 6-2 15,7 0-3-15,3-3 0 16,10-10 0-16,4-6-1 16,0-13-2-16,2-13-3 15,1-5-7-15,-6-1-2 16,-4-30-6-16,-2-13 6 15,-10-10 10-15,-2-3 5 16,-3 0 2-16,-2 4 2 16,0 9 8-16,0 12-1 0,0 13 5 15,0 9 5 1,-2 10-3-16,0 0 4 16,-1 10-16-16,1 24-4 15,2 12 0-15,0 2-2 0,0 2-1 16,0-2 1-16,9-6 0 15,3-9 0-15,0-10-2 16,0-11 1-16,2-12-4 16,1 0-1-16,4-14-5 15,4-22 3-15,-7-4 3 16,-3-2 5-16,-4 6 0 16,0 8 2-16,-9 5 2 15,2 12 10-15,0 5-1 16,-2 6-4-16,0 0-5 0,0 0-4 15,2 16-3 1,2 10 3-16,0 4 0 0,3-4 0 16,-4 0 0-16,3-8-1 15,0-6-4-15,-1-4-6 16,4-8 2-16,5 0 1 16,-1-8 0-16,7-20 5 15,1-6 3-15,-5 2 0 16,2 2 0-16,-8 4 1 15,-1 10 2-15,-2 5 7 16,-7 8 1-16,2 3-5 16,-1 0-4-16,6 6-1 15,-3 20-1-15,5 10 1 0,-4 4-1 16,3 2-1-16,-1-2-14 16,2-5-31-1,3-10-57-15,-5-23-32 0,-5-2-122 16</inkml:trace>
  <inkml:trace contextRef="#ctx0" brushRef="#br0" timeOffset="475200.8795">19421 7977 363 0,'4'-33'31'16,"-2"10"-19"-16,-2 6 35 16,0 9 14-16,0 8-30 15,-8 0-13-15,-12 8-17 0,-4 23-1 16,2 6 0-1,7 6 0-15,2 5-2 0,9 0 2 16,4 0-1 0,0-8-2-16,20-10-7 0,11-8-12 15,0-13-5-15,4-9-7 16,-2-3 12-16,3-31-3 16,-3-12-3-16,-5-12 22 15,-2-10 6-15,-6-4 1 16,-7-7 5-16,-5-3 17 15,-6 4 2-15,-2 4-5 16,0 12 21-16,-10 14-1 16,-5 12 3-16,4 13-9 15,2 13-2-15,5 8-5 16,-2 2-2-16,1 6-14 16,-3 36-11-16,3 19 3 0,5 19 0 15,0 8-2-15,0 6 0 16,5 3-1-16,14-5 0 15,4-1-4-15,1-12-11 16,0-5-32-16,0-13-30 16,0-16-38-16,-19-45-40 15,1 0-53-15</inkml:trace>
  <inkml:trace contextRef="#ctx0" brushRef="#br0" timeOffset="475545.2999">19681 8090 293 0,'-26'-27'79'16,"18"19"-59"-16,7 4 0 15,1-1 57-15,0-2-51 16,3-1-21-16,21-4-4 16,8 1-1-16,4 6 1 15,-4-1 3-15,2 4-4 16,-2 2 0-16,-5 0 3 15,-3 0 2-15,-1 3 0 16,-5 12 2-16,-3 3 3 16,-3 2-1-16,0 6 0 15,-1 0 0-15,-5 4 2 0,0 2-5 16,-5 0-3 0,-1-4-3-16,0-2-1 15,0-6 1-15,0-6-6 0,0-8-22 16,0-6-29-16,0 0-31 15,0-2-70-15</inkml:trace>
  <inkml:trace contextRef="#ctx0" brushRef="#br0" timeOffset="475685.8391">19976 7724 340 0,'-6'-34'20'16,"5"26"-20"-1,1 6-11-15,0 2 11 0,0 0 0 16,0 22-13 0,0-6-24-16,0 2-64 0</inkml:trace>
  <inkml:trace contextRef="#ctx0" brushRef="#br0" timeOffset="476372.6183">20152 8019 223 0,'24'33'53'15,"-16"-16"-5"-15,-7-1 2 16,0 2 29-16,-1 2-14 16,0 2-26-16,0 4-18 0,0 2-5 15,0-2-7 1,0 0-7-16,0-2-2 0,0-2-3 16,12-1-5-16,9-7-19 15,5-7-23-15,7-7-14 16,2 0 7-1,-8-7 27-15,-3-22 27 0,-12-4 3 16,-10-8 36-16,-2-1 24 16,0 0-2-16,-22 2-14 15,-2 8-9-15,0 7 4 16,-2 10-7-16,5 3-12 16,7 6-4-16,2 2-2 15,9 1-8-15,3 3-6 16,0 0 0-16,0 0-4 0,0 0-3 15,8 0-2-15,8 0 4 16,6 0 0-16,1 0 2 16,-5 5 1-16,2 7 1 15,3 1 1-15,1 0-2 16,-2 1 1-16,-4 0-2 16,0 3-1-16,0 4-2 15,-4 1 1-15,3 4 1 16,-5-1 2-16,1 0-3 15,-1-5 0-15,2-4 0 16,2-6-11-16,1-6-8 16,-3-4-3-16,7 0 12 15,2-16 10-15,1-13 5 16,1-11 3-16,3-3-2 16,-2-1 7-16,-4 2 2 15,-4 6 10-15,-4 6 5 16,-4 8-5-16,-4 7-4 0,0 9-5 15,-4 6-3 1,1 0-5-16,4 0-2 0,5 26 1 16,0 9 3-16,0 2-3 15,2 2-2-15,8-3 0 16,-4-4-4-16,10-6-20 16,1-7-47-16,-16-19-51 15,0 0-104-15</inkml:trace>
  <inkml:trace contextRef="#ctx0" brushRef="#br0" timeOffset="476950.9786">21476 7578 465 0,'-26'-46'85'0,"20"35"-73"16,6 10-10-1,0 1 49-15,0 12-39 0,0 30-7 16,6 17-5-16,7 18 6 15,-2 2 0-15,0 4-3 16,-2 2-1-16,3-4-1 16,-3-10-1-16,-4-13 0 15,3-16-2-15,-4-16-3 16,-1-14-7-16,2-12-10 16,-1-6 12-16,8-31 1 0,6-10 4 15,6-5 4 1,0 2 1-16,2 8 1 15,1 6 1-15,4 13 5 0,-5 11 1 16,-2 8 1-16,2 4-2 16,2 0-3-16,0 10-4 15,-4 17 1-15,-7 5-1 16,-6 1 0-16,-4 6 0 16,-7-1 0-16,0-6 2 15,-22-1 0-15,-8-10-1 16,-9-5 0-16,1-6-1 15,-5-8-1-15,6-2-4 16,3 0-10-16,4 0-9 16,12-4-16-16,13-6-35 15,5 4-39-15,1-2-84 0</inkml:trace>
  <inkml:trace contextRef="#ctx0" brushRef="#br0" timeOffset="477357.8715">22207 8089 346 0,'48'-18'57'16,"-48"2"-34"-16,0 4 36 15,0 0 34-15,-6 4-53 16,-10 6-13-16,-6 2-10 16,-3 0-10-16,-3 2-1 15,-3 20-3-15,5 6-2 0,2 4-1 16,4 0 0-1,16 2-1-15,4-4 0 16,0-4-3-16,6-7-1 16,23-8-2-16,1-8-3 0,3-3-2 15,2 0 0 1,-1-14-3-16,-5-12 0 0,0-7 1 16,-17-4 9-16,-5 2 4 15,-7 2 1-15,0-1 1 16,-6 3-1-16,-12 5-1 15,0 3-3-15,-6 8 1 16,2 9-3-16,-1 6-6 16,0 0 2-16,8 0 1 0,-2 11-12 15,10 10-39 1,1 1-27-16,6-15-6 16,0 0-64-16</inkml:trace>
  <inkml:trace contextRef="#ctx0" brushRef="#br0" timeOffset="480873.7614">22660 8023 285 0,'0'-20'39'0,"0"6"-8"16,-12 4 52-16,-10 2-12 16,-2 4-38-16,-2 4-14 15,-5 0-8-15,4 8-7 16,1 22-1-16,4 11-3 16,5 8-2-16,8 1 1 15,4 1 0-15,5-7-1 16,0-9-6-16,22-10-8 15,11-15-10-15,6-10-10 16,4 0-3-16,-6-32-16 16,2-19 16-16,-7-15 38 0,-6-13 1 15,-4-11 12-15,-15 1 11 16,-3 6-2 0,-4 12 32-16,0 18 3 0,0 17-6 15,-11 15 1-15,4 14 0 16,5 7-15-16,1 0-23 15,0 13-13-15,-1 28 0 16,2 16 2-16,0 12-1 16,0 10-1-16,0 2-1 15,2-1-1-15,12-5-4 16,7-10-46-16,3-16-37 16,-13-44-62-16,-6-5-29 15</inkml:trace>
  <inkml:trace contextRef="#ctx0" brushRef="#br0" timeOffset="481231.9766">22938 8083 290 0,'7'-48'82'0,"-7"28"-13"15,0 8 7-15,0 7 8 16,0 5-48-16,0 0-24 16,0 0-12-16,0 27-8 15,0 11 8-15,0 6 0 16,0-1 0-16,0 0-5 15,12-5-6-15,6-12-14 16,6-13-7-16,7-13 0 0,3 0 6 16,1-13 9-16,-9-21 17 15,-4-5 0-15,-11-2 28 16,-8 3 18-16,2 6-13 16,-4 11-1-16,-1 14-7 15,0 7 2 1,0 0-3-16,0 30-20 0,0 28-3 15,-1 18 5-15,-4 16-2 16,2 5-3-16,-1 7-1 16,4 0 0-16,0-3-5 15,0-15-17-15,9-14-26 16,11-18-24-16,-18-52-75 16,9-2-151-16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9-27T04:01:38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4837 7002 244 0,'-48'-28'3'16,"11"14"-2"-16,3 3 5 0,-4 4 37 15,0 1-1 1,-4 2 0-16,3 2-20 0,-8 2-14 16,-3 0 5-16,-4 0 3 15,-1 0-1-15,-3 0 9 16,-7 0-15-16,-2 5-5 16,-10 9-1-16,-3 7-2 15,-7 2 6-15,0 2-4 16,1-3 0-16,6-2 1 15,6-2-4-15,6 0 2 16,12 0 0-16,7 3 1 16,7-2 3-16,-1 4-6 15,2 0 2-15,1 2-2 16,4-3 0-16,6 0 0 0,8 4 2 16,6-4 1-16,4 0-2 15,7-2 0 1,3 2-1-16,2 2 0 0,0 2 0 15,0 6 0-15,7 1 1 16,9-4 0-16,6 2 1 16,7-5 3-16,14-2 0 15,7-4 1-15,8-4-3 16,6-2 2-16,5-4-3 16,10-4 0-16,9-4-2 15,9-2 2-15,8 0-2 16,11 0-1-16,2-10 1 15,4-6 0-15,2 1 0 0,-5 0 0 16,4 3 0-16,-4 0 1 16,-5 0-1-1,4 0 0-15,4-1 1 0,7 0-1 16,3-6 0-16,7 1 0 16,-3-2 0-16,0 3-1 15,-8 0 1-15,-12 6 0 16,-14-1 0-16,-13-1 0 15,-7 1 0-15,-10 0 0 16,-13-4 1-16,-12 0-1 16,-1-5 0-16,-11 0-1 15,-7-2 2-15,0 0-1 0,-11-2 1 16,1 2 3-16,-11-3-1 16,-7-5 3-16,0 1 5 15,-14-4 1-15,-27 0 3 16,-16-3-3-16,-16-3 2 15,-18 5-2-15,-19-1-6 16,-16 3-3-16,-28 4 1 16,-18 3-1-16,-28 6 0 15,-26 6-1-15,-15 8-2 16,-16 6-1-16,-8 0-3 16,-1 8-10-16,-7 22-17 15,13 12-16-15,21 8-25 16,185-26-69-16,17 2-223 15</inkml:trace>
  <inkml:trace contextRef="#ctx0" brushRef="#br0" timeOffset="3453.3431">4898 13211 346 0,'-26'-22'4'0,"-2"13"2"0,-3 1-5 16,-5 7 53-1,-4 1 9-15,-5 0-27 0,-5 0-28 16,-7 0-6-16,-5 0 6 15,-5 0 2-15,-3 0-6 16,-4 0-1-16,-6 0-2 16,-4 0 0-16,-4 3 3 15,-9 12 2-15,-9 0-2 16,-7 3-2-16,0 3 5 16,3-2-1-16,17 2-2 15,8 1-1-15,11-2-2 16,10-1 0-16,6 6 0 15,6-1 2-15,6 8-3 0,1 1 1 16,4 6-1-16,3 1 0 16,6 0 0-16,5 1 0 15,4-4 0-15,6 2-1 16,9-3 1-16,3 0 0 16,5 2-2-16,0 1 2 15,5 2 0-15,14 3 0 16,5-1 1-16,12 1 1 15,8-3 5-15,16 0 5 16,12-3-3-16,15-2 0 16,12-3-3-16,9 1 1 15,19-3 3-15,10 0-5 16,10-6-2-16,7-1-1 16,1-5-2-16,0-5 0 15,6-6 0-15,0-8 1 0,2 0-1 16,-6 0 2-1,-3-13-1-15,-9-9 1 0,-13-6-1 16,-5 2-1-16,-19-2-1 16,-9 2 1-16,-4-4-1 15,-7 3 0-15,-10-6 1 16,-2-5-1-16,-9-2 0 16,-8 4-1-16,-1-2 0 15,-12-1 1-15,-8 3 1 16,-13-2 0-16,-2 0 0 0,-10-4 0 15,-2-6 1-15,-9-4 1 16,-2-6-2 0,0-7 2-16,-24-1-1 0,-16-3 1 15,-10 6-1 1,-8 3 2-16,-13 4 8 0,-9 2 2 16,-10 4-2-16,-14 1-1 15,-13 3 0-15,-18 8-2 16,-26 7 0-16,-19 13-6 15,-29 9-2-15,-24 9-11 16,-20 0-10-16,-5 26-9 16,-6 18-7-16,4 11-16 15,187-24-31-15,4 1-237 16</inkml:trace>
  <inkml:trace contextRef="#ctx0" brushRef="#br0" timeOffset="5953.1262">6526 14044 157 0,'74'-7'35'15,"-13"3"-4"-15,6 1-7 16,-4 2-7-16,2-2 3 15,0-1 1-15,0 1-10 16,6 0-6-16,-3 2 2 16,3 1 1-16,0 0-2 15,1 0-3-15,-4 0 2 0,-1 0 0 16,0 0-3 0,-7 0 4-16,6 0 1 0,-6 0 1 15,4 0 5-15,1 0-2 16,0 0-4-16,4-3-3 15,4-1-1-15,1 1 1 16,8-3-2-16,-2 0 0 16,-6-1-1-16,-2 5 0 15,-1 0-1-15,-4-1 1 16,-1 0-1-16,5 2 0 16,0-3 0-16,-1 1 0 15,0 1 0-15,-6 0 2 16,0 2-2-16,-11 0 0 15,4 0 0-15,-7 0 1 16,-3 0 2-16,2 0 2 0,0 0-4 16,4 0 3-16,-1 4-2 15,4-1 0-15,-2-2-1 16,3 2 1-16,3-2 0 16,-6-1 1-16,-2 0-2 15,-4 0 0-15,2 0 1 16,6 0 1-16,5 0-2 15,13 0 2-15,9 0-2 16,7-1 3-16,-2-3-3 16,0-1 1-16,-6 5 0 0,-4-2-1 15,5 2 0 1,-12 0 1-16,2 0-2 16,-2 0 2-16,-1 0-2 0,2 0 1 15,8 0-1-15,-4 0 0 16,4 0 1-16,-8 0-1 15,0 0 1-15,-1 7 1 16,0 4 1-16,1 2 0 16,-2-1-1-16,2 0 2 15,1-5-1-15,-2 4 0 16,3-5 1-16,4-2-2 16,-2-2 0-16,4-1 1 15,-5-1-2-15,4 0 2 16,-4 0-1-16,7 0 2 15,1 0-4-15,3 0 2 0,-5 0-2 16,3 0 0 0,-2 0 0-16,0 0 0 0,6 0 0 15,-5 0 0-15,0 2 1 16,0 1 1-16,-2 1-1 16,-3-2 1-16,2-2-2 15,1 1 1-15,-5 2 0 16,4-2 0-16,3 4 0 15,-1-3 1-15,0-2-1 16,-5 2 1-16,0-2-1 16,-3 0-1-16,-2 0 2 15,0 0-2-15,3 0 1 0,4 4 0 16,-4 0 1 0,-1 2 1-16,2-2 2 0,-5 1-2 15,-1 1 1-15,-2-1-1 16,1 1-2-16,2-4 1 15,-2 2-2-15,3-2 2 16,-2 0-2-16,4 2 1 16,4-2 0-16,-2 2 1 15,-2-4 0-15,-2 0 0 16,-2 0-1-16,3 0 0 16,4 0-1-16,-2 0 0 15,-1 0 0-15,-1 0 0 16,-3 0 0-16,-3 0 0 15,-6 0 1-15,2 0-1 0,-4 0 0 16,1 0 0-16,-1 0 0 16,1 0 1-16,1 0-1 15,2 0 0-15,0 0 0 16,6 0 1-16,3 0-1 16,-1 0 0-16,-1 0 0 15,-5 0 1-15,4 0 0 16,-6 0 5-16,5 0 0 15,-4 0 1-15,4 0-1 16,-9 0-3-16,1 2-2 16,-1 1 0-16,0-2-1 15,1-1 1-15,-1 2-1 16,-1-2 1-16,-5 3 0 0,2-3-1 16,-5 0 0-16,-1 0 0 15,-2 0 0 1,-1 0 1-16,-10 0 0 0,4 0-1 15,-7 0 1-15,-2 0 0 16,-7 0-1-16,0 0 2 16,-6 0 0-16,2 0 3 15,4 0 0-15,1 0 1 16,-4 0-3-16,-2 0-1 16,0 0 0-16,-7 0-2 15,-2 0 1-15,-5 0-1 16,-3 0 0-16,2 0 0 15,-4 0 0-15,0 0 0 0,0 0-2 16,0 0-1-16,0 0-7 16,0 0-25-16,0 0-35 15,0 0-88-15,-4 0-132 16</inkml:trace>
  <inkml:trace contextRef="#ctx0" brushRef="#br0" timeOffset="241405.0044">14662 7608 188 0,'2'-13'36'15,"-2"6"-24"-15,0 2-11 16,0 1 13-16,0 4 18 0,0-1-13 16,0 1-14-16,0 0-3 15,0 0 3-15,0 0 11 16,0 0 1-16,0 0-1 16,0 0-4-16,0 0-1 15,0 0-5-15,0 0 4 16,0 0 0-16,6 0-2 15,-2 0-5-15,10 0 3 16,5-3 13-16,1 2-2 16,-1-1-10-16,5-2-1 15,0 1-2-15,4-1 0 16,-4 3 0-16,2-3 1 0,0 1 3 16,0 2 5-16,5 1 2 15,-2 0-7-15,9 0-1 16,5 0 0-16,4 0 2 15,1 0-2-15,7 0-1 16,-4 0 0-16,1 0-3 16,3 0-2-16,-5 0 0 15,6 0 0-15,-3 0-1 16,3 0 0-16,2 1 1 16,-6 6-1-16,4-3 0 15,-4 2 0-15,3-2 1 16,-4 0 2-16,5 1-3 0,2 1 2 15,-3 0-2 1,3 0 0-16,1 1 0 16,-1-1 0-16,-3-2 1 0,-3-2-1 15,0 0 2-15,0 0-1 16,-2 0 0-16,5 0 0 16,-2 1 0-16,6-3-1 15,0 0 1-15,-3 0-1 16,-4 0 1-16,-2 0-1 15,-4 0 0-15,1 0 0 16,-10 0 1-16,-2 0-1 16,0 1 0-16,-3 0 0 0,-5-1 0 15,-2 0 0 1,-9 0 0-16,-1 0 0 16,-11 0 0-16,-1 0 0 0,-1 0 3 15,-2 0 0-15,0 0 3 16,0 3-1-16,0-3-2 15,0 0 0-15,0 0-2 16,0 0 0-16,0 0 2 16,0 0 2-16,0 0 9 15,0 0 8-15,-2 0-4 16,-10 0-8-16,-7 0-8 16,-12 0-1-16,-3 0-1 15,-16 0 0-15,-21 0-4 0,-21 0-15 16,-34 0-29-1,59 0-45-15,-16 0-137 0</inkml:trace>
  <inkml:trace contextRef="#ctx0" brushRef="#br0" timeOffset="340191.5708">18602 8443 429 0,'0'-51'68'0,"0"35"-49"16,0 5-16-16,0 10 21 16,0 1 0-16,11 0-4 0,3 34-6 15,10 20 6 1,7 18-8-16,-12 10-4 15,2 4-4-15,-2-2-4 16,-4-4 0-16,-4-9-7 0,-6-10-20 16,0-14-23-16,-5-14-48 15,0-33-49-15,0 0-119 16</inkml:trace>
  <inkml:trace contextRef="#ctx0" brushRef="#br0" timeOffset="340474.5454">18208 8300 50 0,'-37'-33'358'0,"37"23"-334"15,0 2-19 1,18-1-5-16,27-2 18 0,21 3 6 15,8 2-10-15,9 0-11 16,3 0 0-16,-2 0-3 16,-12-1-2-16,-6-3-2 15,-22-1-8-15,-9 3-3 16,-14 2-22-16,-10 6-22 16,-11 0-13-16,0 0-63 15</inkml:trace>
  <inkml:trace contextRef="#ctx0" brushRef="#br0" timeOffset="340833.079">19141 8788 328 0,'28'51'19'0,"-21"-17"-16"15,1 0-2-15,-4 1 17 16,2-2 7-16,-6-2-4 16,0-8-10-16,0-5-7 15,0-5 8-15,0-9 13 16,0-4-1-16,0 0-1 0,-6 0-2 16,-4-25-17-1,3-8 5-15,-1-10 4 0,4-3-3 16,4-6-5-1,0-2-2-15,0 0-3 0,4 4-2 16,9 3-4-16,6 7-6 16,-6 10-21-16,0 12-37 15,-2 12-14-15,-9 6-6 16,0 0-67-16</inkml:trace>
  <inkml:trace contextRef="#ctx0" brushRef="#br0" timeOffset="341270.2909">19601 8799 300 0,'13'-34'45'0,"-13"4"-29"0,-2 6 24 15,-16 5 23-15,-1 5-25 16,-3 11-18-16,-2 3-6 15,0 0-13-15,3 10-1 16,1 16 0-16,1 10 0 16,7 2-2-16,0 2 1 15,3 0 1-15,7-6-4 0,2-4-7 16,0-10-12-16,4-6-11 16,16-10 1-16,1-4 13 15,3 0 14-15,2-14 6 16,-4-12 3-16,-3-2 2 15,-1 0 6-15,-3-3 4 16,-4 4 7-16,-2 7-1 16,-5 3-5-16,-2 10 2 15,-1 3-12-15,4 4-1 16,-4 0-5-16,3 0 0 16,3 18 4-16,1 10-1 15,1 5-3-15,-2 4-14 0,5-3-17 16,-9 2-30-1,-3-28-29-15,0-4-65 0</inkml:trace>
  <inkml:trace contextRef="#ctx0" brushRef="#br0" timeOffset="341597.7484">20039 8654 289 0,'17'-34'74'0,"-17"28"-63"16,0 2-7-16,-24 4 50 15,-2 0-6-15,1 3-36 16,-5 15-5-16,3 5-1 0,5 5 6 16,0 5 6-16,7 0-8 15,4 7-8-15,7-3 2 16,4-3-2-1,0 0 0-15,2-4 1 0,22-4 0 16,2-6 0-16,7-4-1 16,2-8-2-16,-1-4-5 15,-6-4-14-15,5 0-31 16,-24 0-58-16,-5-6-54 16</inkml:trace>
  <inkml:trace contextRef="#ctx0" brushRef="#br0" timeOffset="341957.1119">20217 8846 282 0,'18'-2'42'16,"3"2"-10"-16,1 0 10 16,2-5-3-16,-1-1-29 15,-3-6-6-15,-1 0-3 16,-3-1-1-16,-6 0 0 15,-1 1 4-15,-9-2-1 16,0 2 1-16,-11 0 0 16,-15 0-4-16,-8 6 3 15,-2 6 6-15,3 0-2 0,4 0 3 16,5 7 5-16,4 13-1 16,12 5-10-16,8 3-4 15,0 4 1 1,8 2 3-16,25-1-3 0,-2 2 2 15,8-5-3-15,0-4-3 16,-1-5-3-16,4-12-16 16,-6-7-22-16,1-2-23 15,-7-2-16-15,-23-12-40 16,2-3-48-16</inkml:trace>
  <inkml:trace contextRef="#ctx0" brushRef="#br0" timeOffset="342410.2379">20718 8372 255 0,'0'-47'144'0,"0"42"-113"15,0 5-29-15,0 0 7 16,0 19 10-16,0 24 4 16,0 13-10-16,0 5-6 15,0 6-7-15,0-2 0 16,0-5-1-16,2-9-2 15,-2-12-3-15,0-11 5 16,0-18-5-16,1-10-3 16,2 0-10-16,4-6 10 15,6-19 9-15,0-8 1 0,11-5 4 16,8 2 0-16,5 2 0 16,1 5-5-16,2 10 1 15,0 8-1-15,-9 11 1 16,-1 0-1-1,-6 2 4-15,-7 25 8 0,-8 5 0 16,-7 4-2-16,-2 0 2 16,0 0-3-16,-26-4-3 15,-7 0-1-15,-9-7 4 16,-10-4-4-16,0-7 0 16,2-6-3-16,6-5-2 15,7-3 0-15,12 0-14 16,1 0-17-16,12-3-16 0,4-7-28 15,8 6-21-15,0 2-21 16</inkml:trace>
  <inkml:trace contextRef="#ctx0" brushRef="#br0" timeOffset="349377.2499">21532 8729 231 0,'9'-11'45'0,"-7"1"-30"16,-2-1 14-16,0-4 14 16,0 1-18-16,0-1 0 15,-11 0 2-15,-10 3 7 16,-3 3-3-16,-2 5-14 16,-1 4-8-16,-2 0-4 15,5 1 1-15,0 22-4 16,7 3-2-16,5 3-1 15,6 1 0-15,6 3-2 16,0-5-1-16,0-4-9 16,15-4-5-16,2-8-10 15,5-11-4-15,0-1 6 0,3 0 5 16,-8-13 18-16,4-12 3 16,-6-2 2-16,1-3 7 15,-2 2 4-15,-3 3 7 16,0 4-2-16,-5 7 8 15,1 7-8-15,-5 4-11 16,-1 3-2-16,1 0-1 16,4 7-4-16,-4 20 19 15,9 3-13-15,-2 4-3 16,-1-3-3-16,8-2-7 16,-2-2-34-16,2-10-47 15,-8-17-43-15,-6 0-133 0</inkml:trace>
  <inkml:trace contextRef="#ctx0" brushRef="#br0" timeOffset="349611.5622">21890 8613 267 0,'20'-35'63'0,"-20"23"-46"15,0 4 17-15,0 4 40 16,-8 4-28-16,-8 0-18 15,-6 0-16-15,-2 14-6 16,1 13-1-16,1 2 1 16,7 7-2-16,6 1-4 0,9 1-1 15,0-4-3-15,7-4-4 16,21-6-26 0,6-9-23-16,4-10-20 0,-23-5-9 15,1 0-50-15</inkml:trace>
  <inkml:trace contextRef="#ctx0" brushRef="#br0" timeOffset="350142.6235">22095 8495 101 0,'19'-91'107'15,"-19"41"-65"-15,0 10 10 16,0 9 22-16,0 9-6 16,-2 8-24-16,0 8-4 15,-2 5-9-15,3 1-5 0,-1 0-17 16,0 25-6-16,1 20 0 15,-4 13-2-15,5 9 1 16,0 4-2-16,0 5-1 16,0-8 1-16,0-5-2 15,8-13-4-15,-1-14-12 16,-1-14-6-16,-3-11-10 16,3-11 4-16,3 0 5 15,-1-15 14-15,8-19 7 16,3-9 3-16,2-3-2 15,4 1 2-15,1 0 1 16,-2 9 2-16,-3 7 2 0,-6 8 6 16,-7 9 4-1,-3 5 4-15,-5 7 3 0,0 0 4 16,0 0-3 0,-13 19-15-16,-10 9-4 0,-3 6-2 15,2 3-1-15,6 0 1 16,-4 1-1-16,9 1 1 15,4-5-1-15,9-4 0 16,0 0-1-16,1-6 1 16,23-4-1-16,10-6 0 15,3-5-3-15,2-8 2 16,2-1-6-16,-4 0-4 0,-2 0 0 16,-9 0-13-1,-2-7-32-15,-22 0-38 0,-2-1-61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09-27T04:24:29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4696 3266 429 0,'-12'-48'29'0,"8"40"4"16,4 8-10-16,0 0-17 15,0 6-6-15,0 34 0 16,14 23 16-16,5 21 16 15,-4 16-15-15,-1 24-4 16,-6 19-8-16,-6 19-2 16,-2 23-1-16,0 11-2 15,0 5 2-15,-12 5 0 16,0-9 0-16,8-7 1 0,4-1-1 16,0-11 1-1,0-6-1-15,0-7-2 16,11-10 0-16,-2-9 0 0,-1-12 3 15,1-17-3 1,0-17 0-16,-1-12 0 0,4-14 0 16,1-12 0-16,-2-15 0 15,2-14 0-15,-3-9 0 16,-3-9 0-16,-5-10 0 16,0-2 0-16,-2-3 1 15,0 0 0-15,2 0 1 16,5 0 2-16,8-8 9 15,6-8-8-15,6 0-5 16,7-1 2-16,3 6-2 16,10-1 0-16,15 3 1 0,16-3 0 15,17 1 0-15,18 1-1 16,17-2 0-16,14 5 0 16,16 3 0-16,14 2 3 15,13 0 3-15,19 0-1 16,13 0-1-16,9 2 0 15,1 0-4-15,-5 0-1 16,-28 0 1-16,-20 0 0 16,-28 6-1-16,-15 2 1 15,-19 1 1-15,-3-7 0 16,-9-2-1-16,-12 0 0 16,-12 0 0-16,-16 0-1 0,-10 0 0 15,-12 0 1 1,-9 0 0-16,-13 0 0 0,1 0 0 15,-7 0 1-15,-4 0 0 16,-2 0-1-16,5 0 2 16,0-9 2-16,1-5 3 15,-2-6-4-15,-4-2-1 16,2-4 0-16,-5-6 0 16,-3-3-1-16,0-9 0 15,0-9-1-15,-3-11 1 16,-8-17-1-16,-1-19 0 15,1-25-1-15,0-20-2 16,4-29-4-16,1-20-7 0,6-2-5 16,0 1 5-1,0 17 7-15,0 19 7 0,0 15 0 16,0 8 1-16,0 1 1 16,-6 1-1-16,-1-3 0 15,4-9-1-15,1 4 0 16,2 13 0-16,0 23-1 15,0 30 1-15,0 23 2 16,0 15-1-16,-6 13 4 16,0 5 3-16,1 2-2 15,1 4-2-15,3 3-1 16,-4 4-2-16,4-2-1 0,1 8 0 16,0-4 1-1,-4 4-1-15,-4-2 1 0,3 1 5 16,-6-3-1-16,-3 1-3 15,-5-2 0-15,2-2 0 16,-3 1-2-16,-4 0 0 16,-4-4 0-16,-4 4-3 15,-11-4 1-15,-7 3 2 16,-7 0-3-16,-11-1 2 16,-9 1 0-16,-5-3-2 15,-1 1 0-15,-1-3 1 16,-1 5 0-16,-3-9-3 0,-7 3-1 15,-2-1-2 1,-4 2 1-16,0 5-1 16,-4 0 4-16,-1 4 2 15,2-2 1-15,6 0 1 0,1 0 0 16,3-4 1-16,1 0-1 16,0 0-2-16,8 0 0 15,3 2 0-15,3 3 0 16,-1 5 0-16,4 0 1 15,1 0 1-15,3 0-3 16,6 0 2-16,2 5 1 16,3 3-2-16,9-4-1 15,-4 2-2-15,-1 0 1 16,-2 0 2-16,2 4 0 16,-3 2 2-16,3 0-1 0,1 0 1 15,8-3 0-15,2-4 0 16,12-2 0-16,-2 0-1 15,3-3-2-15,0 1-3 16,-2 1 2-16,0 5 1 16,-2-1 3-16,-5 0-1 15,0 2 1-15,1 0 0 16,6 0-1-16,4-3 1 16,10 1 0-16,5-1 0 15,-1-1 1-15,5 0-1 16,-2 2-1-16,2 0 1 15,0 3 0-15,2-3 0 16,-2-3 0-16,2 1 0 16,-2-2 1-16,5 0-1 15,0-2 0-15,3 0 0 0,-2 0 1 16,6 0 0-16,0 0 0 16,0 0 0-16,0 0-1 15,0 0-13-15,0-4-62 16,0-3-91-16</inkml:trace>
  <inkml:trace contextRef="#ctx0" brushRef="#br0" timeOffset="1108.6344">1809 3716 93 0,'-7'-3'296'15,"7"3"-282"-15,0 0-11 0,6 0 5 16,24 0 10-16,9 0 28 15,15 0-12-15,13 7-15 16,16-2-10-16,17 1 2 16,9-1 2-16,7 1-3 15,1 0-2-15,-5-1-2 16,-4 2 0-16,4-3-2 16,-7 2 2-16,-2-2-2 15,3-3-2-15,0 2 2 16,-3-1-3-16,-4 2 2 15,-4 2-1-15,-4 4-1 16,-2 0-1-16,-4 4 0 16,-7-3 0-16,-5 1 0 15,0-3 0-15,-2-1 0 0,-4-2 0 16,-2 1 0-16,-6-2 0 16,-7 0 1-16,-7-1 0 15,-1-1-1-15,-8-2 2 16,-1 2 0-16,-9-3-2 15,-4 2 0-15,-7-2 2 16,-4 0-1-16,-3 0 0 16,-5 0 1-16,-1 0-2 15,-2 0 2-15,0 0-2 16,0 0-6-16,0 0-44 0,0 0-44 16,0 0-45-1,0 0 12-15,-5-5-39 16</inkml:trace>
  <inkml:trace contextRef="#ctx0" brushRef="#br0" timeOffset="1546.523">4418 3681 217 0,'-20'-19'117'0,"12"10"-83"15,2 5 8-15,3 0 27 16,1 2-20-16,2 2 1 15,0 0-17-15,0 0-20 16,0 0-6-16,0 0-1 16,0 0-4-16,0 0-1 0,0 0-1 15,16 16 1 1,8 2-1-16,6 0 3 0,6 4-2 16,-3 0 0-16,6 3-1 15,-4-4 1-15,-3-2-1 16,-3-3 0-16,-10-6 0 15,-7-5 0-15,-6 0 0 16,-6-1 0-16,0-4 1 16,0 2 3-16,0 2-2 15,0 2 4-15,-10 4 5 16,-2 6-5-16,-3 4-1 16,-2 6 1-16,-2 4-1 0,-6 4 4 15,1 0-1-15,0-1-1 16,3-3-3-16,1-5-3 15,4-5 0-15,2-4-1 16,-1-7-2-16,6-7-15 16,4-2-63-16,1 0-104 15</inkml:trace>
  <inkml:trace contextRef="#ctx0" brushRef="#br0" timeOffset="2155.3793">2898 3046 300 0,'11'-12'48'0,"-11"12"-24"16,0 0 3-16,0 0 40 16,0 0-33-16,-6 3-2 15,-12 16-24-15,6 5-5 16,0 2 4-16,10 0 0 16,2 2-5-16,0 0 1 15,21 4-2-15,13-2 0 16,8 0 2-16,5-1-1 15,-4-4-2-15,-6-3 2 16,-12-1-2-16,-12-3 1 16,-9-2-1-16,-4-2 1 0,0 1 4 15,-18 0 12-15,-12-5-3 16,-6-2-7-16,-2-4-5 16,-2-4-2-16,4 0-2 15,2 0-25-15,4-16-31 16,22 2-95-16,3-6-73 15</inkml:trace>
  <inkml:trace contextRef="#ctx0" brushRef="#br0" timeOffset="2327.2165">2895 2923 136 0,'50'-52'166'16,"-10"22"-142"-16,3 2 11 15,2 4 28-15,-7 4-32 0,-4 6-14 16,-8 8-9-16,-2 1-8 16,-5 5-1-16,-4 0-2 15,-6 23-15-15,1 15-18 16,-10-18-73-16,0 6-95 16</inkml:trace>
  <inkml:trace contextRef="#ctx0" brushRef="#br0" timeOffset="3373.9975">4713 5675 258 0,'13'6'44'16,"-11"-5"-14"-16,0 2 19 15,-2-1 8-15,0-1 0 0,0-1-1 16,0 3-22-16,0-3-4 15,0 0 4-15,-10 2 0 16,-10-2-15-16,-12 1-14 16,-7 4-2-16,-14-4 1 15,-5 6 0-15,-18-3 0 16,-15 2 1-16,-18-2-2 16,1 2-1-16,-9 2 0 15,-4 4 5-15,-2 0-1 16,-6 0-3-16,3 2 1 15,3-1-2-15,5 0 1 16,-1-3-1-16,2 1-1 16,5-5-1-16,1 1 1 15,7-3 0-15,7 0 0 16,3 0 1-16,12 0 0 0,4 0-2 16,5 2 1-16,12-4-1 15,4 2 0-15,13 1 0 16,1-1 0-16,9-1 0 15,5 0 0-15,5-2 0 16,7 2 0-16,4 0 0 16,5-2 0-16,4-1 0 15,3 0 0-15,-1 0 0 16,2 0-1-16,0 0-13 16,0-7-26-16,0-19-24 15,5-8-25-15,5 18-66 0,1 4-46 16</inkml:trace>
  <inkml:trace contextRef="#ctx0" brushRef="#br0" timeOffset="3733.3575">2337 5589 291 0,'50'-25'62'16,"-44"21"-49"-16,-4 4 1 16,-2 0 42-16,0 0 13 15,-14 0-13-15,-17 21-38 16,-13 7-17-16,-10 3 1 15,-9 8 2-15,-6-1-2 16,0 6-1-16,-1-2-1 0,1 0 1 16,-1-5-1-16,3-3 4 15,8-8 3 1,9-7 4-16,16-5 4 0,15-5-5 16,10-6-4-16,9 2 2 15,0 0-2-15,13 5-6 16,24 8 7-16,16 3 6 15,15-1 1-15,4 2-4 16,6-2 2-16,-5 0 1 16,-8 2-5-16,-3-4-4 15,-11 2-2-15,-12-4-2 16,-8-2-2-16,-13-3-9 16,-6-10-29-16,-6-1-52 0,-6 0-99 15</inkml:trace>
  <inkml:trace contextRef="#ctx0" brushRef="#br0" timeOffset="4171.1486">2664 5153 343 0,'41'-21'34'16,"-8"18"-29"-16,0 3 14 0,-5 0 11 16,-4 16-11-16,-4 12 3 15,-8 6-12-15,-10 7-6 16,-2 4-1-16,0 6-2 15,-20-6-1-15,-2 1 0 16,2-9 0-16,1-11 2 16,6-6 2-16,5-5 14 15,6-9 8-15,2-4-8 16,0-1-6-16,0-1-1 16,14 0 9-16,14 0 1 15,3-12-6-15,9-16-11 16,0-8-4-16,-1-8-19 0,3-4-31 15,-1-4-27-15,-30 32-58 16,-3 5-45 0</inkml:trace>
  <inkml:trace contextRef="#ctx0" brushRef="#br0" timeOffset="4436.4898">3111 5143 185 0,'0'-11'74'15,"0"11"-43"-15,0 0-10 16,0 0 4-16,4 0-8 15,6 0 5-15,6 13 32 16,3 8-24-16,8-1-11 16,0 1-5-16,0 3 2 0,1 1-1 15,-6 3 9-15,1-5-6 16,-8 5-10-16,-6-3 4 16,-2-3 0-16,-7-2-4 15,0 0-1-15,0 0 0 16,-12-6 2-16,-10 2-5 15,-6-9-4-15,-4-7-5 16,-4 0-18-16,3-9-31 16,22-9-62-16,0-6-46 15</inkml:trace>
  <inkml:trace contextRef="#ctx0" brushRef="#br0" timeOffset="4655.2304">3141 5053 203 0,'40'-36'28'16,"-7"17"9"-16,6 2 21 0,-2-1 9 16,0 2-5-16,-2 1-8 15,-2 1-24-15,-7 3-10 16,-2 3-5-16,-8-1 0 16,-7 6-5-16,-2 0-5 15,-5 3-4-15,-2 0-1 16,0 0 0-16,0 0-4 15,0 0-38-15,0 6-53 0,-9 4-72 16</inkml:trace>
  <inkml:trace contextRef="#ctx0" brushRef="#br0" timeOffset="7499.214">2018 7780 133 0,'-25'-24'304'15,"18"15"-270"1,7 4-19-16,0-1 24 0,0 2-14 15,13 2-19-15,21 2-4 16,6 0 1-16,9 12 0 16,-6 16 1-16,-3 12-1 15,-10 8-1-15,-15 11-1 16,-15 9-1-16,-9 4 2 16,-29 4-2-16,-10-2-1 15,0-3 0-15,4-11 2 16,10-5-1-16,10-6 1 0,11-9 0 15,7-10-1-15,6-8 0 16,0-6 1 0,0-6-1-16,23-4 4 0,5-6 6 15,12 0 5-15,6-16 9 16,7-16-7-16,6-1-12 16,-4-6-5-16,2-1 0 15,-7-1-26-15,-40 26-90 16,-6 1-121-16</inkml:trace>
  <inkml:trace contextRef="#ctx0" brushRef="#br0" timeOffset="7842.902">2734 7870 259 0,'-8'-14'203'16,"-15"14"-196"-16,9 0 5 15,8 12 35 1,6 20-25-16,0 12-10 0,18 4-5 16,20 5-6-16,9-2-1 15,6 2 1-15,1-5 1 16,-2-2-2-16,-8-6 1 16,-8-5 0-16,-12-8-1 15,-12-2 0-15,-12-7 1 16,0-2 1-16,-10-4 14 15,-24 0 26-15,-14-4-22 0,-2-2-11 16,-8-5-7-16,3-1-2 16,0 0-7-16,5-15-36 15,7-20-27-15,33 16-86 16,7-8-79-16</inkml:trace>
  <inkml:trace contextRef="#ctx0" brushRef="#br0" timeOffset="8015.4222">2645 7780 313 0,'34'-66'50'0,"2"32"-28"15,6 2 24-15,8-1 31 16,0 7-34-16,9 2-6 0,-6 3-19 16,-5 5-11-16,-8 5-5 15,-16 7-2-15,-14 4 0 16,-10 0-11-16,0 28-49 15,-16-8-79-15,-10 8-113 16</inkml:trace>
  <inkml:trace contextRef="#ctx0" brushRef="#br0" timeOffset="8358.3997">2176 9483 491 0,'-13'-12'44'0,"13"2"-32"16,9-1 11-16,36 0 24 16,25-2-11-16,12 1-8 15,10 1-22-15,3-1-5 16,-6-3-1-16,-11 3-2 16,-18-1-7-16,-19 5-38 0,-23-3-45 15,-18 11-76-15,-19-2-77 16</inkml:trace>
  <inkml:trace contextRef="#ctx0" brushRef="#br0" timeOffset="8561.4902">2481 9172 455 0,'-14'-10'53'0,"12"10"-30"15,2 0 7-15,0 4 10 0,0 28-18 16,0 14 21-1,8 10-29-15,6 8-5 0,-2 3-2 16,2 0-7-16,-2 4 0 16,0-1-13-16,-12-52-70 15,0 0-162-15</inkml:trace>
  <inkml:trace contextRef="#ctx0" brushRef="#br0" timeOffset="8983.3839">2147 10172 483 0,'-7'-5'46'15,"7"-8"-45"-15,36 3-1 16,14 4 14-16,7 6 3 15,2 0-7-15,-6 5-9 16,-15 24-1-16,-14 7 0 16,-14 10 0-16,-10 9-2 15,-4 1-1-15,-29 4-1 16,-8-1 4-16,-3-5 0 16,10-9 3-16,8-6 1 15,8-12 4-15,14-8 3 16,4-5 0-16,0-6-4 0,11-5-2 15,21-3 6 1,12 0 3-16,10-7-4 0,7-15-6 16,3 0-4-1,0 2 0-15,-7 6-18 0,-11 6-52 16,-41 8-79-16,-5 0-95 16</inkml:trace>
  <inkml:trace contextRef="#ctx0" brushRef="#br0" timeOffset="9296.0042">1541 11355 559 0,'-91'53'113'15,"84"-47"-113"1,12-6 1-16,64 0 19 0,56 0 7 15,63-21 15-15,57-14-10 16,41-8-11-16,18 1 6 16,-2 4-3-16,-21 7-21 15,-33 8-2-15,-48 5-1 16,-49 8-7-16,-53 1-18 16,-50 8-2-16,-33 1 4 15,-15 0-6-15,-28 0 3 0,-31 4 0 16,-29 12-43-1,-9 6-6-15,44-14-7 16,9 0-92-16</inkml:trace>
  <inkml:trace contextRef="#ctx0" brushRef="#br0" timeOffset="13858.8281">2239 11655 398 0,'-39'3'45'0,"32"-3"-38"16,7 0 23-16,0 0 9 0,0 0-21 15,16 0-11-15,18 0-5 16,13 4 4-16,5 6 6 15,-3 10-2-15,-10 5-5 16,-8 10-4-16,-6 15-1 16,-12 13 1-16,-7 12 0 15,-6 8 2-15,-14 2-2 16,-25 3-1-16,-11 0 0 16,-5-10-1-16,3-4 1 15,5-14 0-15,8-10 2 0,11-7-2 16,10-15 0-1,8-8 5-15,10-9-1 16,0-5-1-16,0-1-1 0,26-5 3 16,10 0 2-16,16 0 8 15,11-26-3-15,2-7-9 16,5-2-3-16,-3-4-34 16,-50 25-90-16,-3 3-166 15</inkml:trace>
  <inkml:trace contextRef="#ctx0" brushRef="#br0" timeOffset="14170.991">2831 12146 518 0,'26'-23'11'15,"2"11"-9"-15,8-4 1 0,6 4 8 16,4-2-3-16,-3 2-2 15,-1 5-4-15,-13 1-2 16,-5 1 1-16,-11 4 3 16,2 1 1-16,-8 0 7 15,0 0 6-15,-1 0-1 16,0 10 2-16,1 17 6 16,0 9-9-16,-3 17-3 15,4 7-1-15,-3 9-5 16,1 4-3-16,-1 1-4 15,3-6 0-15,2-5-7 0,-4-9-40 16,-4-46-55-16,-2-5-143 16</inkml:trace>
  <inkml:trace contextRef="#ctx0" brushRef="#br0" timeOffset="14358.3852">3013 12462 487 0,'-22'-30'51'16,"22"19"-44"-16,12-5-4 16,22 2 22-16,16-5-6 15,10-2-3-15,4 0-11 16,-3-2-5-16,-10 9 0 16,-12-1-7-16,-6 9-32 0,-13 2-35 15,-20 4-46 1,0 0-42-16</inkml:trace>
  <inkml:trace contextRef="#ctx0" brushRef="#br0" timeOffset="15171.5385">4277 13265 397 0,'11'-16'40'15,"-9"16"-38"-15,5 12 39 0,-2 20 18 16,2 6-19 0,-2 0-13-16,6-6-15 0,10-8-5 15,25-20-5-15,31-8 4 16,50-65 5-16,55-38 10 15,54-42-14-15,38-21-6 16,12-15-1-16,-9 1-22 16,-194 122-66-16,-23 16-190 15</inkml:trace>
  <inkml:trace contextRef="#ctx0" brushRef="#br0" timeOffset="18030.7142">4881 5620 316 0,'5'-28'41'15,"2"23"-35"-15,-2 5-3 0,7 0 8 16,0 12 3-16,9 17 26 16,-3 10-16-16,2 1-13 15,1-3 3-15,-6 3-3 16,3-9-3-16,-6-5-4 15,-5-6-1-15,-3-10 0 16,-2-4-1-16,-2-6 3 16,0 0 12-16,0 0 19 15,0-18 4-15,0-16-30 16,-2-6-7-16,-2-6-1 16,4 0-1-16,0-1 1 0,0 1-2 15,4 5 0-15,9 4-6 16,2 8-16-16,8 10-48 15,-13 19-91-15,-5 0-160 16</inkml:trace>
  <inkml:trace contextRef="#ctx0" brushRef="#br0" timeOffset="18421.2666">5288 5659 410 0,'2'8'37'0,"2"-7"-36"16,2 2 11-16,7-3 9 16,10 2-12-16,4-2 5 15,4 0-10-15,-3 0-3 0,-4 0-1 16,-3-2 0-16,-8-9-3 16,-7 1-13-16,-6 3-19 15,0 1 7-15,-12 6 19 16,-19 0 5-16,-7 0 4 15,-7 7 1-15,0 9 8 16,6 5 8-16,12 1 8 16,10 0-3-16,10 1-13 15,7 7-5-15,0 1-2 16,27-1 1-16,11 2 4 16,11-10-2-16,4-2-2 15,-1-12-2-15,2-8-1 0,0 0-3 16,-6-5-37-16,1-28-36 15,-8-11-15-15,-37 20-33 16,-4-5-38-16</inkml:trace>
  <inkml:trace contextRef="#ctx0" brushRef="#br0" timeOffset="18592.8828">5768 5472 38 0,'24'-106'193'16,"-24"54"-127"-16,4 12-16 16,-2 14-1-16,-1 9 4 15,1 7-9-15,0 9-17 16,1 1-16-16,3 9-7 0,2 37 16 15,-3 20 1 1,2 19-7-16,-1 7-6 16,0 0-7-16,1 5-1 0,4-9 0 15,2-6-14 1,3-12-63-16,-13-60-58 0,-1-10-54 16</inkml:trace>
  <inkml:trace contextRef="#ctx0" brushRef="#br0" timeOffset="19765.547">5792 5792 358 0,'-26'-27'67'16,"14"19"-50"-16,12-1 11 16,0-3 17-16,14 1-41 0,26-1-2 15,12-4-1 1,6 0-1-16,3-1 0 0,-2-1-1 15,-2 4 0-15,-12-1-1 16,-7 4 2-16,-12 0-1 16,-10 5 1-16,-8 6 0 15,-5 0 0-15,-3 0-1 16,0 1 0-16,0 22 1 16,0 8 1-16,0 4 1 15,0-1 0-15,0 1-2 16,0-2 0-16,9-7-1 15,12-4-1-15,2-8 2 16,3-11 0-16,-1-3-2 0,-2 0 1 16,-7-8 0-16,-3-17 1 15,-3-3 0-15,1-2 0 16,-4 2 1-16,-5 1 0 16,-2 8 0-16,0 6 1 15,0 8 1-15,0 2 2 16,0 3-2-16,0 0-3 15,0 21 0-15,0 7 0 16,0 4 1-16,4-2-1 16,10 0-1-16,5-6 0 15,3-6 1-15,2-8 0 16,4-10 0-16,2 0 0 16,-1-18-2-16,-3-14 2 15,-3-6 0-15,-5-2 0 0,-11 0 2 16,-1-1-2-16,-6 10 0 15,0 5 3-15,-6 7 2 16,-8 11 15-16,-1 7-4 16,2 1 1-16,6 0-8 15,3 0-8-15,4 7-1 16,0 10-3-16,0 2 2 16,4 2 0-16,16 0-1 15,2 2-1-15,0-2-2 16,-3 0-2-16,3-1-1 15,-8-2-3-15,-2 0-6 16,0 2 7-16,-3 2 0 0,0 3 3 16,4-2 0-16,2-1-5 15,7-4 0 1,1-10-5-16,1-4-8 0,3-4-18 16,-1 0 1-16,2-14-2 15,-4-14 19-15,-7-4 15 16,-4 0 10-16,-6-2 1 15,-6 1 16-15,2 2 13 16,-3 3-1-16,0 2-7 16,0 9 0-16,0 8-7 15,0 4 4-15,0 5 1 16,0 0-10-16,0 0-7 16,0 22 6-16,0 11 0 15,0 3-5-15,2 2-3 16,4-4-1-16,1 0-2 0,4-8 0 15,4-10-11-15,0-10-12 16,0-6 2-16,7 0 11 16,0-22 6-16,-5-4 3 15,1 0 3-15,-6 4 0 16,-5 6 4-16,-1 6 5 16,-1 5 1-16,1 5 1 15,-1 0-6-15,3 0-3 16,5 6 6-16,2 17 5 15,5 4 0-15,2 8-10 0,1-1-1 16,1-2-2-16,1-6 0 16,0-9 1-1,-7-10-1-15,1-7 0 16,-5 0 3-16,-2-27 4 0,-3-18 6 16,-4-5-7-16,1-6-6 15,-6 2-5-15,0 37-47 16,0 5-79-16</inkml:trace>
  <inkml:trace contextRef="#ctx0" brushRef="#br0" timeOffset="21687.2453">12795 818 192 0,'-4'-10'56'16,"4"10"-17"-16,0 0-27 15,0 2-7-15,0 25 10 16,4 16 24-16,11 14 0 0,0 14-10 15,-2 17-5 1,-2 17 5-16,0 13-13 16,2 11 1-16,1 10 5 0,5 11-10 15,-1 12 1-15,7 10-5 16,-1 10-5-16,6 10 0 16,-4 8 2-16,-6 0 4 15,-3 7 1-15,-8 1-4 16,-6 13 1-16,3 1-4 15,-5 9 0-15,-1 3-2 16,0-3 6-16,0-2 8 16,0-8 6-16,2 1-8 15,12 3-3-15,0 3 4 16,5 11-5-16,-4-3-4 16,-3 1-2-16,2-5 0 0,-3 2-2 15,-2 0 1 1,-5 2 1-16,0 5-3 0,-4-9 1 15,0 1-1-15,2-6 2 16,1 4-2-16,6 1 0 16,1 7 0-16,1 1 1 15,2-4-1-15,1 0 0 16,8-6 1-16,-4 3 0 16,6 0-1-16,0-1 0 15,-2 1 1-15,1-8-1 16,-2 6 0-16,-4-12 0 15,4 6 1-15,-9 2-1 0,0 5 0 16,-8 7 0 0,0-6 0-16,-4 1 1 15,0-7-1-15,0-1 0 0,0-3 0 16,-8-1 1-16,5 1-1 16,-4-6 0-16,7-7 0 15,-2-2 0-15,2-5 0 16,0 3 0-16,0-3 0 15,0 0 0-15,0 1 0 16,0-7 0-16,9 8-1 16,-6-5 1-16,5 1 1 15,-4-1-1-15,8-3 1 16,-1-3-1-16,2-7 2 0,0-13 1 16,2-8 0-1,-4-16-2-15,0-25 0 0,-1-18-1 16,-2-28 0-16,-2-25-5 15,-1-21-18-15,-4-29-20 16,-1-12-36-16,0-33-116 16</inkml:trace>
  <inkml:trace contextRef="#ctx0" brushRef="#br0" timeOffset="23952.4286">19557 2583 476 0,'-35'-59'9'0,"31"55"-7"16,-4 4 33-16,3 9 4 16,3 42-39-16,-6 33 23 15,6 32 4-15,2 20-9 16,0 16 13-16,0 15-11 16,0 9-11-16,0 16-3 15,2 5-2-15,2 5-1 0,4 3 0 16,3-11-2-16,0-10 0 15,2-9 0 1,-2-21-1-16,0-13 0 0,-6-19 0 16,-4-15 0-16,6-17 0 15,-5-15 0-15,6-12 0 16,-5-13 0-16,1-12 0 16,1-15 0-16,-3-9 0 15,-2-11 0-15,0-3 1 16,4 0-1-16,5 0 4 15,12-13-1-15,5-14-1 0,13-5-1 16,14 3-1-16,12-4-1 16,24 3 1-1,21-3 1-15,15 0-1 0,23 4 0 16,20-2-1-16,10 6 0 16,7 7 0-16,2 11 1 15,-9 3-1-15,-1 4 1 16,-12 0 0-16,-11 0 0 15,-10 0-1-15,-14 0-1 16,-16 0-1-16,-10 0 0 16,-12 4-2-16,-12-2 3 15,-6-2 1-15,-12 0 1 16,-3 0 1-16,-13 0-1 0,-7 0 1 16,-5 0-1-1,-10-5 1-15,0-7 0 0,-10 2 1 16,1-4-1-16,-5 1 2 15,-1-4 0-15,-6-3 2 16,1-4 1-16,0-4-1 16,-4-8 0-16,0-8-2 15,0-14-2-15,0-14 1 16,0-14-2-16,0-13 0 16,-11-11 0-16,-2-10 0 15,-7-16 0-15,-4-15 0 16,-3-13-2-16,-3-19 2 15,5-5-1-15,8-9 1 16,6 1-1-16,5 8-1 0,4 13-1 16,-3 20 1-16,-4 27 2 15,-6 24 1 1,-4 14 1-16,-3 5-1 0,3 7 0 16,-1 1 1-16,5 5-1 15,2 12-1-15,2 12 0 16,4 14 1-16,3 12-1 15,-3 12 2-15,6 2-4 16,1 8 2-16,0 0 0 16,0 0 2-16,0 0-2 15,0-3 1-15,0 3 0 16,0 0-1-16,-1-1 1 16,-1 1-1-16,-4-1 1 15,1-4 0-15,-4 1 0 0,-1 0 2 16,-6-2-3-16,-8 2 0 15,-7 2-3-15,-11 2 3 16,-15 0-1-16,-14 0 0 16,-22 0-1-16,-18 0 1 15,-23 0 0-15,-18 2-4 16,-11 6 3-16,-10 0 0 16,-3-1 0-16,0-2-3 15,4 1 0-15,6-3-2 16,16 2 2-16,8-3 5 15,8 2 4-15,10 0-3 16,5-2-1-16,6 0-2 16,15 2 2-16,13 0-2 0,13 3-3 15,14-1 1-15,15-1 0 16,14 1-8-16,-1 2 3 16,12-2 7-16,-5 0 0 15,3 0 1-15,3 2 1 16,-5 0-1-16,7-3 1 15,0 0 0-15,9-3 1 16,4-2-1-16,2 0 0 16,0 0-3-16,0 0 2 15,0 0-1-15,0 0 1 16,0 0 1-16,0 2-3 16,0 0 0-16,0 4-2 15,0 4 0-15,0 9-3 0,0 5 5 16,0 8-1-16,0 4 2 15,2 5-1-15,-2 2-3 16,1-1-20-16,-1-4-5 16,0-4-15-16,0-28-46 15,0-6-140-15</inkml:trace>
  <inkml:trace contextRef="#ctx0" brushRef="#br0" timeOffset="24655.6305">16296 2817 111 0,'46'-6'201'16,"6"4"-181"-16,13 0-4 0,24 2 11 15,11 0 11-15,19 0 13 16,28 0 0-16,18 0-23 15,26 0-10-15,19 0-11 16,-6 0-4-16,1 2-1 16,-14 2-2-16,-22-2 2 15,-11 2-2-15,-22 0 1 16,-9-2-1-16,-20 1-1 16,-21-3 1-16,-18 0-1 15,-20 0 0-15,-17 0 0 16,-10 0-1-16,-12 0-6 15,-9 0-45-15,-7-7-69 0,-16-1-96 16</inkml:trace>
  <inkml:trace contextRef="#ctx0" brushRef="#br0" timeOffset="24999.0034">18725 2586 385 0,'-29'-17'78'0,"16"11"-44"16,13 3-21-16,0 3 32 15,0 0-32-15,0 0-1 0,0 0-10 16,18 13-2-16,18 10 1 16,8 4 1-1,4 1-2-15,7 2 0 0,-6-2 1 16,-8 0-1-16,2-2 0 15,-15-4 0-15,-8-4 0 16,-10 0 0-16,-8-4 0 16,-2 4 0-16,0 6 2 15,-16 2 4-15,-14 7-4 16,2 1 0-16,-12-1-2 16,0 1 0-16,-9-3-9 15,-10-8-63-15,35-20-77 16,-8-3-207-16</inkml:trace>
  <inkml:trace contextRef="#ctx0" brushRef="#br0" timeOffset="25389.6366">17682 2091 345 0,'0'-2'32'0,"0"2"-29"16,-10 18-1-16,1 8 3 0,9 7-5 16,0 8 4-1,10 5-2-15,23 3 2 16,2-1 2-16,1-4-2 0,1-6 1 15,-10 0-1-15,-3-7 2 16,-10-6-1-16,-5-5 1 16,-9-2 1-16,0-4-2 15,0 0 26-15,-21 3 1 16,-7-7-11-16,-6-1-14 16,-4-3-5-16,1-6-2 15,-4 0-10-15,1-1-70 16,30-13-47-16,0-4-194 15</inkml:trace>
  <inkml:trace contextRef="#ctx0" brushRef="#br0" timeOffset="25592.7336">17734 2041 67 0,'59'-50'216'0,"-13"30"-180"16,6 2 4-16,2 5 8 15,-2 4 4-15,-2 4-16 16,-6 2-2-16,-5 1-19 16,-6 2-11-16,-2 0-3 15,-14 0-1-15,1 0-1 0,-13 11-9 16,-5-3-58 0,0-1-87-16</inkml:trace>
  <inkml:trace contextRef="#ctx0" brushRef="#br0" timeOffset="26561.4885">22186 3976 301 0,'-3'-2'98'16,"3"-2"-68"-16,0 2-13 15,37 0 19-15,15 0-9 16,29 2 3-16,23 0-6 16,19 0-4-16,16 0 5 15,17 0-9-15,9 0-1 16,-4 0-4-16,-5 0-8 16,-27 0-2-16,-26 0-1 15,-31 0-1-15,-25 0 0 0,-30 0-2 16,-10 0-9-1,-7-8-22-15,-6-3-21 0,-19 3-51 16,1 2-25-16,2 1-15 16</inkml:trace>
  <inkml:trace contextRef="#ctx0" brushRef="#br0" timeOffset="26905.8154">23499 3812 293 0,'-16'-21'77'0,"2"10"8"15,2-2-12-15,0 6-7 16,6 0-16-16,4 7-6 16,2 0-30-16,0 0-11 15,0 0-3-15,24 0-1 0,13 13 1 16,10 5 1-16,3 4 0 16,2 0-1-16,-4 2 0 15,-10 1 0-15,-4-4 0 16,-8-1 1-16,-10-6-1 15,-8-3 0-15,-6 2 0 16,-2-1 0-16,0 5 0 16,0 4 6-16,0 3 2 15,-8 6-3-15,-9 2 5 16,0 3 2-16,-4-3-1 16,2 0-7-16,2 0-2 0,6-2-2 15,3 2-1 1,4-6-4-16,2-2-27 0,2-21-63 15,0-3-96-15</inkml:trace>
  <inkml:trace contextRef="#ctx0" brushRef="#br0" timeOffset="28170.917">23469 4477 85 0,'0'-25'309'16,"3"18"-267"-16,-3 7-7 16,3 3 4-16,3 29-24 0,-1 20 12 15,4 12 1-15,1 10-10 16,2 6-7-16,0 3-7 16,0 1 0-16,-8-3-3 15,5-2 0-15,-3-6-1 16,3-3 0-16,1-5 1 15,2-3-1-15,-3-5 0 16,0-5 0-16,0-10 0 0,1-10 0 16,-1-6 0-1,-4-8 0-15,2-5 0 16,3-5 0-16,-6-4 0 16,4-3 0-16,0-1 0 0,8 0 3 15,3 0-1-15,13 0 1 16,13-1 1-16,8-9 0 15,20-1-1-15,15 3 3 16,13 2-2-16,12 2-1 16,9 4 1-16,12 0 1 15,-2 0 0-15,-6 0-2 16,-13 0-2-16,-11 0 2 16,-9 0-1-16,-16 0-1 15,-12 0 0-15,-20 0-1 16,-17 0 1-16,-12 2 0 15,-10 0 2-15,-2-2 5 0,-4 0 5 16,0 0 5-16,0 0-4 16,0 0 6-16,0-22-4 15,0-12-15-15,0-16 0 16,0-16-1-16,-6-16-1 16,-3-12-3-16,-6 1-3 15,-2 4-2-15,1 4 6 16,-3 4 3-16,2 8 0 15,1 0 0-15,3 5 1 16,8 4 1-16,5 2-2 16,0 8 1-16,0 11-1 0,0 13 1 15,0 12-1-15,0 12 3 16,0 2-1 0,0 4 0-16,0 0-1 0,0 0 1 15,0 0 1-15,0 0-3 16,-13 3 0-16,-6 10 2 15,-14 7-1-15,-10-4 1 16,-17-4-1-16,-8-1 1 16,-17-7 0-16,-10 0-2 15,-15-4 1-15,-5 0 0 16,4 0-1-16,7 0 0 16,11-4-1-16,12-6 1 15,8-2 0-15,14-1-1 0,17 3 1 16,10 1 0-1,11 0 1-15,8 2-1 0,4 1 0 16,2-1 0-16,1 1 0 16,2 2 0-16,0 0 0 15,1 2 1-15,0 0-1 16,-1 2 0-16,0 0 0 16,0-2 0-16,0 2 0 15,-1-3 0-15,2 2 0 16,-1-1 0-16,4 2 0 15,0 0-1-15,0 0-16 16,0 0-33-16,0 0-60 16,0 0-121-16</inkml:trace>
  <inkml:trace contextRef="#ctx0" brushRef="#br0" timeOffset="29077.6968">24077 4907 238 0,'11'-17'65'0,"-11"9"-32"15,0 4 8-15,0 0 48 16,0 4-38-16,0 0-27 0,0 0-14 15,0 0-6-15,0 0-4 16,0 0-2-16,1 0 0 16,12 0 2-16,5 0 1 15,9 0 0-15,-3 0 1 16,2 0 0-16,2 16 2 16,-3 8-3-16,-4 6 0 15,-5 7-1-15,-8 1 0 16,-6 2 0-16,-2-3 0 15,0 0 0-15,-4-7 0 16,-10 0 0-16,-9-10 1 0,1-8-1 16,-1-1 1-1,7-11 0-15,1 0-1 0,8 0 0 16,1 0 3-16,6-7-2 16,0-6 0-16,0 3 0 15,4-1 7-15,10 3 6 16,9 7-6-16,3 1 4 15,-2 0-1-15,4 0-2 16,-1 0-4-16,-3 12-3 16,-5-3 1-16,0 1-3 15,-8-2-6-15,-8 1-21 16,-3-9-56-16,0 0-119 16</inkml:trace>
  <inkml:trace contextRef="#ctx0" brushRef="#br0" timeOffset="29406.2682">24603 4977 375 0,'10'-33'70'0,"-10"26"-53"16,0 7 40-16,0 0-18 16,-12 0-29-16,3 18-7 15,5 15-3-15,4 7 2 16,0 1-2-16,0-1 0 15,15-4 0-15,7 0 1 16,2-6-1-16,-2-1 0 16,-5-9 1-16,-6-5-1 0,-7-6 1 15,0-3-1 1,-4-5 0-16,0-1 4 0,-7 0 3 16,-14 0 0-16,-7 0-6 15,0 0-1-15,-2-9-1 16,7-7-16-16,6-8-41 15,6-5-41-15,11 15-22 16,0-2-66-16</inkml:trace>
  <inkml:trace contextRef="#ctx0" brushRef="#br0" timeOffset="29608.9342">24619 4907 216 0,'36'-26'71'0,"-8"19"-31"0,5 1 1 16,1 1 34-1,7 1-8-15,-8 1-27 0,6 2-12 16,-10-4-8-16,-3 4-3 16,-7-2-10-16,-8 2-4 15,-7 1-3-15,-4 0 2 16,0 0-4-16,0 0 0 16,0 0-10-16,0 0-35 15,0 0-41-15,-4 0-53 16</inkml:trace>
  <inkml:trace contextRef="#ctx0" brushRef="#br0" timeOffset="32842.7691">21196 3854 282 0,'0'0'99'0,"0"0"-91"16,-1 23-3-16,1 6 20 16,0 4-10-16,0 4-8 15,0-7-5-15,0-3 0 16,0-12-1-16,0-7-1 0,0-4 0 16,0-4 1-1,0 0 3-15,-7-1 8 0,1-28-7 16,-6-13-4-16,0-7 1 15,6-3 4-15,2-3 12 16,4 1-5-16,0 0 4 16,0 3 1-16,0 5-8 15,0 11 0-15,5 10-1 16,8 9-3-16,4 7-3 16,-2 6-2-16,0 3-1 15,4 0-1-15,-7 0 1 16,0 3 0-16,-7 10 1 15,-2 1 4-15,-3 1 16 16,0 2-6-16,-3 1-7 16,-15 1-1-16,-6-2-5 0,0 1-2 15,-5-2-16-15,11-2-21 16,4-4-20-16,14-10-77 16,0 0-64-16</inkml:trace>
  <inkml:trace contextRef="#ctx0" brushRef="#br0" timeOffset="33155.2365">21363 3725 229 0,'17'14'43'16,"-17"-1"-30"-1,1 6 8-15,4 6 21 16,-5 3-21-16,0 0-5 0,0-2-4 15,0-6-8-15,1-6-1 16,1-6 0-16,-1-3-2 16,-1-5 0-16,2 0 10 15,-2 0 40-15,5-25-6 16,-4-5-40-16,5-6 2 16,1-5-6-16,5 1-1 15,-1-1-1-15,-5 2-1 16,6 9-8-16,-1 10-35 15,-2 8-12-15,4 6-6 0,-11 6-13 16,2 0-67-16</inkml:trace>
  <inkml:trace contextRef="#ctx0" brushRef="#br0" timeOffset="33312.298">21588 3686 90 0,'18'27'73'0,"-9"-9"-25"15,0-1-3-15,-1 1 6 16,-2 0-5-16,-1 2-7 15,-2 0-4-15,-1 0-17 16,-2 0-7-16,0-6-10 16,0-3-1-16,0-2-2 15,0-9-94-15,0 0-145 16</inkml:trace>
  <inkml:trace contextRef="#ctx0" brushRef="#br0" timeOffset="33484.1707">21658 3542 23 0,'4'-39'335'0,"-3"23"-335"15,1 6-7-15,0 6 6 16,-2 4-1-16,3 0-41 16,-1 4-16-16,8 16-2 15,-8-6-14-15,0-2 17 16</inkml:trace>
  <inkml:trace contextRef="#ctx0" brushRef="#br0" timeOffset="33905.2316">21749 3689 86 0,'22'47'53'0,"-11"-23"-22"16,-1-6 12-16,-2-5-9 15,-6 0 1 1,2-5-12-16,-2 0-12 0,0-3-6 16,2 0 4-16,-2-1-7 15,1-3-1-15,2 2 4 16,0-1-3-16,0-2 3 15,1 0 8-15,-1 1 0 16,0 2-3-16,0 3-1 16,4-2-2-16,0 2-6 15,-4 0-1-15,5-2 0 16,-1-2 1-16,3-2-1 0,-4 0 0 16,2 0-2-16,-1-25-23 15,1-8 8-15,-3-14 7 16,-2-7 4-16,-1-6 6 15,2 3 1-15,-6 8 10 16,2 7 13-16,-2 8 14 16,0 12 18-16,1 8-25 15,1 6-6-15,-2 6-8 16,0 2-7-16,2 2-6 16,3 26-2-16,-2 14 27 15,8 8-17-15,-6 6-7 16,2 4-4-16,5-2-1 15,-7-8-4-15,4-11-33 0,-8-35-61 16,-1-4-71 0</inkml:trace>
  <inkml:trace contextRef="#ctx0" brushRef="#br0" timeOffset="34061.4826">22021 3529 298 0,'21'-18'58'0,"1"18"-48"16,2 0 2-16,-7 14 0 16,-6 16-11-16,-11-14-1 15,0 2-160-15</inkml:trace>
  <inkml:trace contextRef="#ctx0" brushRef="#br0" timeOffset="34998.9802">19801 5003 202 0,'14'0'60'16,"-14"0"-25"-16,0 0-13 15,-12 0 62-15,-23 0-49 16,-22 0-16-16,-19 2-4 15,-28 0 0-15,-24-2 4 16,-22 0 20-16,-26 0-11 16,-22 0-3-16,-10 0 1 15,-4 0 6-15,-3 0-18 16,14 0 1-16,13 0 2 16,18-2-3-16,18-2-6 15,19-3-1-15,14 1 2 0,13 3-2 16,12-1 0-16,10 0-2 15,12 4-4-15,13 0-1 16,10 0 0-16,14 0 0 16,7 0-1-16,14 0-3 15,4 0-9-15,10 0-20 16,0 0-29-16,12 0-35 16,6-6-47-16,4-4-61 15</inkml:trace>
  <inkml:trace contextRef="#ctx0" brushRef="#br0" timeOffset="35328.0736">17337 4735 297 0,'48'-27'33'0,"-48"23"-20"16,0 2 64-16,-8 2 21 16,-19 0-82-16,-18 2-13 15,-6 16-2-15,-18 3 1 16,-8 4-2-16,-2-2 1 15,-4 2 0-15,12-5-1 16,4 0 1-16,13-3 0 16,8-3-1-16,10-5 1 15,14-2 0-15,10-3 1 16,10 2-2-16,2 6 0 0,0 1-2 16,15 6 2-16,27 1 2 15,8 4 0 1,15-2 4-16,5 8 1 0,8 1 2 15,-5 0-1-15,-1 0-4 16,-13 0-4-16,-12-1 0 16,-14-8-1-16,-16-3-7 15,-8-6-34-15,-9-13-78 16,0 0-31-16</inkml:trace>
  <inkml:trace contextRef="#ctx0" brushRef="#br0" timeOffset="36014.6308">17873 4596 353 0,'6'-21'43'0,"-6"21"-19"15,0 0-19-15,0 0 21 16,0 31-12-16,0 8 3 15,0 5-11-15,0 2-5 16,0-7 1-16,0-7-2 16,0-7 0-16,0-10 0 15,0-11 0-15,0-4-3 16,0 0 3-16,0-30 1 16,0-10 1-16,0 1 0 15,0-4 15-15,-2 3 11 16,0 4 7-16,0 4-4 15,0 6-7-15,2 5-7 16,0 10-7-16,0 7-7 0,0 4-3 16,0 0-3-16,15 15-2 15,2 17 5-15,10 7 1 16,-7-1-1-16,1-2 0 16,1-6 0-16,1-6-1 15,-8-10-1-15,1-8-2 16,-2-6 0-16,-6-4 4 15,0-30 3-15,-6-14 0 16,-2-10-2-16,0-6 2 16,0 0 2-16,-13-1 5 15,-6 3 7-15,2 8-3 16,3 4-6-16,-3 10-6 16,8 12-2-16,0 10-2 0,7 12-6 15,-4 6-25-15,4 8-28 16,2 11-23-1,0 6-93-15</inkml:trace>
  <inkml:trace contextRef="#ctx0" brushRef="#br0" timeOffset="36858.3596">18332 4638 358 0,'9'14'78'0,"-9"-12"-71"15,-3 4-5-15,-10 4 38 16,1 6-15-16,7 6-17 16,0 6-1-16,5 0-4 0,0-1 0 15,0-4-2-15,0-3 0 16,10-4-1-16,6-7 0 16,3-5 0-16,-5-4-1 15,-2 0-10-15,-3 0 0 16,-5-18 9-16,-4-9 2 15,0 0 2-15,-13-2 0 16,-10 2-1-16,9 0 3 16,-6 3 7-16,11 4-9 15,8 1-1-15,1 5 0 16,0-1-1-16,6 5-1 16,20 4 0-16,7 2 0 0,-4 4 1 15,5 0 0-15,-8 0 0 16,-1 10 0-16,-4 10-1 15,-7 4 1-15,-2 7 0 16,-6 0 0-16,-4 5 1 16,-2 1 0-16,1-6-1 15,2-1 0-15,5-8 0 16,2-8-1-16,0-8 1 16,0-6-1-16,6 0-5 15,1-11-9-15,4-16-12 16,-7-3 14-16,1 2 9 0,-5 4 3 15,1 4 1 1,-2 4 3-16,-4 4 2 0,1 6 9 16,6 2-3-16,-8 4-6 15,10 0-5 1,5 0 0-16,-3 8 1 0,6 9 0 16,1-6-1-16,-1-1 0 15,2-8 1-15,2-2-1 16,4 0 0-16,-2-10 1 15,3-18-1-15,-4-4 0 16,-5-2-2-16,-15-2-1 16,-7 2-4-16,0 6 2 15,-3 6 0-15,-21 5 3 16,-2 11 2-16,0 6 4 16,-3 0 2-16,6 5-1 15,6 20 4-15,4 6-7 0,3 7 0 16,10 0 0-16,0-2 0 15,0-2 0-15,21-4 0 16,5-6 0-16,9-10-1 16,1-8 0-16,4-6-1 15,0 0-2-15,-6-3-28 16,-6-14-12-16,-13 3-28 16,-4 2 8-16,-11 7-29 15,0 2-48-15</inkml:trace>
  <inkml:trace contextRef="#ctx0" brushRef="#br0" timeOffset="38217.7543">18019 5704 286 0,'10'-41'94'15,"-10"38"-12"-15,0 3-22 16,0 7-27-16,0 44-14 16,0 34-5-16,-12 33 18 15,0 22 13-15,4 13-6 16,1 10 1-16,-2 2-7 0,8 6-21 15,0-2-5-15,-4-11-4 16,2-7 0-16,0-19-2 16,-6-18 0-1,4-18-1-15,-2-23-1 0,5-23-5 16,0-21-30-16,-8-16-54 16,8-13-91-16</inkml:trace>
  <inkml:trace contextRef="#ctx0" brushRef="#br0" timeOffset="38498.9862">17350 7872 405 0,'-2'10'35'0,"7"-10"-17"16,42 0 49-16,20 0 8 15,7 0-39-15,7 0-19 16,-8 0-13-16,-12 0-3 16,-15 0-1-16,-12 0-6 15,-19 0-47-15,-15-4-50 0,0-2-87 16</inkml:trace>
  <inkml:trace contextRef="#ctx0" brushRef="#br0" timeOffset="38670.8591">17635 7670 207 0,'-22'-14'204'16,"20"14"-157"-16,1 2-33 15,1 32 13-15,0 16 15 16,0 14-14-16,0 2-18 15,0 6-6-15,1 3-4 16,11 1 0-16,-7-52-17 0,2-4-195 16</inkml:trace>
  <inkml:trace contextRef="#ctx0" brushRef="#br0" timeOffset="38968.7272">17732 8520 222 0,'16'-18'321'0,"-5"12"-320"15,6 5-1-15,-4 1 0 16,-6 1 0-16,-1 29-1 16,-6 10 1-16,0 7 0 15,-30 3 2-15,1 0 2 16,-3-6-1-16,6-5 0 0,12-6 7 15,3-9 3-15,11-8-8 16,0-6-3-16,22-6 0 16,15-4 1-16,13 0 6 15,8-10-3-15,1-14-6 16,-8-2-11-16,-9 8-32 16,-40 12-46-16,-2 6-101 15</inkml:trace>
  <inkml:trace contextRef="#ctx0" brushRef="#br0" timeOffset="39264.6074">16632 9436 547 0,'-117'43'49'0,"108"-32"-42"16,12 0 1-16,64-4 41 15,43 4 0-15,55-7-13 16,37-2-12-16,33-2-3 16,20 0 4-16,2 0-3 15,-12 0-19-15,-20 0-3 16,-28 0-7-16,-43 0-38 16,-32 0-45-16,-47 10 24 15,-30 4 6-15,-31 2-75 16,-28-10-25-16,-29 2-36 15</inkml:trace>
  <inkml:trace contextRef="#ctx0" brushRef="#br0" timeOffset="39890.0343">17136 10511 426 0,'49'-30'34'0,"-23"20"-26"0,-4 4 4 15,-8 6 47-15,-6 0-45 16,-6 0-8-16,-2 0-1 16,0 19 9-16,-22 7 20 15,-15-1-22-15,-8 1-11 16,-5 0 1-16,0-2 3 16,3-2-3-16,11 0-1 15,-1 3-1-15,10-3 3 16,3 0-3-16,6-4 1 15,6-2-1-15,11-2 0 0,1-2-1 16,0 0 0-16,8-4-1 16,19-5 1-16,8-3 0 15,2 0-1-15,-5 0-4 16,-8 0 3-16,-11 0 0 16,-11 0 0-16,-2 0 3 15,-11 0 4-15,-24 5 8 16,-2 13-12-16,-3 6 0 15,7 2 4-15,9 2 3 16,3 0-1-16,12 4-4 16,9 2-1-16,0-1 2 15,7-3 2-15,19-2-3 16,13-8 4-16,12-6-2 0,8-12-4 16,4-2-11-16,7 0-25 15,-6-24-30-15,-5-2-91 16,-46 10 2-16,-4 4-15 15</inkml:trace>
  <inkml:trace contextRef="#ctx0" brushRef="#br0" timeOffset="40139.6374">17394 10961 3 0,'43'-31'188'16,"-35"22"-90"-16,-5 5-22 15,-1 4 15-15,-1 0-26 16,5 0-36-16,-6 24-17 16,4 10 4-16,2 10 0 15,-4 2-7-15,0 0-6 0,8-3-2 16,-6-4-1-1,2-9 1-15,-3-12-1 0,-2-9 1 16,6-8-1-16,-5-1 0 16,0 0 5-16,3-20 22 15,3-10-7-15,4-6-10 16,2 2-1-16,6-3-3 16,-7 6-4-16,3 5-2 15,1 6-6-15,-5 10-31 16,0 7-47-16,-10 3-92 15,0 0-59-15</inkml:trace>
  <inkml:trace contextRef="#ctx0" brushRef="#br0" timeOffset="40389.6471">17817 11154 285 0,'8'15'25'0,"-4"1"0"15,3 0 42 1,-5-2 1-16,-2-2-36 0,0-1-3 15,0-8-10-15,0 0 1 16,0-3 4-16,1 0 2 16,-1-3 8-16,0-21 7 15,0-6-36-15,8-4-2 16,-4-2 2-16,8-2-3 16,4 2-2-16,2 1-2 15,-2 10-25-15,4 4-56 16,3 7-43-16,-17 14-37 0,1 0-73 15</inkml:trace>
  <inkml:trace contextRef="#ctx0" brushRef="#br0" timeOffset="41062.2091">18147 10961 272 0,'26'7'58'16,"-22"0"-10"-16,0-2 31 16,-4 5 22-16,0 2-37 15,0 9-30-15,-10 0-22 16,-2 6-3-16,0 1-1 15,4-2-4-15,6-3-4 16,2 0 0-16,0-4 0 16,2-6-1-16,12-3-4 15,4-8 0-15,-2-2-2 0,5 0-15 16,-4-2 10-16,3-20 11 16,-1-4 0-16,-4-3 1 15,-5-4 0-15,1-1 1 16,-8 2 1-16,-1 2 6 15,-2 2-1-15,0 3 2 16,0 3 1-16,-10 7-4 16,-1 2 0-16,4 6 0 15,-3 4-3-15,1 3-1 16,4 0 2-16,-4 0 2 16,-2 0-4-16,3 0-2 15,3 0-1-15,3 6 0 0,2-1-1 16,0 4-2-1,0-5-2-15,5 3-11 0,16-6-9 16,5-1 0-16,4 0 6 16,-3 0 3-16,-1 0 7 15,4-8 4-15,-2-2 5 16,-1 2 1-16,2 0 1 16,-3 4 0-16,0 2 5 15,-4 2 0-15,-8 0-3 16,-4 5-2-16,-9 16 1 15,-1 6 6-15,0 2 0 16,0 1 1-16,0-2-4 0,0-3-1 16,0-9-4-1,0-6 0-15,0-6 0 0,12-4 0 16,2 0 3-16,10-8 9 16,5-14 6-1,-3-3-11-15,0 1-3 0,0 1-1 16,-1 2-2-16,-3 4-1 15,-1 2 0-15,-7 7-1 16,-4 4 0-16,-1 4-6 16,-6 0-25-16,6 0-28 15,-9 3-82-15,0 8-167 16</inkml:trace>
  <inkml:trace contextRef="#ctx0" brushRef="#br0" timeOffset="41389.979">18984 11551 41 0,'-51'27'512'15,"-41"-21"-484"-15,-30 1 11 16,-42-2 44-16,-38-3-27 15,-40-2-30-15,-26 0-13 16,-23 0-6-16,-6-14-4 16,12 4 1-16,31 6-4 0,30 4-1 15,43 0-5-15,40 0-22 16,45 0 12 0,50-2 12-16,36-6-23 15,12-4-63-15,48 7-67 0,4-6-113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72E5E88-7C81-4CD5-913A-12480042996F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F76C517-9C6F-4DB1-8E88-AA9AFB578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6480048" cy="2301240"/>
          </a:xfrm>
        </p:spPr>
        <p:txBody>
          <a:bodyPr rIns="45720" anchor="t">
            <a:normAutofit/>
          </a:bodyPr>
          <a:lstStyle>
            <a:lvl1pPr algn="l">
              <a:defRPr lang="en-US" sz="4000" b="1" cap="none" baseline="0" dirty="0">
                <a:ln w="5000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50000"/>
                    </a:schemeClr>
                  </a:outerShdw>
                </a:effectLst>
                <a:latin typeface="Myriad Pro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80048" cy="129540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Myriad Pro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52400" y="6188075"/>
            <a:ext cx="2895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0" y="6172200"/>
            <a:ext cx="7620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" cy="30480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0" y="63978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5718411-9003-D84C-8A14-085D67502A3B}" type="slidenum"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590800" cy="5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37705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40080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" name="Date Placeholder 9"/>
          <p:cNvSpPr txBox="1">
            <a:spLocks/>
          </p:cNvSpPr>
          <p:nvPr userDrawn="1"/>
        </p:nvSpPr>
        <p:spPr>
          <a:xfrm>
            <a:off x="76200" y="6216876"/>
            <a:ext cx="2133600" cy="401638"/>
          </a:xfrm>
          <a:prstGeom prst="rect">
            <a:avLst/>
          </a:prstGeom>
        </p:spPr>
        <p:txBody>
          <a:bodyPr vert="horz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400" b="1" kern="120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5718411-9003-D84C-8A14-085D67502A3B}" type="slidenum">
              <a:rPr lang="en-US" sz="1200" smtClean="0">
                <a:latin typeface="Calibri" panose="020F0502020204030204" pitchFamily="34" charset="0"/>
              </a:rPr>
              <a:pPr algn="l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98438"/>
            <a:ext cx="8458200" cy="7159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 nauman 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2400" y="6288974"/>
            <a:ext cx="2895600" cy="228600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72000" y="6288974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400800"/>
            <a:ext cx="9144000" cy="240474"/>
            <a:chOff x="0" y="6400800"/>
            <a:chExt cx="9144000" cy="24047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867400" y="6400800"/>
              <a:ext cx="381000" cy="2404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724400" y="6400800"/>
              <a:ext cx="11430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2200" y="6400800"/>
              <a:ext cx="2362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9800" y="6400800"/>
              <a:ext cx="152400" cy="24047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676400" y="6400800"/>
              <a:ext cx="533400" cy="2404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6400800"/>
              <a:ext cx="16002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19200" y="6400800"/>
              <a:ext cx="5334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877300" y="6400800"/>
              <a:ext cx="266700" cy="2404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248400" y="6400800"/>
              <a:ext cx="838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484" y="627031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5718411-9003-D84C-8A14-085D67502A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58001" y="6400800"/>
            <a:ext cx="2133600" cy="2404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http://recluze.net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bg1"/>
        </a:buClr>
        <a:buSzPct val="80000"/>
        <a:buFont typeface="Wingdings 2"/>
        <a:buChar char=""/>
        <a:defRPr kumimoji="0" sz="3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  <a:lvl2pPr marL="722376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2pPr>
      <a:lvl3pPr marL="1005840" indent="-256032" algn="l" rtl="0" eaLnBrk="1" latinLnBrk="0" hangingPunct="1">
        <a:spcBef>
          <a:spcPct val="20000"/>
        </a:spcBef>
        <a:buClr>
          <a:schemeClr val="bg1"/>
        </a:buClr>
        <a:buSzPct val="85000"/>
        <a:buFont typeface="Arial"/>
        <a:buChar char="○"/>
        <a:defRPr kumimoji="0" sz="24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3pPr>
      <a:lvl4pPr marL="1280160" indent="-237744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4pPr>
      <a:lvl5pPr marL="1490472" indent="-182880" algn="l" rtl="0" eaLnBrk="1" latinLnBrk="0" hangingPunct="1">
        <a:spcBef>
          <a:spcPct val="20000"/>
        </a:spcBef>
        <a:buClr>
          <a:schemeClr val="bg1"/>
        </a:buClr>
        <a:buSzPct val="100000"/>
        <a:buFont typeface="Arial"/>
        <a:buChar char="-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382000" cy="2301240"/>
          </a:xfrm>
        </p:spPr>
        <p:txBody>
          <a:bodyPr>
            <a:noAutofit/>
          </a:bodyPr>
          <a:lstStyle/>
          <a:p>
            <a:pPr algn="l"/>
            <a:r>
              <a:rPr lang="en-US" sz="2700" b="0" dirty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CS118: Programming Fundamentals</a:t>
            </a:r>
            <a:br>
              <a:rPr lang="en-US" b="0" dirty="0">
                <a:latin typeface="Calibri Light" panose="020F0302020204030204" pitchFamily="34" charset="0"/>
              </a:rPr>
            </a:br>
            <a:br>
              <a:rPr lang="en-US" sz="2400" b="0" dirty="0">
                <a:latin typeface="Calibri Light" panose="020F0302020204030204" pitchFamily="34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Lecture 5: </a:t>
            </a:r>
            <a:b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Functions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Dr. Mohammad Nauman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Assistant Professor (CS), National University of Computer and Emerging Sciences</a:t>
            </a:r>
          </a:p>
          <a:p>
            <a:pPr algn="l"/>
            <a:endParaRPr lang="en-US" sz="1800" dirty="0"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mohammad.nauman@nu.edu.pk</a:t>
            </a:r>
          </a:p>
          <a:p>
            <a:pPr algn="l"/>
            <a:r>
              <a:rPr lang="en-US" sz="1800" dirty="0">
                <a:solidFill>
                  <a:srgbClr val="2079C2"/>
                </a:solidFill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http://recluze.net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8258" y="657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929" y="646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24" y="835067"/>
            <a:ext cx="1228725" cy="47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15" y="1445408"/>
            <a:ext cx="1081574" cy="11878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6796282" cy="3581400"/>
          </a:xfrm>
        </p:spPr>
      </p:pic>
      <p:sp>
        <p:nvSpPr>
          <p:cNvPr id="6" name="TextBox 5"/>
          <p:cNvSpPr txBox="1"/>
          <p:nvPr/>
        </p:nvSpPr>
        <p:spPr>
          <a:xfrm>
            <a:off x="2286000" y="3467100"/>
            <a:ext cx="48006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9048D-D8B1-4EEB-B587-A56851BB4C9A}"/>
                  </a:ext>
                </a:extLst>
              </p14:cNvPr>
              <p14:cNvContentPartPr/>
              <p14:nvPr/>
            </p14:nvContentPartPr>
            <p14:xfrm>
              <a:off x="1387800" y="912600"/>
              <a:ext cx="6963120" cy="357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9048D-D8B1-4EEB-B587-A56851BB4C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8440" y="903240"/>
                <a:ext cx="6981840" cy="35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93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394330" cy="35052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FB434F-874D-4384-A0A3-7EDABDB96165}"/>
                  </a:ext>
                </a:extLst>
              </p14:cNvPr>
              <p14:cNvContentPartPr/>
              <p14:nvPr/>
            </p14:nvContentPartPr>
            <p14:xfrm>
              <a:off x="1012680" y="2445840"/>
              <a:ext cx="7078320" cy="273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FB434F-874D-4384-A0A3-7EDABDB961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3320" y="2436480"/>
                <a:ext cx="7097040" cy="27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7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5061-8BC2-4197-B529-B6F1E0A8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DEE1-36C6-490D-8230-0E11A4AF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4F142E-1086-41CA-8037-18657C672BAE}"/>
                  </a:ext>
                </a:extLst>
              </p14:cNvPr>
              <p14:cNvContentPartPr/>
              <p14:nvPr/>
            </p14:nvContentPartPr>
            <p14:xfrm>
              <a:off x="519480" y="290880"/>
              <a:ext cx="8582400" cy="618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4F142E-1086-41CA-8037-18657C672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120" y="281520"/>
                <a:ext cx="8601120" cy="62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5997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8317</TotalTime>
  <Words>37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Helvetica Light</vt:lpstr>
      <vt:lpstr>Helvetica Neue Light</vt:lpstr>
      <vt:lpstr>Helvetica Neue Thin</vt:lpstr>
      <vt:lpstr>Myriad Pro</vt:lpstr>
      <vt:lpstr>Wingdings 2</vt:lpstr>
      <vt:lpstr>Technic</vt:lpstr>
      <vt:lpstr>CS118: Programming Fundamentals  Lecture 5:  Functions</vt:lpstr>
      <vt:lpstr>Function definitions</vt:lpstr>
      <vt:lpstr>Trace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CrossSite Scripting Attacks</dc:title>
  <dc:creator>Nauman</dc:creator>
  <cp:lastModifiedBy>Nauman</cp:lastModifiedBy>
  <cp:revision>420</cp:revision>
  <cp:lastPrinted>2016-11-15T03:38:25Z</cp:lastPrinted>
  <dcterms:created xsi:type="dcterms:W3CDTF">2009-07-02T10:38:30Z</dcterms:created>
  <dcterms:modified xsi:type="dcterms:W3CDTF">2018-09-27T05:13:55Z</dcterms:modified>
</cp:coreProperties>
</file>