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9" r:id="rId2"/>
    <p:sldId id="270" r:id="rId3"/>
    <p:sldId id="271" r:id="rId4"/>
    <p:sldId id="272" r:id="rId5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 userDrawn="1">
          <p15:clr>
            <a:srgbClr val="A4A3A4"/>
          </p15:clr>
        </p15:guide>
        <p15:guide id="2" pos="220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 Nauman" initials="MN" lastIdx="1" clrIdx="0">
    <p:extLst/>
  </p:cmAuthor>
  <p:cmAuthor id="2" name="Mohammad Nauman" initials="MN [2]" lastIdx="1" clrIdx="1">
    <p:extLst/>
  </p:cmAuthor>
  <p:cmAuthor id="3" name="Nauman" initials="N" lastIdx="1" clrIdx="2">
    <p:extLst>
      <p:ext uri="{19B8F6BF-5375-455C-9EA6-DF929625EA0E}">
        <p15:presenceInfo xmlns:p15="http://schemas.microsoft.com/office/powerpoint/2012/main" userId="Nau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8CDC"/>
    <a:srgbClr val="2079C2"/>
    <a:srgbClr val="6666FF"/>
    <a:srgbClr val="48B4FE"/>
    <a:srgbClr val="7CA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 autoAdjust="0"/>
    <p:restoredTop sz="82233" autoAdjust="0"/>
  </p:normalViewPr>
  <p:slideViewPr>
    <p:cSldViewPr>
      <p:cViewPr varScale="1">
        <p:scale>
          <a:sx n="64" d="100"/>
          <a:sy n="64" d="100"/>
        </p:scale>
        <p:origin x="1086" y="72"/>
      </p:cViewPr>
      <p:guideLst>
        <p:guide orient="horz" pos="393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59E4C58C-FF08-4FBB-9CDE-1594CA9CE7DB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1FDC123-1360-4A96-8501-133FEE6BB2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8-10-04T02:55:52.9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14036 14003 144 0,'10'-10'37'0,"-10"3"-24"0,8 1-1 15,-5 1 8 1,6-2 2-16,-5 1-6 0,-1-1-7 16,3 2-3-16,-5 3 6 15,-1 2 11-15,0 0-6 16,0 0-3-16,0 0-1 16,0 0-5-16,0 0 0 15,0 2-6-15,0 12 0 0,0 8 2 16,0 3 0-1,-1 1-4-15,-5-4 0 0,3-2 0 16,3-8 0 0,0-4-2-16,0-7-3 15,0-1-5-15,0 0-5 16,12-13 5-16,10-19 4 0,-6-5 3 16,0 4 2-16,1 3 1 15,-7 7 1-15,-4 7 4 16,-2 8-3-16,1 4 1 15,-5 4 0-15,0 0 3 16,0 0 3-16,0 5 10 16,-5 20-9-16,-11 5-6 15,1 7-4-15,-4 1 1 16,3-4 0-16,4 0 3 0,3-6-2 16,5-6-1-1,4-8 0-15,0-8-2 16,0-6-6-16,8 0-4 0,13-22-1 15,12-22 0-15,3-10 5 16,-1-5-6-16,0 1-2 16,-4 11 13-16,-6 13 2 15,-6 13 1-15,-11 15 3 16,-4 6 4-16,-4 0 10 16,0 15 14-16,-6 24-15 15,-15 11-9-15,-1 4-2 16,-1 3 1-16,2-5 2 0,10-6-3 15,7-6 1 1,4-8-5-16,0-5-2 0,0-8-1 16,5-10-4-16,17-9-2 15,3 0 1-15,2-28-1 16,7-11 7-16,6-11-6 16,3-3-1-16,-2 3 3 15,-5 10 3-15,-8 13 1 16,-7 10 0-16,-11 11 1 15,-8 6 0-15,-2 0 4 16,0 4 3-16,0 24 19 16,-14 11-20-16,-9 3-1 15,-1 2 2-15,0-1-1 16,10-2 3-16,2-9-4 16,12-6-6-16,0-8 0 15,0-9-6-15,14-9-3 16,11 0-3-16,11-25-12 0,2-13 12 15,2-6 3-15,1-5 2 16,-8 8 3-16,-3 5 3 16,-11 11 1-16,-3 11 1 15,-10 9 0-15,-6 5 0 16,0 0 8-16,0 11 15 16,-10 17 1-16,-9 9-21 15,-4 5 4-15,2 0-2 16,5-2 1-16,6-8-1 15,10-5-6-15,0-12 1 16,0-5-2-16,0-10-11 16,12 0 5-16,13-10-10 0,10-26 2 15,2-4 9-15,-1-5-2 16,1 1-1-16,-2 8 5 16,-8 9 3-16,-9 9 1 15,-5 9 0-15,-5 8 1 16,-6 1-1-16,-2 0 4 15,0 15 7-15,0 18 18 16,-16 7-19-16,-6 2 0 16,7-4 7-16,0-2-6 15,6-6-3-15,6-8-5 16,3-8-3-16,0-8-4 0,3-6-10 16,21 0-5-16,4-20-4 15,10-16 14 1,-1-2-4-16,2 0-2 15,-7 4 11-15,-5 7 4 0,-3 11 0 16,-11 4 0-16,-1 7 1 16,-8 5 0-16,-1 0 1 15,-3 0 2-15,0 26 25 16,0 4-12-16,-3 4-5 16,-4-4-3-16,-6-3-4 15,6-2-3-15,7-11-2 16,0-4-2-16,0-8-6 15,9-2-6-15,16 0 8 16,10-26-6-16,3-8 6 16,4 4-3-16,-1 4 8 15,-7 6 1-15,-3 4 1 16,-6 6-1-16,-2 4 2 0,-6 6-1 16,-9 0-1-16,-6 0 0 15,0 0-1-15,-2 6 1 16,0 14 20-16,0 0-8 15,0 2 1-15,-2 0-6 16,-6-4-1-16,6-2-3 16,-2-6-3-16,4-4-2 15,0-4-4-15,0-2-26 16,4 0-3-16,21-18 7 16,10-10 10-16,3-1 13 0,-3 0 2 15,2 2 1 1,0 7 2-16,-10 4 2 0,-8 11-2 15,-9 3 0-15,-3 2 0 16,-7 0 0-16,0 20 6 16,0 10 11-16,-13 4-12 15,-3-1-3-15,-2-1 8 16,6 1-8-16,1-7 2 16,8-4-1-16,-1843-7-3 15,3692-10-1-15,-1846-5-6 16,12 0 1-16,13-13-5 15,2-20-1-15,7-1 0 16,2 0-6-16,0 4 7 16,-7 4 7-16,-4 6 3 0,-2 6 1 15,-3 6 0 1,-6 4 1-16,-4 4 1 0,-7 0-2 16,-1 0 1-16,0 12 5 15,-2 14 14-15,0 1 3 16,0 2-7-16,0-1-5 15,-4-6 5-15,2-5 0 16,2-8-11-16,0-7-5 16,0-2-10-16,0 0-2 15,19-11-4-15,14-21 1 0,5-9-1 16,-1 1-5 0,4 4 9-16,-5 4 12 15,-1 6 0-15,-9 9 0 0,-4 10 0 16,-11 7 0-16,-6 0 0 15,0 0 3-15,-5 11 4 16,0 14 10-16,0 0 2 16,0 3-6-16,-3-1 2 15,-1-3-5-15,1-6-3 16,3-4-1-16,0-6-4 16,0-6-2-16,0-2-11 15,12 0 5-15,12-12-9 16,6-18 8-16,8-6-3 15,5 0-3-15,-2 0-2 16,2 7 1-16,-3 7 11 0,-12 8 2 16,-3 9 1-1,-6 3 0-15,-11 2 0 0,-3 0 1 16,-5 17 10-16,0 9 17 16,0 3-5-16,-5 0-13 15,-7 1 1-15,1-3 5 16,6-5-6-16,3-6-3 15,2-5-7-15,0-8-8 16,0-3-2-16,10 0 2 16,12-8-15-16,10-18 10 15,8-2-1-15,3-2 1 16,-2 0 2-16,-4 2 0 0,0 2-6 16,-1 7 4-1,-7 4 6-15,1 7 3 0,-13 5 4 16,-6 3 1-16,-3 0-1 15,-8 3 1-15,0 19 22 16,0 4 16-16,-10 4-21 16,-3-1 10-16,1 1-10 15,2-5-4-15,5-4-11 16,5-8-3-16,0-8-7 16,0-5-10-16,15 0-7 15,10-5-9-15,12-23 12 16,2-8 4-16,2 0-2 15,4 2 8-15,-9 8-12 0,-2 4 9 16,-7 8 10-16,-9 3 3 16,-5 5 1-16,-6 6 1 15,-4 0 7 1,-3 0 10-16,0 17 30 0,-2 8-6 16,-12 9-23-16,-9 3 3 15,7-1-6-15,-2-4-4 16,13-6-8-16,5-8-4 15,0-4-2-15,0-12-8 16,1-2-6-16,24 0-9 16,4-12 2-16,12-17 7 15,-3-6-2-15,2-1-5 0,-3 0-4 16,1 6-8 0,-3 3 13-16,-4 5 7 0,-6 11 10 15,-5 5 5 1,-11 6 2-16,-7 0 2 0,-2 0 26 15,0 17 10-15,0 11-19 16,-11 4 4-16,-5 2 6 16,-1 1-3-16,5-5-14 15,5-3-2-15,1-10-5 16,6-5-7-16,0-8-8 16,0-4-5-16,13 0-10 15,16-15-2-15,1-12 8 16,8-5-3-16,-1 2 3 15,3 2 10-15,-8 3 7 16,1 3 1-16,-8 8-1 16,-9 5 0-16,-4 7 1 15,-4 2-1-15,-8 0 7 0,0 3 24 16,0 24 8-16,0 0-21 16,-16 4 4-16,3 1 7 15,6-4-7-15,-2-4-10 16,9 4-7-16,-2-8-4 15,2-7-1-15,0-7-3 16,0-6-12-16,6 0-1 16,18-1-21-16,3-25 15 15,5-8 0-15,3 0-6 16,-6 4 1-16,3 4 12 0,-14 8 12 16,-1 4 3-1,-9 5 0-15,1 7 1 0,-9 2 0 16,0 0 5-16,0 0 20 15,0 17 11-15,0 7-15 16,-5 2-3-16,-3-2-3 16,1-1-2-16,2-4-8 15,5-5-1-15,0-6-5 16,0-4-1-16,0-4-14 16,12 0 8-16,15-10-11 15,4-12 8-15,-1-4-1 16,4 4-1-16,-7 5 7 15,-6 4 2-15,-8 7 1 0,-8 2 1 16,-3 4 1 0,-2 0 3-16,0 0 2 0,0 0 12 15,0 8 5 1,0 10-10-16,0 2 4 0,0-2 0 16,0 2-9-16,-2-4 1 15,2-2-3-15,0-4-5 16,0-6-2-16,0-4-5 15,2 0-3-15,14 0 1 16,-1 0-4-16,0-9 0 16,2-8-3-16,0 2-2 15,-5 0-9-15,-10 9-32 0,-2 0-73 16</inkml:trace>
  <inkml:trace contextRef="#ctx0" brushRef="#br0" timeOffset="2532.0805">14328 15470 26 0,'24'-36'62'0,"-24"32"-43"16,0 4 15-16,0 0-6 15,-2 0-21-15,-17 10 4 16,-4 16-8-16,-2 1 21 16,-2 0 2-16,-1 8-7 15,-2-6 10-15,11-2 6 16,5-5-11-16,4-8-6 16,8-9-15-16,2-3 3 15,0-2-6-15,0 0-11 16,0-5-8-16,14-25 15 15,9-2 3-15,-4-3-2 16,3 8 0-16,-3 0 1 16,-4 13 1-16,-10 5 1 15,2 4 1-15,-5 5 1 16,-2 0 5-16,0 0 12 0,-9 8 11 16,-7 18-26-16,-10 7 0 15,1 2 2-15,0 4 3 16,2-3-6-16,10-6 5 15,5-7-2-15,8-10-4 16,0-10-2-16,10-3-11 16,13 0 3-16,8-23-5 15,4-16 3-15,2-4 0 0,3-7 1 16,-5 4 3 0,-2 6 5-16,-11 10-2 15,-6 11 3-15,-13 9 1 16,-3 7 1-16,0 3 15 0,-12 0-4 15,-17 23-5-15,-7 16 4 16,2 6-3-16,3 7 9 16,7-2-7-16,2-1-3 15,10-11 2-15,10-13-10 16,2-4 0-16,0-13-9 16,25-8 2-16,12 0-3 15,4-24-4-15,16-15 6 16,3-9-2-16,3 1-3 0,0-3-4 15,0 7 14 1,-10 7 2-16,-9 10 2 16,-14 10 0-16,-10 8 1 0,-6 4-1 15,-12 4-1-15,-2 0 10 16,0 8 13-16,0 19 19 16,-4 9-23-16,-12 5-6 15,-3 2 1-15,6-1-4 16,2-4-4-16,10-6-4 15,1-10-2-15,0-8-3 16,10-12-11-16,17-2 3 16,11-11-12-16,8-24 0 15,5-9 5-15,-1 2 0 16,0-1 0-16,-7 7 9 0,0 8 6 16,-7 10 3-1,-7 6 0-15,-8 8 4 16,-9 4-3-16,-4 0 2 0,-8 3 4 15,0 20 23-15,0 9 3 16,-16 4-16-16,-1 0-6 16,1-1-1-16,7-9 2 15,5-6-10-15,4-10-2 16,0-8-9-16,4-2-9 16,21 0 5-16,8-20-2 15,0-15-5-15,11-8 4 16,-6 2 0-16,1 1 11 15,0 8 5-15,-2 6 0 16,-3 8 2-16,-8 11-1 16,-7 2 0-16,-7 5 0 0,-7 0 4 15,-3 0 1-15,-2 8 13 16,0 12 15-16,0 5-7 16,-13 0-6-16,-3-1-4 15,4 1-10-15,1-10-2 16,11-2-5-16,0-8 0 15,0-5-11-15,4 0-3 16,17 0-4-16,8-23 1 16,2-5 6-16,-4-1 0 15,-4 7-4-15,-6 8 15 0,-6 7 1 16,0 5-1 0,-11 2 0-16,0 0 2 0,0 5 10 15,0 20 15 1,-11 7-21-16,-2-2 0 0,0-6 0 15,1 4 3-15,8-10-1 16,-5-3-5-16,9-4-2 16,0-7-1-16,0-4-3 15,0 0-19-15,15-1 7 16,8-24-9-16,1-2 11 16,-5 2 4-16,-9 4 0 15,-3 12 6-15,-5 0 3 16,-2 9 2-16,0 0 5 15,0 0 9-15,0 0 6 16,0 9-8-16,-11 6-10 0,-2 7-1 16,1 1 2-1,1-5 2-15,6-3-3 0,3-4-4 16,2-7-2-16,0 4-15 16,0-6-39-16,0-2-51 15,0 0-113-15</inkml:trace>
  <inkml:trace contextRef="#ctx0" brushRef="#br0" timeOffset="7703.1234">15449 16172 187 0,'0'0'64'0,"-5"0"-34"16,-9 8-9-16,-3 16 15 15,0 2-11-15,3 2-4 16,8-2-6-16,-5-1-7 16,11-9-3-16,0-3-5 15,0-6-2-15,0-7-5 16,17 0-5-16,6 0-2 16,12-22 0-16,-6-4 12 15,6 0-1-15,-1 3 2 0,-5 1 0 16,0 5 1-1,-10 6-1-15,-6 4 2 0,-2 5 1 16,-11 2-1-16,0 0 6 16,0 0 7-16,0 18 26 15,0 9-21-15,-16 4-6 16,4-3 1-16,1-3-4 16,7-5-2-16,4-7-8 15,0-3 0-15,0-6-10 16,18-4 5-16,7 0-7 15,9-18-1-15,3-11 2 16,0-1 2-16,-1 3-2 0,-6 0 7 16,1 5 3-16,-4 10 1 15,-10 3 1 1,-4 7 0-16,-6 2-1 0,-5 0 3 16,-2 0 7-16,0 0 16 15,0 23 12-15,-3 12-23 16,-16 2-4-16,5 4-2 15,0-3 2-15,3-4-8 16,6-8-2-16,1-8-1 16,4-6-3-16,0-10-1 15,11-2-4-15,14 0-3 0,9-28-3 16,2-4 7 0,3-7-3-16,1-1-8 0,4 3 12 15,-5 1 2 1,-2 5 4-16,-3 8 1 0,-9 6 1 15,-9 13-1-15,-5 4-1 16,-9 0 4-16,-2 14 10 16,0 20 16-16,0 8-9 15,-6 1-11-15,-7-1-1 16,3-6-4-16,3-8-1 16,5-10-1-16,2-8-3 15,0-4-1-15,0-6-11 16,14 0 6-16,11-20-5 15,8-14-2-15,5-6 6 16,-1 2-3-16,1 0 4 0,-3 8 6 16,0 1 0-1,-6 8 0-15,-4 9 1 0,-4 5-1 16,-8 7 0 0,-10 0 2-16,-1 4 0 0,-2 22 15 15,0 6 1-15,0 3-5 16,-8 1-6-16,0-5 1 15,0-4-4-15,7-9 0 16,1-8-4-16,0-1-1 16,0-9-5-16,9 0-5 15,12 0 4-15,8-21-5 16,8-11 3-16,0 1 1 0,-1 3-1 16,-6 5 8-1,1 5 1-15,-6 7 0 0,-8 5 0 16,-7 5 0-16,-1 1 0 15,-7 0 1-15,-2 10 1 16,0 17 14-16,0 4 2 16,0 1-10-16,-11 2 1 15,7-10-4-15,3-2-3 16,1-10-2-16,0-6 0 16,0-6-4-16,0 0-9 15,17 0 3-15,9-18-3 16,0-8 7-16,5-6 1 15,-3 6-1-15,7-5 2 0,-6 8 3 16,4 0 0-16,-8 9 1 16,0 4 0-1,-9 6 0-15,4 4 0 0,-10 0 1 16,-5 0-1-16,-2 0 0 16,-3 19 11-16,0 7 7 15,0 2-5-15,0 2-3 16,0-2-1-16,-3-11-5 15,3 0-4-15,0-7-2 16,0-10-4-16,10 0-3 16,14 0 1-16,3-12-2 15,2-15-2-15,4-2 6 0,2-1 2 16,1-1 2 0,-5 6 0-16,4 2 2 0,-2 7 0 15,-5 5 0 1,-6 9 0-16,-9 2-1 0,-1 0 1 15,-9 2 0-15,0 19 11 16,-3 3 3-16,0 5-3 16,0 0 0-16,0 0-1 15,0-1-5-15,-4-4-2 16,4-8-3-16,0 0 0 16,0-10-4-16,0-4-3 15,17-2-1-15,12 0 0 16,1-24-6-16,10-4-1 15,3-2 6-15,-2 2 0 16,4-1 4-16,-7 5 4 0,-2 8 1 16,-5 2-1-16,-8 8 2 15,-6 6-1-15,-9 0 0 16,-7 2 0-16,-1 21 18 16,0 2 3-16,0 3-9 15,0-1-1-15,-1-5-3 16,-3-4-4-16,4-6-3 15,0-2-1-15,0-6-1 16,0 0-6-16,4-4 2 16,15 0-1-16,6-6-1 15,4-18-3-15,6-4 1 16,2 0 1-16,-3 2 4 16,-5 5 1-16,-3 6 2 15,-2 2 1-15,-4 9-1 0,-7 2 1 16,-5 2 0-16,-2 0 0 15,-6 0 1-15,0 12 6 16,0 10 5-16,0 3-2 16,0-2-4-16,0 4-4 15,0-5-1-15,1-4-1 16,7-8 0-16,-5-6-1 16,10-4-5-16,3 0-2 15,9 0-2-15,9-19 2 16,1-6-1-16,2-2 2 15,0 5 4-15,-8-1 2 16,-2 0 1-16,-6 9 0 16,-2 4 0-16,-5 2 0 0,-9 4 0 15,3 4 0-15,-6 0 0 16,-2 0-1-16,0 0 1 16,0 6 10-16,0 15 10 15,0 1-2-15,0 0-10 16,0 0-4-16,0-6-2 15,0-1-2-15,0-6-1 16,6-7 0-16,3-2-9 16,7 0 6-16,4 0-8 15,7-22 3-15,7-10 2 16,2-9 1-16,0 5-4 16,11-4 2-16,-6 2-5 0,-2 6 5 15,-2 6 5-15,-4 6 3 16,-9 8 0-16,-10 8 1 15,-9 2 4-15,1 2 2 16,-6 0 10-16,0 16 22 16,0 12-13-16,0 4-10 15,-9 0-5-15,-1 4-2 16,7-4-3-16,0-2-4 16,-3-2-2-16,6-7 0 15,0-7-1-15,0-7-4 16,9-7-3-16,5 0 4 15,10 0-3-15,9-20 3 16,-2-9-2-16,6-1-2 16,0 0 3-16,6 3-1 15,-3 4 2-15,0 4 0 0,-2 8 1 16,-5 4 3-16,-8 5 0 16,-15 2 1-16,-4 0 0 15,0 9-1-15,-4 12 17 16,-2 8-5-16,0 1-4 15,0 2-1-15,0-2-2 16,0-3-4-16,0-4 0 16,0-8-1-16,2-6 0 15,7-7-3-15,3-2-6 16,5 0 3-16,8 0-1 16,2-14 3-16,4-3-2 15,-4 4 4-15,-2-2 0 0,-2 6 2 16,-1-1 1-16,-9 6-1 15,-1 4 0-15,-8-3 0 16,-2 3 0-16,3 0 0 16,-3 0 0-16,-2 0 0 15,1 13 10-15,-1 6 2 16,0 3-1-16,0 0-4 16,0 1-5-16,0-5-1 0,0-2-1 15,6-6 0 1,3-6-4-16,1-4-4 15,7 0-3-15,6 0-6 0,2 0 4 16,3-18 7-16,3-5 2 16,-1 2 0-1,5-3-1-15,2 2 2 0,-1 7 0 16,-3 5 3-16,-5 9 0 16,-8 1 1-16,-8 0 0 15,-6 0 3-15,-4 8 5 16,-2 7 8-16,0 3 1 15,0 2-6-15,0-1-6 16,0-1-5-16,0-4 1 16,5-1 0-16,-3-4-1 15,1 1-1-15,8-4-4 0,5-6-4 16,7 0 2 0,10 0-2-16,5-6-1 0,-1-10 3 15,2-2-1-15,7 1 0 16,-7 0 2-16,2 2 3 15,-3 6 2-15,-8 3 0 16,-10 3 2-16,-2 3-1 16,-7 0 3-16,-5 0 0 15,1 3 1-15,-7 9 13 16,0 2 5-16,0 2-9 16,0 0-6-16,0 0 0 15,0-2-6-15,0-4-2 16,0-4 0-16,0-4-4 15,5-2-9-15,8 0-2 16,8 0 6-16,2-6 1 16,-5-8 2-16,3 2 4 15,-3-2 2-15,-1 1-3 0,-4 8 3 16,-9 1 0-16,4 1 0 16,-6 3 0-16,2 0 0 15,1 0 1-15,-3 0-1 16,-2 0 2-16,2 0-2 15,0 5 0-15,0 2 4 16,2 8 0-16,-2-3 0 16,0-2-2-16,7-2-2 0,-1-4 0 15,11-4-5 1,4 0 4-16,4 0-1 0,7-2 2 16,2-15 0-1,-4-2-5-15,2-1 2 0,-4-1 1 16,-5 8 2-1,-6-1 0-15,-4 8 0 0,-7 4 0 16,-4 0 0-16,-1 2 1 16,-3 0 0-16,0 0 5 15,0 0 0-15,0 0-1 16,4 2 5-16,-4 6-5 16,2 2-4-16,-2-4 0 15,0-4-1-15,0 2-2 16,0-4-2-16,1 0-1 15,4 0-6-15,1 0-2 16,7 0 5-16,-4-15 4 16,-2-2-6-16,0-4 1 0,-5 2 6 15,-2-3 3-15,0 3-1 16,0 3 1-16,0 6 0 16,-11 5 2-16,-10 5 2 15,-8 0 1-15,-4 0-3 16,-3 18 6-16,-3 5 1 15,-1 8 7-15,3-4-4 16,4 1-1-16,5-3-7 16,6-5-4-16,6-8 0 15,4-4-1-15,8-6-4 0,0-2-13 16,4 0-20 0,0-17-24-16,0-8 9 0,0-5 25 15,0-5 8-15,0 6 12 16,0 2 8-16,0 7 0 15,0 9 1-15,0 6 4 16,-6 5 22-16,-18 0 5 16,-2 10-2-16,-9 12-8 15,-3 3-3-15,3-1 0 16,-1-5-3-16,7 0-7 16,4-7-4-16,3-6-5 15,6-4 0-15,3-2-4 16,3 0-14-16,-1 0 2 15,2-20 3-15,2-4 1 0,0-7 1 16,2 9 9-16,-6 3 2 16,3 3 0-16,-5 4 1 15,-3 1 2-15,-9 11 7 16,-5 0 2-16,0 0-1 16,-8 0 4-16,1 11-4 15,-3 4-3-15,-1 0 1 16,1 2 4-16,10-4-9 15,1-5-4-15,10-3 0 16,2-1-10-16,3-4-4 16,6 0-10-16,-1 0-6 15,-3-8 7-15,1-6 2 16,-3-2 2-16,2 0 17 0,-9 3 2 16,2 4 1-16,-4 5 7 15,-8 4 7-15,-1 0 12 16,-9 0-3-16,0 10-6 15,1-1-8-15,4 3 3 16,-2-7-8-16,6 3-5 16,4-6 0-16,4-2-3 15,8 0-7-15,-2 0-15 16,3 0-8-16,-1-4 4 16,-7-5 14-16,2-2 11 15,-4 4 4-15,-2 0 5 16,0 5 8-16,0 0 5 0,-6 2 1 15,0 0 5 1,4 0-10-16,-9 0-10 16,0 4-3-16,2 6 1 15,-1 0 4-15,10-2 0 16,-2-2-3-16,10 0-3 0,-4-4 0 16,4 1-2-16,-1-3-4 15,-5 0-15-15,0 0-5 16,-6 0 6-16,3 1 18 15,0 3 2-15,-3 5 4 16,2-4 3-16,-3 5 1 16,3 1-4-16,1-5 2 15,-2 2 2-15,4-3-1 0,1 0 0 16,0-1 0 0,0-4-6-16,-2 0-1 0,-6 0-3 15,-4 0-2-15,-5 0-1 16,-4-9-3-16,6-3 4 15,3 1 1-15,4-2-5 16,5 2-7-16,5 0-10 16,7 1 6-16,-1-1 1 15,10-3-4-15,-3 5 8 16,6 2 9-16,-4 7 4 16,1 0 2-16,-1 0 5 15,-4 0 0-15,2 5-2 16,-1 5-3-16,7-2-1 0,-3-1-17 15,5-7-46 1,1 0-52-16</inkml:trace>
  <inkml:trace contextRef="#ctx0" brushRef="#br0" timeOffset="10718.7466">1851 2181 91 0,'-6'0'37'0,"6"-1"-8"16,0-16-27-16,0-1 4 16,13-4 1-16,3 2 8 15,0-2-8-15,-2 2 8 16,-1 4 7-16,-4 4 1 16,-2 6-4-16,-4 5-3 0,-3 1-4 15,0 0 3-15,0 0 8 16,0 16 1-16,0 16-11 15,-17 14 8-15,-7 0-5 16,5 0-3-16,1-1-2 16,9-7-2-16,3-6-6 15,6-11-3-15,0-12-2 16,0-7-6-16,15-2 1 16,21-7 4-16,12-31-5 15,12-14-2-15,2-8-13 16,4 6 12-16,-8 9-2 15,-10 16 12-15,-16 12 1 16,-12 13 0-16,-13 4 0 0,-7 0 0 16,0 14 0-16,-1 20 21 15,-21 6-1-15,-1 4-1 16,1-5-8-16,8-6-1 16,2-8-3-16,8-10-2 15,4-5-5-15,0-7-6 16,5-3-1-16,22 0 5 15,12-15-3-15,5-16-2 16,2-5-9-16,-3 3 7 16,-3 4 3-16,-5 7 4 15,-4 1-3-15,-4 5 4 16,-5 6 1-16,-10 4 0 0,-6 6 0 16,-6 0 0-1,0 8 14-15,-12 29 19 0,-15 12-14 16,-1 8-1-16,3-4-2 15,7-4-4-15,11-11-9 16,7-13-3-16,0-6-1 16,9-10-8-16,24-9 6 15,11 0 1-15,11-29-6 16,14-15-5-16,2-11-3 16,-1 1-6-16,1 4-3 15,-7 6 9-15,-6 8 11 0,-10 10 4 16,-9 10-1-16,-15 9 4 15,-14 7-4-15,-10 0 4 16,0 3 21-16,0 23 14 16,-9 10-13-16,-11 5-6 15,1-4-3-15,10 3-7 16,7-5-6-16,2-7-2 16,0-6-2-16,13-8-4 15,12-11 5-15,14-3 1 16,5 0-2-16,13-25-3 15,11-14-9-15,-1-3 0 16,0 1-2-16,-5 2 6 16,-10 14 6-16,-11 7 4 15,-9 9 0-15,-12 8 0 16,-10 1 1-16,-3 0-2 16,-6 0 2-16,-1 18 24 15,0 10-1-15,0 8-5 0,0 1-6 16,0 1-2-16,0-5-7 15,0-9-4-15,12-6-1 16,10-11-4-16,7-4 3 16,8-3-2-16,11-12-3 15,6-22-1-15,6-11-9 16,0 2 6-16,-6-2-4 16,2 10 2-16,-13 8 5 15,-5 9 6-15,-15 10 2 16,-11 5 0-16,-7 3 0 0,-5 0 0 15,0 0 12-15,0 19 19 16,0 9-6-16,-8 3-11 16,-3-1-4-1,0-2-5-15,8 0-3 0,3-4-2 16,0-4 0-16,0-6-2 16,0-6-4-16,16-8-1 15,6 0-2-15,10 0-1 16,6-27-15-16,3-3-1 15,0-1 4-15,2 0 11 16,-3 9-6-16,-5 7 6 16,-8 6 11-16,-13 9-2 15,-1 0 2-15,-9 0 0 16,-4 9 6-16,0 13 27 16,0 2-15-16,0-1-1 15,0 2-4-15,0-8-5 0,0 0-7 16,0-5-1-16,1-11-3 15,13-1-2-15,4 0 4 16,7-5-1-16,12-21-12 16,8-5-3-16,2 6 5 15,-6 0 4-15,-4 13 6 16,-9 6 2-16,-4 5 0 16,-7 1 0-16,-2 0 0 15,1 0 0-15,-3 0 0 16,1 0-1-16,-3 0 0 15,-1 12-2-15,0 6 0 0,-7 6-27 16,-3-12-57-16,0-1-89 16</inkml:trace>
  <inkml:trace contextRef="#ctx0" brushRef="#br0" timeOffset="13250.2073">3387 2841 25 0,'-2'0'93'15,"-14"0"-72"-15,-1 4 1 16,-1 12 1-16,-4 5 7 16,-4 2 4-16,1 7 9 15,-2 1-9-15,2 1-10 0,8-9 0 16,4-5-8 0,10-7-12-16,3-9-4 0,0-2-9 15,3 0-10 1,27-6 5-16,9-23 7 0,7-7-6 15,-1-1-9-15,5-2 0 16,-3 3 4-16,-11 6 17 16,-7 10 1-16,-8 10 2 15,-9 8 3-15,-8 2 3 16,-4 0 1-16,0 16 30 16,-10 18 8-16,-17 4-11 15,6 2-7-15,2-4-5 16,5-5-9-16,9-7-7 15,5-11-8-15,0-6-1 0,0-7-12 16,23 0 11-16,11-7-9 16,10-24-12-16,0-7-1 15,9-7-4-15,-8 5 4 16,3 5 9-16,-9 10 4 16,-14 9 11-16,-9 10 0 15,-9 6 0-15,-7 0 1 16,0 12 13-16,0 20 21 15,-16 10-2-15,-7 3-10 16,2-1-3-16,4-5-1 16,7-4-9-16,8-9 0 15,2-6-10-15,0-8 0 16,12-6-8-16,17-6 5 16,12 0-2-16,5-26-11 15,10-8-4-15,-2-5-18 0,-2 2 0 16,-4 3 8-16,-6 5 12 15,-10 11 15-15,-7 10 3 16,-12 8 0-16,-6 0 2 16,-7 0-2-16,0 18 22 15,0 14 26-15,-7 5-15 16,-13 2-7-16,2 0-3 16,5-5-1-16,6-4-11 15,2-8-5-15,5-6-6 16,0-8-4-16,5-8-2 15,20 0 0-15,8-4-9 16,2-24-6-16,11-6-4 0,-5-2-10 16,3 4-9-16,-5 3 17 15,-3 10 21-15,-7 6 6 16,-4 8 0-16,-6 5 2 16,-12 0-2-16,0 0 4 15,-5 14 12-15,-1 8 7 16,-1 4 1-16,0 1 3 15,0-4-10-15,0 1 4 16,0-4-9-16,0-7-5 16,0-4-7-16,5-7 0 15,3-2-9-15,4 0 9 0,12-4 0 16,7-19-3 0,6-6-6-16,3-3-3 0,6-2-10 15,7 1 0 1,0 3 4-16,1 4 12 0,-2 5 5 15,-11 6-1-15,-5 10 2 16,-15 5 2-16,-8 0 1 16,-9 3 4-16,-4 19 28 15,0 3 7-15,0 2-18 16,-13 0-3-16,1-5-2 16,2-3-8-16,9-6-8 15,1-5-3-15,0-6-2 16,0-2-9-16,0 0 1 15,19-6-8-15,8-16-5 16,4-4 0-16,3-2-15 16,0 0 5-16,4 3 11 0,-3 7 9 15,-6 9 5-15,-6 8 7 16,-9 1 0-16,-5 0 2 16,-7 6 1-16,-2 10 17 15,0 7-1-15,0 3 8 16,0-5-10-16,0 2-2 15,0-3 4-15,0-4-5 16,0-6-9-16,0-2-4 16,0-6-1-16,8-2-12 0,11 0 8 15,10 0-17 1,4-22-3-16,9-5 6 16,0 4-5-16,-3 1-7 15,-5 7 8-15,-7 7 17 0,-4 7 6 16,-6 1 1-1,-9 0 6-15,-1 4 16 0,-6 14 15 16,-1 7 1-16,0 4-11 16,0-1-8-16,-6-4 5 15,3-6 1-15,1-4-14 16,2-7-6-16,0-2-6 16,0-5-8-16,10 0 5 15,15-8-2-15,12-18-7 16,4-6-11-16,5-2-12 0,-3 1-1 15,-5 8 8 1,-3 5 15-16,-9 5 11 0,-2 9 2 16,-10 4 1-1,-3 2-1-15,-5 0 6 0,-6 0 10 16,0 11 23-16,0 8 2 16,0 6-19-16,0 3-1 15,-10-2-1-15,3 0-8 16,2-6-3-16,4-6-4 15,1-4-5-15,0-7-6 16,6-3-1-16,14 0-2 16,9-13-6-16,3-17-1 15,2-4-4-15,0-1-15 16,8 1 4-16,-5 2 7 0,3 5 5 16,-5 9 9-16,-4 5 6 15,-10 8 4 1,-8 5 1-16,-5 0 3 0,-8 3 24 15,0 21 21-15,-5 6-11 16,-9-2-14-16,3-1 1 16,3-7-10-16,4-5-7 15,4 0-6-15,0-4-2 16,0-7-5-16,0 1-4 16,17-5 0-16,3 0-11 15,13-8-4-15,1-14 7 16,5-6-12-16,1-1-1 0,-4 4 1 15,0 3 6 1,-8 5 15-16,-3 9 8 16,-3 6 0-16,-12 2 0 0,-6 0 0 15,-4 12 18-15,0 16 32 16,0 4-8-16,0 4-17 16,-4-5-6-16,-3-5-4 15,7-5-6-15,0-4-9 16,0-5-3-16,4-9-1 15,13-3 2-15,8 0-8 16,11-7-17-16,3-19-6 16,5 2-11-16,-3 2 0 15,-6 7 28-15,-5 4 12 16,-4 4-2-16,-5 4 2 16,-7 3 3-16,-1 0 1 15,-6 0 4-15,-4 3 16 0,-1 15 16 16,5 5 0-16,-6 3-7 15,4-4-14-15,-5 0 1 16,2-4-7-16,3-6-9 16,-5-7 0-16,2-2-5 15,-2-3-21-15,0 0-54 16,0 0-54-16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8-10-04T03:41:10.2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1475 12905 151 0,'14'-15'123'0,"-5"-3"-100"16,5-3-19-16,5-2 18 16,3-2 14-16,1 0 7 15,0 0 0-15,8 1-3 16,-6 4-4-16,-3 6 1 15,-14 6-19-15,0 8-10 16,-8 0-3-16,0 0 4 0,-11 0 21 16,-25 24-4-16,-11 10-26 15,-3 5 2-15,1 7-1 16,12-7-1-16,12-3 0 16,12-1-3-16,13-1-2 15,0-2-7-15,20-2-10 16,20-1-5-16,5-2 0 15,-3-3 5-15,-8 0 5 16,-11-4 9-16,-13 0 6 16,-10-4 2-16,0 0 4 15,-21 2 15-15,-17-1 1 16,-5 1-5-16,0-7-6 0,4 0-6 16,7-5-1-16,7-6-2 15,7 0-4-15,6 0-21 16,8-14-27-16,4 4-47 15,0 0-44-15</inkml:trace>
  <inkml:trace contextRef="#ctx0" brushRef="#br0" timeOffset="578.6144">1851 13033 297 0,'23'-33'35'0,"-23"11"-35"0,0-1 8 15,0 5 25-15,-11 0 8 16,-7 8-11-16,-7 2-17 16,-2 7-7-16,-5 1 14 15,0 0-11-15,-2 14-9 16,7 14-2-16,4 2 0 15,13 2 1-15,8 2-5 16,2-4-8-16,0-3-12 16,13-6-5-16,12-9 14 15,5-10 5-15,5-2-4 16,5-2 11-16,-1-22 5 0,-8 0 0 16,-6 2 1-1,-8 6 8-15,-10 7 3 0,-3 2 7 16,-2 5 2-16,-2 2 0 15,0 0-11-15,2 9 6 16,3 26-5-16,4 13-6 16,-2 13 1-16,0 6-2 15,1 8 4-15,-2 6-1 16,1-1-2-16,2-1-2 16,0-9-2-16,2-11-1 15,8-14 0-15,-7-11 0 0,-1-11 0 16,-6-11 0-1,-2-8 0-15,0-4 0 16,-3 0 4-16,1-4 25 0,-1-26 5 16,2-15-17-16,-2-13-15 15,4-7-2 1,-2-10-10-16,-2 5-21 0,5 6-30 16,-5 46-45-16,0 7-43 15</inkml:trace>
  <inkml:trace contextRef="#ctx0" brushRef="#br0" timeOffset="890.6778">2118 13080 340 0,'17'-11'56'0,"-15"11"-56"16,6 0 3-16,2 3 30 15,5 20 4 1,-1 4-11-16,-5 4-19 0,0 0-4 15,0 3 11-15,-4-4 13 16,1-4-18-16,-2-6-7 16,-1-8 2-16,0-6-4 15,-3-6 0-15,0 0 0 16,0-1-2-16,2-30-4 16,2-10 4-16,0-8-1 15,4-1-3-15,-1 2-8 0,-1 4-8 16,-1 4-14-16,1 6-11 15,-3 8-11-15,-3 24-26 16,5 2-71-16</inkml:trace>
  <inkml:trace contextRef="#ctx0" brushRef="#br0" timeOffset="1125.6223">2451 12796 226 0,'17'-41'53'0,"-15"17"-27"16,0 9 10-16,-2 6 15 16,0 6-1-16,0 3-3 15,0 0-20-15,0 12-8 0,0 20-7 16,0 13 2-16,0 12-10 16,4 5-1-1,5 4-2-15,5 2-1 0,7-1 0 16,4-8-5-16,4-4-31 15,-17-46-67-15,-5-6-66 16</inkml:trace>
  <inkml:trace contextRef="#ctx0" brushRef="#br0" timeOffset="1343.6744">2423 12974 398 0,'-50'-20'51'0,"34"14"-51"0,16 2-26 16,0-3 26-16,32 0 7 15,24-4 6-15,7-3-10 16,3-1-3-16,1 0-1 16,-10 2 0-16,-8 2-9 15,-15 5-66-15,-18 4-4 16,-16 2-16-16,0 0-65 15</inkml:trace>
  <inkml:trace contextRef="#ctx0" brushRef="#br0" timeOffset="1640.5509">2987 12522 420 0,'18'-24'23'0,"-18"24"-22"16,0 6 19-16,0 35 27 15,-16 15-11-15,1 18-9 16,-2 10-16-16,3 8-2 16,7 5 13-16,7-3 0 15,0-8-16-15,9-7-5 0,26-17-1 16,9-12-4-1,6-16-21-15,10-21-28 0,5-13-36 16,-39-1-62-16,-10-28-126 16</inkml:trace>
  <inkml:trace contextRef="#ctx0" brushRef="#br0" timeOffset="2047.0169">3374 12707 288 0,'-4'-50'53'16,"4"33"-50"-16,0 8 8 15,0 9 44-15,0 0-1 0,0 0-4 16,0 23-31-16,2 16-3 16,2 13 7-1,-4 8 2-15,2 3-15 0,1-1-8 16,1-5-2-16,5-6 0 15,5-13-3-15,2-13-11 16,7-16-17-16,6-9-33 16,4-15-8-16,1-24 11 15,-5-7 35-15,-7 4 26 16,-7 4 12-16,-9 5 37 16,-4 9 17-16,-2 5-1 0,0 6-22 15,0 11-4 1,0 2-4-16,0 0-9 15,0 0-20-15,0 19-6 16,-5 17-4-16,5 7 0 0,0 7-10 16,0-1-23-16,3-5-21 15,3-29-65-15,-2-10-87 16</inkml:trace>
  <inkml:trace contextRef="#ctx0" brushRef="#br0" timeOffset="2219.111">3926 13116 449 0,'14'0'91'0,"-14"0"-70"0,0 14-6 16,0 16 11 0,0 8-11-16,0-2-12 0,0 1-3 15,0-4-13-15,3-6-18 16,3-25-49-16,2-2-90 15</inkml:trace>
  <inkml:trace contextRef="#ctx0" brushRef="#br0" timeOffset="2499.9186">4253 12569 452 0,'0'-48'109'0,"0"43"-94"16,0 5 3-16,0 0 39 15,0 29-26-15,0 18-13 16,0 18-7-16,0 5-8 16,5 4 0-16,3-2-2 15,9-1-1-15,-3-7-2 16,5-10-14-16,3-12-34 15,-3-10-34-15,-13-32-52 16,-4 0-79-16</inkml:trace>
  <inkml:trace contextRef="#ctx0" brushRef="#br0" timeOffset="2672.5805">4584 12996 284 0,'13'-10'140'0,"-13"10"-125"16,0-2-15-16,0 2 0 15,3-2-7-15,-3 0-47 16,0 0-122-16</inkml:trace>
  <inkml:trace contextRef="#ctx0" brushRef="#br0" timeOffset="3187.397">4884 12703 372 0,'0'-31'113'0,"0"24"-101"16,-9 5-6-16,-9 2 39 16,2 0-16-16,-3 16-21 15,6 12-8-15,1 6-5 16,12 5 4-16,0-4 0 15,10 4-4-15,21-3-21 16,9-2 7-16,3-4-12 16,6-4-21-16,-4-2 8 15,-6-7-1-15,-10 0 8 16,-11-5 20-16,-9-4 17 0,-9-4 2 16,0-4 29-16,-4 0 35 15,-19 0-26-15,-8 0-26 16,-6 0 1-16,4-11 11 15,5-2-1-15,8-4-13 16,5-1-9-16,3-3-2 16,6-4 2-16,1 0-3 15,5-6-2-15,0-1-3 16,13-1 0-16,16-3-3 16,1 1-4-16,-5-1 3 15,-1 0 3-15,-5 2 2 0,-7 4 3 16,-8 4 1-1,-4 4 4-15,0 6 12 0,-19-1 12 16,-12 6-11-16,-3 4-9 16,0 3-8-16,3 4-6 15,6 0-9-15,10 0-24 16,15 0-51-16,0 0-79 16</inkml:trace>
  <inkml:trace contextRef="#ctx0" brushRef="#br0" timeOffset="3406.9443">5176 12307 464 0,'25'-3'94'0,"-5"13"-94"16,10 42 0-16,11 26 20 15,7 21 0-15,-4 17-2 0,-7 12-10 16,-18 9-7-16,-19-7-1 15,0-7-20-15,-36-16-43 16,9-85-98-16,-1-7-100 16</inkml:trace>
  <inkml:trace contextRef="#ctx0" brushRef="#br0" timeOffset="5624.8551">3520 899 105 0,'0'-13'31'0,"0"3"-1"15,0 3 2-15,0 4-1 16,0-5-1-16,0 2 4 15,0-2-13-15,0-1-7 16,0 2 5-16,0 1 2 16,0 0 5-16,4 0 0 15,0-1-5-15,-2 5-3 16,-2 2 3-16,0 0 1 16,0 0 1-16,0 0-4 15,0 0-1-15,0 0-10 0,0 13-6 16,-6 5 2-1,0 6-3-15,1-2 0 0,5-1-1 16,0 4 0-16,0-3-1 16,0 0-2-16,22-2-3 15,2-6-13-15,2-6-15 16,-1-8-23-16,-1 0-17 16,-3 0 5-16,-3-12-11 15,-6-6 7-15,-4 3 28 16,-3-1 45-16,-5 3 18 15,0 3 36-15,0 1 6 16,0 2-8-16,0 5-7 16,0 0 1-16,0 2 4 15,0 0-9-15,0 0-15 16,0 2-16-16,0 16-3 0,-2 10-1 16,-2 4-1-1,2 2-1-15,-3 3-3 0,5-4-1 16,0-1-1-16,0-5-15 15,0-12-52-15,0-15-47 16,0 0-124-16</inkml:trace>
  <inkml:trace contextRef="#ctx0" brushRef="#br0" timeOffset="6468.619">4921 820 363 0,'-6'-17'83'0,"4"17"-27"16,2 0-16-16,0 0-19 16,0 9-10-16,0 16-1 15,0 14 11-15,0 1-7 16,4 0-6-16,0 0-5 16,1-2-3-16,-3-2-1 0,0-7-1 15,2-9-28 1,-4-20-51-16,0 0-93 0</inkml:trace>
  <inkml:trace contextRef="#ctx0" brushRef="#br0" timeOffset="6671.8863">5139 1006 125 0,'9'-1'305'15,"-9"-2"-276"-15,0 3-26 16,0 0 7-16,0 0-4 0,0-1-6 16,3-4-8-16,-1 2-89 15,-2-2-117-15</inkml:trace>
  <inkml:trace contextRef="#ctx0" brushRef="#br0" timeOffset="7312.4151">5328 775 59 0,'6'-23'265'15,"-6"13"-236"-15,0 3-1 16,-2 6 23-16,-5 1-18 15,-3 0 1-15,4 0-24 0,-2 6-10 16,-1 9-1-16,5 4 0 16,0 3 0-16,4-2-1 15,0-1-1-15,0 4-5 16,2-5-5-16,13 0 1 16,8 1-10-16,2-2 7 15,1 1 4-15,3-3 1 16,-1 0 2-16,-2 2-2 15,-8-2 8-15,0 2 2 16,-11-2 0-16,-2 0-1 16,-5-2 1-16,0-2 3 15,0 0 4-15,-5-2 8 16,-11-3 2-16,-6-4-4 0,-1-2-10 16,2 0 1-1,0 0-3-15,5-10 5 0,3-11 2 16,3-2-2-16,4-5-5 15,5-1 4-15,1 3 0 16,0 0-5-16,0 4 0 16,1 2 1-16,18 0-1 15,-1 0-1-15,1 2 0 16,-1 0 0-16,3 4-1 16,-5 2 2-16,-4-3 0 0,0 6 1 15,-8 0 1 1,-4-3 1-16,0-1 1 0,0 0 11 15,-9 2-6-15,-11-1 4 16,-3 3-7-16,-2 5-6 16,-2 0-4-16,0 3-7 15,6 1-2-15,-3 0-3 16,9 3-22-16,13 7-31 16,-5 0-64-16</inkml:trace>
  <inkml:trace contextRef="#ctx0" brushRef="#br0" timeOffset="10672.1405">7230 3748 158 0,'9'0'106'16,"-9"0"-54"-16,1 9-19 15,1 18 14-15,-2 6-3 16,4 1-13-16,0 1-13 0,0-3-10 15,6-5-4-15,-3-4-4 16,1-7 0-16,-1-2-2 16,-2 0-4-16,-3-4-14 15,3-4-47-15,-5-6-54 16,0 0-112-16</inkml:trace>
  <inkml:trace contextRef="#ctx0" brushRef="#br0" timeOffset="10859.5629">7494 3977 394 0,'12'-7'33'16,"-12"3"-33"-1,0-2 4-15,0 0-4 0,4-2-35 16,-4 5-26-16,0-2-125 15</inkml:trace>
  <inkml:trace contextRef="#ctx0" brushRef="#br0" timeOffset="11438.1415">7637 3755 328 0,'0'-16'36'15,"0"14"-13"1,0 2 33-16,0 0-29 0,-5 0-19 16,-6 2-5-16,2 14-3 15,4 4 0-15,-2 3-1 16,7 1 0-16,0 2-2 16,0-2 1-16,0 0-2 15,9-2-4-15,7-4-2 16,9 0 0-16,0-4-2 15,8 0-2-15,-7 0 1 16,-2 0 2-16,-5 1 6 16,-4 1 4-16,-5 0 1 15,-4-3-1-15,-5 1 1 0,-1-2 2 16,0-2 0 0,0 1 2-16,-7-4 10 0,-11 0-3 15,6-4-6-15,-4-1-1 16,2-2-1-16,3 0-1 15,-1 0 0-15,5-5-2 16,3-13-2-16,4-4 2 16,0-3-1-16,0 0 1 15,0-4 0-15,4 5-1 16,7-2 0-16,3 2 1 0,3-4 0 16,-1-1 0-1,-2-1 1-15,4 1-1 16,-11 0 3-16,4 6 4 0,-11 2 3 15,0-1 2-15,0 7 2 16,-14-2-5-16,-11 6-5 16,-6 2-4-16,4 5-18 15,0 4-13-15,0 0-21 16,20 0-18-16,-5 10-80 16</inkml:trace>
  <inkml:trace contextRef="#ctx0" brushRef="#br0" timeOffset="13844.1212">18329 8518 227 0,'-5'-14'59'0,"5"6"-7"15,0 4-4-15,0-3 4 16,0 3-9-16,0 2-8 0,0 2-7 15,0 0 1 1,0 0 2-16,0 0-11 16,0 0-11-16,0 17-6 0,0 18 2 15,0 6 3 1,0 12-8-16,0-2 0 0,0-2-8 16,0-4-15-1,0-4-25-15,0-35-46 0,0-4-64 16</inkml:trace>
  <inkml:trace contextRef="#ctx0" brushRef="#br0" timeOffset="14015.6457">18540 8705 365 0,'3'-9'92'15,"-3"8"-63"-15,0-1-24 16,0 2 18-16,1-3-23 0,4 3-29 16,-5 0-75-16,2-2-62 15</inkml:trace>
  <inkml:trace contextRef="#ctx0" brushRef="#br0" timeOffset="14609.8448">18762 8515 256 0,'4'-19'82'16,"-4"11"-45"-16,0 3-9 16,-4 4 35-16,-6 1-38 0,1 0-20 15,1 0-4-15,-2 17-1 16,-3-1 3-16,7 5-3 15,2 2-1-15,4 0-1 16,0 1 1-16,0 1 0 16,10 0-1-16,13-3 1 15,2 3-4-15,6-3-1 16,3 0-1-16,-6 0-5 16,-5-4-8-16,-10-3 12 15,-5 0 4-15,-8-3 1 16,0-2 3-16,-2 0 5 15,-19-2 5-15,-4-1 3 0,-4-4 1 16,-4-3-5-16,8 0-3 16,4 0-3-16,9-10-2 15,10-8 0-15,2-6-1 16,0-6-7-16,2 0 4 16,21-3-2-16,12 1 0 15,3 2-2-15,-3 2 1 16,0 2 0-16,-8 2 6 15,-2 5 0-15,-11-2 0 16,-5 1 2-16,-7 2 1 16,-2 2 4-16,0 0 5 0,-4 0 6 15,-23 2-1 1,-3 4-7-16,-9 6-10 0,-7 4 0 16,-1 0-8-16,7 0-7 15,7 7-24-15,29 2-22 16,4-1-70-16</inkml:trace>
  <inkml:trace contextRef="#ctx0" brushRef="#br0" timeOffset="16125.228">20112 8343 158 0,'8'-14'52'0,"-8"11"-11"16,2-2 12-16,-2 5-3 15,0-1-14-15,0 1-1 0,0 0-11 16,0 0-5-1,0 0-2-15,0 0-3 0,0 0-9 16,0 16 3-16,0 8 2 16,0 4-3-16,0 4-5 15,-2 0-2-15,-6-1 1 16,4 0-1-16,-5-3 0 16,5-2 0-16,-2-3 1 15,2-6-1-15,3-2-1 16,1-6 1-16,0-3 0 15,0-1 0-15,0-3 0 16,0-2 0-16,0 0 0 16,0 0 0-16,0 0-2 15,0 0 2-15,1 0 3 16,11 0-1-16,1 1-1 0,-1 2 0 16,1-2 0-1,-3 2-1-15,3 0-1 0,-1-1-6 16,2 0-23-16,1-2-37 15,3 0-11-15,-17 0-37 16,1 0-66-16</inkml:trace>
  <inkml:trace contextRef="#ctx0" brushRef="#br0" timeOffset="16343.6994">20243 8570 136 0,'0'-23'104'0,"0"12"-49"0,0-1-4 15,0 6 27-15,0 2-16 16,-5 2-15-16,3 2-17 16,0 0-10-16,0 2-9 15,-2 22-7-15,-2 10-2 16,2 4-2-16,-3 6 0 16,4 2-1-16,0 1-4 15,-3 2-18-15,6-6-27 16,0-4-51-16,0-32-40 15</inkml:trace>
  <inkml:trace contextRef="#ctx0" brushRef="#br0" timeOffset="18859.2367">14823 10144 198 0,'48'0'50'0,"-8"0"-28"0,12 0 9 15,9 0 0-15,5 0-15 16,9 0-8-16,4 0-3 15,9 2-1-15,10 0 3 16,0 0 12-16,4-2-1 16,4 0-2-16,-2 0-4 15,2 0-4-15,-4 0 4 16,6-8-7-16,2-3-1 0,-5-4-3 16,1-1-1-1,-6 2 0-15,-1 2 1 16,-10 2-1-16,-6 4 0 15,-8 1 1-15,-1 0-1 16,-1 3 0-16,0-2 1 0,0 1-1 16,1 1 0-16,-8 1 0 15,-2 1 0-15,-5 0 0 16,-1 0 0-16,-4 0 0 16,4 0 4-16,2 0 6 15,-1 0 1-15,2 0-4 16,-1 0 1-16,-1 0-2 15,-6 3-3-15,1 2-2 16,-2-3 0-16,2 0 0 16,4 3-1-16,-3-4 1 15,2 1-1-15,3 2 2 0,-6-2-2 16,4 2 1 0,2-1 1-16,3-3-1 0,3 0-1 15,4 0 1-15,2 0-1 16,2 0 0-16,-7 0 0 15,3-3 0-15,-5-5-1 16,-2 3 1-16,-1-4 0 16,1 1 0-16,3 0 0 15,-2-2 0-15,-2 6 0 16,1 0 1-16,-2 1 0 16,0 3 0-16,1-1 0 15,0-3-1-15,4 0 2 16,1 2-2-16,-3 0 0 0,-7 2 0 15,-2 0 2-15,-7 0-2 16,-9-2 0-16,2 2 0 16,-3 0 1-16,4 0-1 62,-9 0 0-62,3 0 0 0,-3 0 0 0,1 0 1 0,-5 0 0 0,-2 0 0 16,5 2 1-16,-2 4-2 0,3-2 1 0,3 2-1 15,1 0 0-15,1-1 0 16,-1 0 1-16,12-3-2 16,-1 0 2-16,6-2-2 0,2 2 1 15,-4-2 0-15,1 0 0 16,-3 0 0-16,-2 0 1 16,-2 0-1-16,0 0 0 15,-4 0 0-15,3 0 1 16,-11 0 1-16,0 0-2 15,-9 0 4-15,-5 0 1 16,-6 0 0-16,1 0 2 16,4 0-2-16,0 0 0 15,2 0-1-15,-5 0-1 16,3 0 3-16,-4 4-1 16,-3-1-2-16,-6 0-1 15,-2 1-2-15,-4-2-2 0,0-2-2 16,0 0-30-1,-10 0-108-15</inkml:trace>
  <inkml:trace contextRef="#ctx0" brushRef="#br0" timeOffset="19421.7671">20916 10339 80 0,'0'-26'190'16,"0"16"-120"-16,-3 6-5 15,-1 2-6-15,-1 2-16 16,-1 0-18-16,-3 0-17 16,0 14-6-16,1 10 0 15,-3 4 0-15,3 2 0 16,3-2-1-16,5-4-1 15,0-2-2-15,2-7-2 16,21-8-6-16,4-7-15 0,2 0-27 16,1-4 15-16,-6-20 14 15,-10-4 23-15,-3-4 2 16,-9 0 21-16,-2 2 8 16,0 0 1-16,-9 8-7 15,-7 0 4-15,-6 4-8 16,-2 7-11-16,1 6-4 15,3 5-5-15,-3 0-1 0,5 0-4 16,4 4-12 0,7 12-24-16,-2 0-34 15,9-11-13-15,0 2-116 0</inkml:trace>
  <inkml:trace contextRef="#ctx0" brushRef="#br0" timeOffset="19624.8545">21113 10439 418 0,'2'0'6'0,"2"0"-6"16,-3 0-2-1,11-3-8-15,-12 2-59 0,6 1-111 16</inkml:trace>
  <inkml:trace contextRef="#ctx0" brushRef="#br0" timeOffset="19999.876">21312 10322 169 0,'0'-13'332'0,"0"9"-285"16,-1 4-10-16,1 0 15 15,0 0-41-15,0 0-11 0,6 0-8 16,11 0 5-16,7 0 2 16,1 2-2-16,0-2-8 15,-5 0-5-15,-3 0 10 16,-4 0 5-16,-4 0 1 15,-4 0 0-15,1 0 2 16,-6-2 5-16,2 2-1 16,-2 0 1-16,0 0-1 15,0 0-4-15,0 16-2 16,0 14 12-16,0 8-2 16,0 6-5-16,0 5-4 0,0-1-1 15,0 5-3 1,0 0-8-16,0-3-23 15,-2-4-23-15,1-36-57 0,1-5-45 16</inkml:trace>
  <inkml:trace contextRef="#ctx0" brushRef="#br0" timeOffset="20235.1864">21361 10562 281 0,'-3'-18'76'0,"3"9"-47"16,0 1-14-1,12 0 26-15,13 3-21 16,0-4-12-16,7 1-6 0,-6 0-2 16,6-1-1-16,-1-4-7 15,-4 1-48-15,-2 0-11 16,1-4 14-16,6-2-32 15,-6 0-4-15,1 0-2 16</inkml:trace>
  <inkml:trace contextRef="#ctx0" brushRef="#br0" timeOffset="20515.8897">21766 10322 90 0,'11'-13'64'15,"-5"-2"-1"-15,-6 8 7 16,0 1 12-16,0 2-6 16,0 4-10-16,-6 0-22 15,-8 12-35-15,1 18-3 16,-5 12-5-16,4 4 0 0,3 4 1 15,6 3-2-15,3-6 0 16,2-3-1-16,0-9-2 16,11-13-3-16,7-12-10 15,3-10-6-15,2 0 1 16,-8-17 15-16,-3-6 6 16,-10-4 7-16,-2 1 20 15,0 2 3-15,-9 3-6 16,-7 6-4-16,-4 5-7 15,1 10-13-15,-2 0-1 16,0 0-12-16,2 12-17 0,-5 10-25 16,22-10-54-16,-5-1-72 15</inkml:trace>
  <inkml:trace contextRef="#ctx0" brushRef="#br0" timeOffset="22641.519">17788 12396 303 0,'-50'-20'127'0,"25"13"-65"16,12 4-25-16,12 1 26 15,1 2-16 1,25 0-41-16,47 8-4 0,42 14 5 16,46 0 5-16,37-5 8 15,27-2-3-15,20 0-8 16,5-3-9-16,-13-1-1 16,-28-1-4-16,-36-2-10 15,-56-1-30-15,-45-5-15 16,-48-2 5-16,-30 0 25 15,-67-5 30-15,-51-18 1 16,-46-5 7-16,-40-3 16 16,-36 4-2-16,-16 0-3 15,4 6-4-15,25 4 3 0,46 4 5 16,44 4 7-16,61 7-18 16,45 2-9-16,38 0-3 15,31 4-14-15,55 18 3 16,41 4 10-16,41-4-5 15,26-5-14-15,33-4 12 16,-1-6 4-16,-7-7 4 16,-45 0-6-16,-53 0-36 15,-63 0-9-15,-58 0 20 16,-58-13 30-16,-76-3 1 0,-64 2 22 16,-43 2 16-1,-20 1 5-15,0 4-16 0,27 3-16 16,48 4 8-1,61 0-4-15,56 0-15 0,64 0 0 16,37 14-43-16,40-8-57 16,23 1-75-16</inkml:trace>
  <inkml:trace contextRef="#ctx0" brushRef="#br0" timeOffset="26094.7144">1710 7533 104 0,'-33'-20'31'0,"8"10"-13"16,-3 7 12-16,3-2 4 15,6 2-2-15,-1-4-4 16,6 1-13-16,-1 1 7 16,5-1 3-16,-3-1-1 0,5 0 7 15,4 3 18 1,0 2 1-16,1-1-6 0,1 3-12 16,0-2-7-16,2 2-6 15,0 0-5-15,0 0-10 16,34 0-3-16,21 0 12 15,28 10 8-15,19-4 6 16,18-6-12-16,11 0-9 16,8 0-3-16,-3-5-1 15,-9-1-2-15,-15-1-1 0,-20 4-1 16,-22 3 1 0,-16 0-10-16,-22 0-23 15,-10 0-21-15,-19 0-8 0,-3 0-19 16,-5 0-4-16,-31 0 32 15,-10 0-31-15,-8 0 12 16,-4 0 73 0,5 0 22-16,-1-11 3 0,4-1 5 15,7-2 16-15,0 2-2 16,7 0 11-16,1 2 22 16,5 0-12-16,5 4-18 15,7 0-2-15,6 3-15 16,8 1-8-16,4 1-11 15,0 1-9-15,0 0-2 16,21 0-8-16,22 0 7 16,17 0 1-16,10 0 1 15,9 0-1-15,0 0 0 0,-6 0 0 16,-7 1 0-16,-17 8-1 16,-13-2-2-16,-18-4-3 15,-11-1-1-15,-7 0 2 16,0-2 5-16,0 0 5 15,-24 0 1-15,-15 0-4 16,-13 0-1-16,-6 2 2 16,7 4 5-16,-3 0 2 15,10 5-2-15,9-6-1 16,10 1-3-16,12-2-2 16,12 0-2-16,1 4-2 0,0 4-5 15,10 4 2-15,13 2 1 16,4 2 1-1,2 1 2-15,0-3 0 16,-6 1 1-16,-2-2 0 0,-5-3 0 16,-4-1 0-16,-5-4 0 15,-6-4-1-15,-1 2-1 16,0-5-5-16,0 4-3 16,0 4-4-16,0 4-21 15,-8 4-33-15,-1-13-69 16,-2 0-122-16</inkml:trace>
  <inkml:trace contextRef="#ctx0" brushRef="#br0" timeOffset="27077.9865">2445 7327 90 0,'-15'0'304'0,"8"0"-266"15,2 0-10-15,5 0 8 16,0 0-7-16,0 0-15 16,8 0-7-16,17 0-5 15,17 0 2-15,8 2 3 0,4 2 1 16,-3 2-6-16,-1 2 1 16,-8 2 2-16,-15 2 0 15,-11 0-2-15,-10 0 1 16,-3-2 2-16,-3 7-1 15,0 1 5-15,-4 5 2 16,-17 9-3-16,-11 3 0 16,-2 2 1-16,-2 2-3 15,1-3 0-15,2-2 0 16,4-2 1-16,6-6-4 16,7-4-1-16,3-6-2 15,5-3-1-15,6-8 0 0,0-1-1 16,2-4 0-16,0 0-1 15,0 0-9-15,0 0-10 16,0 0-6-16,4 0 1 16,14-22 12-16,1-6-9 15,2-4-10-15,1-2-6 16,-1-4 5-16,-2 4 13 16,0 2 13-16,-1 2 8 15,-3 3 1-15,-3 4 5 16,-3 2 13-16,-2 7 13 15,-5 5-6-15,3 2-3 0,-5 7-8 16,0 0 8 0,0 0 12-16,-18 10-10 15,-14 20-22-15,-10 10-1 16,1 3 0-16,2-1 0 0,6-8-1 16,10-6 1-16,10-10-2 15,5-8 0-15,8-10-2 16,0 0-4-16,0 0-14 15,19-10 1-15,8-19 6 16,6-1 3-16,-6-2-12 16,-8 9 2-16,-12 4 11 15,-7 9 8-15,0 6 1 16,-17 4 0-16,-15 0-7 16,-5 3-12-16,20 7-47 0,-2 0-114 15</inkml:trace>
  <inkml:trace contextRef="#ctx0" brushRef="#br0" timeOffset="37276.979">11818 6743 132 0,'-7'-32'58'0,"6"18"-10"15,-8 4 3-15,7 0-2 16,2 0 0-16,0 2-6 0,0 0-7 16,0 0-17-16,0 2-9 15,0 4 0-15,0 2-1 16,0 0-8-16,2 8 2 16,8 24 8-16,1 10-2 15,-3 12-2-15,-5 4-4 16,-3 5-2-16,0 2-1 15,0-10-1-15,0-8-21 16,0-14-54-16,0-33-47 16,0 0-125-16</inkml:trace>
  <inkml:trace contextRef="#ctx0" brushRef="#br0" timeOffset="37447.9446">12021 6910 297 0,'12'-8'79'0,"-12"4"-59"15,2 2-18-15,-2 2 1 16,7-1-3-16,-3-6-12 16,-4 5-29-16,2-5-84 15</inkml:trace>
  <inkml:trace contextRef="#ctx0" brushRef="#br0" timeOffset="38041.709">12234 6623 351 0,'7'-24'41'15,"-7"16"-23"-15,0 6 25 16,0 2 7-16,0 0-32 15,0 0-8-15,-2 10-9 16,-9 14 2-16,1 8-1 31,5 2-2-31,1-1-1 0,4 1-1 0,0-1 1 0,9-2-4 16,13-3-5 0,4-4 4-16,1-1-4 15,6-2-4-15,-6-1 4 16,-2-2-11-16,-2-2-2 0,-10 0 16 15,-4 0 4-15,-9 1-1 16,0-4-14-16,-6 3 18 16,-19-8 6-16,0 2 0 15,-3-5 3-15,3-5-3 16,3 0-1-16,10-5-3 16,0-19-1-16,10-8-2 15,2-4 1-15,0-4-5 16,4 1 3-16,19 0 2 15,8-1-3-15,-2 2 3 16,-1 2-5-16,2 0 2 0,-13 4 3 16,3 1 0-1,-15 5 1-15,-3 5 0 0,-2 3 5 16,0 1 2-16,-14 5 3 16,-13 2-5-16,-7 4-4 15,-4 6 3-15,1 0-5 16,-2 0-3-16,5 13-1 15,8 10-15-15,2-1-20 16,23-12-44-16,1 0-76 16</inkml:trace>
  <inkml:trace contextRef="#ctx0" brushRef="#br0" timeOffset="39463.7777">19318 13012 100 0,'-7'-9'0'16,"3"-2"-13"-16,3-5 13 15,1-3 12-15,0 2-11 16,-8-1-1-16,5 5 1 16,-2 4 15-16,-3 3 39 15,-1 2-10-15,6 0-3 16,1 1-14-16,0 2 2 16,2 1-5-16,0 0-7 15,0 0 2-15,0 0 3 16,0 0 3-16,0 8 4 15,0 16 16-15,0 8-9 16,0 0-13-16,0 2-12 16,0-4-8-16,-4-4-4 0,4-2-2 15,0-3-11 1,0-8-59-16,0-13-70 0,0 0-114 16</inkml:trace>
  <inkml:trace contextRef="#ctx0" brushRef="#br0" timeOffset="39541.696">19318 13012 78 0</inkml:trace>
  <inkml:trace contextRef="#ctx0" brushRef="#br0" timeOffset="39588.5719">19318 13012 78 0,'87'96'283'0,"-87"-98"-281"0,0-4-2 0,1 1-12 0,2 0-42 0,-1-1-169 15</inkml:trace>
  <inkml:trace contextRef="#ctx0" brushRef="#br0" timeOffset="40104.2306">19670 12819 91 0,'0'-26'222'15,"0"20"-186"-15,0 6-5 16,-14 0 23-16,1 0-16 0,-1 4-25 15,-1 20-8-15,5 8-4 16,10 0-1 0,0 5 0-16,0 0-1 0,2-3-2 15,21 5-2-15,2-7-10 16,3 0-14-16,1-2 5 16,-10-3 7-16,-8-6-9 15,-3-3 3-15,-8-6 6 16,0-1 16-16,-6-8 1 31,-19-3 11-31,0 0 6 0,-2 0 1 0,4-1 2 16,7-14-8-16,3-2 0 0,10-6 2 15,3-1-11 1,0-2-3-16,9 0 0 16,16 0-1-16,7 2-1 15,-5 0 2-15,1 2-4 0,-7 0 1 16,-2 2-1-16,-13 0 3 15,-5-1 1-15,-1 2 4 16,0 1 1-16,-11 4 10 16,-14 1 6-16,-4 8-8 15,-3 1-4-15,2 4-9 16,5 0-2-16,9 0-7 16,7 0-19-16,9 11-42 15,0-3-26-15,0 3-110 16</inkml:trace>
  <inkml:trace contextRef="#ctx0" brushRef="#br0" timeOffset="40776.9482">20828 12709 66 0,'0'-18'63'0,"0"10"-42"16,0 2 3-16,0 1 23 16,0 4 0-16,0 1-11 15,0 0 4-15,0 0 0 16,0 0 3-16,0 0-1 15,0 0-11-15,0 0-14 16,0 15-12-16,0 6 6 16,-3 9-6-16,-9 2-4 15,2 2 0-15,5 0 0 16,-4 1-1-16,9-6 0 0,0-3 0 16,0 0 0-1,0-8-1-15,3-5 0 0,16-3-6 16,4-6-21-16,2-2-14 15,2-2-28-15,-2 0-10 16,-15 0-32-16</inkml:trace>
  <inkml:trace contextRef="#ctx0" brushRef="#br0" timeOffset="40964.4881">20985 12940 231 0,'0'-15'81'0,"0"6"-34"16,0-2 15-16,0 6 6 15,0 1-22-15,0 4-13 0,0 0-6 16,0 0-7-16,0 0-13 16,-6 13 0-16,-1 18-3 15,-1 9 2 1,3 1-5-16,-2 4-1 0,2-3-4 16,4 0-14-16,1-3-53 15,0-32-70-15,0 0-85 16</inkml:trace>
  <inkml:trace contextRef="#ctx0" brushRef="#br0" timeOffset="42495.0271">17933 15322 142 0,'-19'0'59'0,"15"0"-34"16,2 0-10-16,-4 0 32 15,5 0-2-15,-1 0-7 16,2 0 0-16,0-2-5 16,0 2-2-16,0 0-7 0,0 0-11 15,0 0-6-15,0 0-2 16,0 0-1-16,0 0-2 16,0 0-1-16,7 0 0 15,20-1 6-15,12-6 6 16,12-3-1-16,15-2-2 15,15-3-4-15,5-3-1 16,12 1-2-16,5-3 0 16,8 0-2-16,8 0 3 0,10 0-3 15,4-3 1 1,7 1-2-16,3-4 3 0,5 6-1 16,0 2-1-1,-8 6-1-15,-4 7 0 0,-4 0 0 16,-6 5 1-1,-4 0-1-15,-3 0 0 0,-4 0 0 16,1 0 0-16,-1 0-1 16,-1 0 0-16,2 0 1 31,2-4 0-31,-3-8 0 16,-6 0 1-16,1-1-1 0,-10 0 0 0,-5 1 0 15,-4 0 1-15,-6-1-1 16,-1 6 0-16,-8-2 0 15,-8-3 0-15,-9 3 0 16,-14 3-1-16,-20-2 0 16,-11 8 1-16,-9 0 1 0,-5-2 3 15,0 2 13-15,0 0 12 16,0 0-15-16,0 0-6 16,0-2-8-16,0 0-20 15,-5 2-27-15,-7 0-12 16,4 0-68-16,0 0-106 15</inkml:trace>
  <inkml:trace contextRef="#ctx0" brushRef="#br0" timeOffset="50807.6585">22461 14762 45 0,'0'-36'246'0,"0"17"-203"16,0 1-16-16,0 5 34 16,0 6 3-1,0 5-22-15,0 2-9 0,0 0-6 16,0 0 16-16,0 22-12 31,-2 11-18-31,-5 17-10 0,-2 6-2 0,2 3-1 16,5 5-2-16,2-2-4 31,0-4-46-31,0-46-44 0,0-4-104 0</inkml:trace>
  <inkml:trace contextRef="#ctx0" brushRef="#br0" timeOffset="50964.0137">22752 15059 357 0,'3'-25'0'0,"-1"8"-95"15,3 13 2-15,-5-2 59 16</inkml:trace>
  <inkml:trace contextRef="#ctx0" brushRef="#br0" timeOffset="51432.6595">23098 14811 373 0,'15'-39'45'0,"-15"16"-43"0,0-1 23 0,-13 6 21 15,-3 5-24-15,-9 9-15 16,0 4-6-16,-8 0 6 31,-1 12 0-31,3 16-5 0,5 6 0 0,2 4-2 16,12-1 0-16,6 0-1 16,6-6-3-16,1-5-11 31,29-12-23-31,5-7-17 0,5-7 11 0,-5 0 25 15,2-27 4-15,-10 3 15 0,-4-1 2 16,-11 6 14-16,-10 4 28 16,0 5 12-16,-2 4-10 15,0 6-11-15,0 0-13 16,0 0 14-16,0 6-17 31,0 17-15-31,0 15-2 16,0 5-1-16,0 9-1 0,0 7 0 0,0-3 1 15,0-3-1-15,0-9-1 0,1-8 1 16,7-12-3 0,-6-8-16-16,8-12-29 15,-6-4-41-15,-2 0-57 32,-2-20-39-32</inkml:trace>
  <inkml:trace contextRef="#ctx0" brushRef="#br0" timeOffset="52948.2898">5029 6516 142 0,'4'-11'227'0,"-4"9"-191"16,0 2-2-16,0 0 12 31,0 0 0-31,0 6-15 0,0 22-4 0,-2 8-7 15,-4 6-7-15,-1-2-4 16,7 4-4-16,0 0-3 31,-1 1-2-31,1 3 0 0,0-1-1 0,0 0-5 32,0-9-37-32,0-13-38 0,1-25-73 0,10 0-46 0</inkml:trace>
  <inkml:trace contextRef="#ctx0" brushRef="#br0" timeOffset="53104.5399">5272 6874 307 0,'14'-14'62'0,"-14"3"-61"0,0 5 0 0,0 1-1 15,2 0 0-15,0 3-15 16,-2 2-54-16,0 0-167 15</inkml:trace>
  <inkml:trace contextRef="#ctx0" brushRef="#br0" timeOffset="53588.9378">5637 6706 264 0,'18'-27'51'0,"-16"5"-45"31,-2-2-2-31,0 2 20 0,0 0 3 0,0 8 11 0,-10 5 4 16,-13 7-14 0,-5 2-7-16,-4 0-15 15,-6 14-5-15,0 11 1 16,8 9 1-16,3 3-1 0,9 2-2 31,12 0 0-31,6-3-2 0,0-2 1 0,25-8 0 31,6-8-2-31,2-7-2 0,4-10-3 0,-6-1 0 16,-1 0-6-16,-3-18 1 16,-10-6 9-16,-6 2 4 31,-3 4 2-31,-6 6 15 0,-2 6 5 0,0 2 3 15,0 4 1-15,0 0 3 0,0 0-9 16,0 10-16 0,0 20-2-16,0 10-1 0,-4 2-1 15,3 4 0-15,-4 1 0 16,5-4-1-16,0-4-3 16,0-9-32-16,0-11-35 15,0-19-57-15,0 0-78 16</inkml:trace>
  <inkml:trace contextRef="#ctx0" brushRef="#br0" timeOffset="54229.92">5278 6786 128 0,'0'0'61'0,"0"0"-30"0,-2 0-2 31,2 0-3-31,-2 0-9 0,0 0-3 0,-3 2-1 15,1 11-6-15,-2 4-7 16,2-2 1-16,2 0-1 0,-1 1 0 16,3-1 0-1,0 1 0-15,0-7 0 0,0-5-1 16,0-4 1 0,5 0-1-16,8 0-3 0,-5-4-4 15,-4-12-2-15,-4 2-1 16,0 1 11-16,0 8 1 31,0 0 7-31,-5 5 10 0,-9 0-6 0,3 0-5 31,2 0-3-31,0 5-3 0,7 7-1 0,2-1 0 16,0-2-1-16,0-1 0 16,0-6-4-16,0 0-1 15,2-2-12-15,-2 0-2 16,0 0-12-16,0 0-5 0,0 0-20 15</inkml:trace>
  <inkml:trace contextRef="#ctx0" brushRef="#br0" timeOffset="60542.7184">5357 8341 249 0,'4'-8'48'0,"-4"7"-26"16,0 1-16-16,0 0 5 15,0 0 8-15,2 0 3 16,0 6 4-16,5 17 0 15,-2 6 1-15,-3 5-12 16,3 0-9-16,-3-2-5 16,-2 0 1-16,0-2-2 15,0-6 1-15,0-5-1 0,0-10 1 16,0-5-1-16,0-4 0 16,0 0 0-16,0 0-1 15,0 0 0-15,0 0 1 31,0 0 2-31,0 0-2 0,0 0 1 0,2 0 0 32,4 0 0-32,2 0-1 0,5 0 2 0,3 0-2 31,2 0 0-31,7 0 0 0,2 0 0 0,5 0 1 31,-1 0-1-31,1 0 0 0,2 0 0 0,6 0 0 0,-3 0 1 16,2-2-1-1,-1-2 0-15,-3-2 1 16,0 5-1-16,-5 1 0 0,-1-2 0 16,3 2 1-16,0 0-1 15,5-2 4-15,-1-1-4 16,0 1 0-16,5 2 1 31,-3 0-1-31,0 0 1 16,1 0-1-16,-4 0 0 15,-3 0 0-15,-1 0 0 0,4 0 0 0,0 0 0 32,3 0 0-32,-2 0 0 15,2 0 0-15,-1 0-1 0,1 0 1 0,-3 0 1 16,4 0-1-16,-3 0-1 16,-1 0 1-16,2 2 0 0,-4-2 0 15,1 0 0-15,1 3 0 16,-2-3 0-16,0 0 0 15,0 0 0-15,1 0 1 16,-1 0-1-16,0 0 0 16,6 0 0-16,-2 4 0 15,-3-3 2-15,3 3-2 16,-2-2 2-16,-4 2-2 16,3-4 2-16,-8 2-1 31,7 3 0-31,1-4-1 0,-1 2 1 0,2 0 0 0,3-3-1 15,4 3 0-15,-3-1 1 16,2-1 1-16,-2 1-1 16,-1 2 0-16,4-1-1 31,-10 0 1-31,3 4 0 0,5-6 0 0,0 3-1 31,1 0 1-31,-4-4-1 0,3 0 0 0,-5 0-1 16,2 0 1-16,0 0 0 15,-3 0 0-15,-3 0 0 16,0 0 0-16,-3 0 0 0,-1 0 0 16,5 0 1 15,-1 0-1-31,3 0 0 0,0 0 0 0,4 0 0 0,-9 0 0 16,6 0 0-16,-4-1 0 15,-2-2 0-15,-2 2 0 31,6 1 1-31,-4-3-1 0,3 3 0 0,-3 0 1 16,2 0-1-16,-4 0 0 16,1 0 1-16,-3 0-1 15,2 0 0-15,2 0 0 16,-4 0 0-16,2 0 0 16,2 0 0-16,-2 0 0 0,6 0 0 15,1 0 0-15,-3 0 0 16,3 0 0-1,2 0 0-15,-7 0 0 16,3 0 0-16,-4 0 1 0,2 0-1 16,-3 0 0-16,-1 0 0 15,-1 0 0-15,2 0 0 16,11 0 0-16,-1-1 0 31,10-3 0-31,-1-2 0 16,2-3 0-16,-4 6-1 0,1-6 1 0,-4 3 0 15,-3 0 0-15,4 1 0 32,-3-1 0-32,0-1 0 15,2-1 0-15,1-2 0 0,-2 3 0 0,-3 2-1 16,2 1 1-16,-3 1 0 0,-1 3 0 16,-3-1 0-16,4 1 0 15,-3-2 0-15,2-2 0 16,3 2 0-16,-3 0 1 15,3 0-1-15,-2 0 0 32,-4 1 0-32,3-4 0 0,-2 3 0 0,-4-2 0 15,7-1 0-15,-8 2 0 16,7-1 0-16,-3 0 0 31,-3 2-1-31,-4-1-3 0,-2-2-10 0,-3 1 1 0,-1-1 6 16,2 3 4-1,-3 1 2-15,5-2-1 0,-2 0 1 16,1 1 0 0,-5 2-3-16,-2 0-2 0,3 0 2 15,-3 0 2-15,-2 0 2 16,0 0-1-16,1 0-1 16,-4 0 1-16,0 0 1 15,-5 0-1-15,-3 0 1 16,2 0 0-16,-2 0 0 15,-2 0 0-15,0 0 0 16,0 0 1-16,0 0 3 0,2 0-2 16,-1 0 2-16,-1 0 0 15,0 0 3 1,0 0 2-16,0 0 2 0,0 0 7 16,0 0 0-16,8-2-6 15,-3-14-2-15,4-8 0 16,5-8-7-16,-1-10-2 31,1-6-1-31,6-6-10 16,-4-1-26-16,-2 1-51 0,-14 39-10 0,0 1-61 31</inkml:trace>
  <inkml:trace contextRef="#ctx0" brushRef="#br0" timeOffset="61621.39">9347 8779 309 0,'0'-9'57'15,"0"9"-24"-15,2 0 4 16,-2 0 14-16,0 0-26 31,0 0-4-31,0 26-11 0,1-1 2 0,1 11 2 16,-2-2-7-16,0 0-3 0,0 2-3 16,0-2-1-16,0-5 0 15,0-6 0-15,0-3-8 16,0-8-35-16,0-12-45 15,0 0-77-15</inkml:trace>
  <inkml:trace contextRef="#ctx0" brushRef="#br0" timeOffset="61901.4139">9635 8949 203 0,'4'-8'127'16,"-4"7"-86"-16,0-2-36 16,0 1 5-16,0 0-5 15,0 2 2-15,0 0-3 31,0 0-3-31,0 0 6 0,0 0 10 0,0 0-17 16,0 0-3-16,0 0-20 16,0 0-34-16,-2 0-91 15</inkml:trace>
  <inkml:trace contextRef="#ctx0" brushRef="#br0" timeOffset="62480.1323">9872 8861 275 0,'20'-22'24'0,"-20"8"-14"31,0 3 40-31,0-3 9 15,0 5-10-15,-7-1-25 0,-6 5-11 0,-6 2 4 0,-3 0 3 16,-1 3-13-16,-2 0-7 16,3 0-1-16,-3 12 0 15,7 8 0-15,0 5-1 16,11 1 1-16,3 2-2 16,4-1-1-16,0-6-3 31,11-6-17-31,12-6-16 0,2-7 8 0,2-2 7 15,-4 0 7-15,-1-2 15 16,-7-14 3-16,-4 2 3 16,-1-4 4-16,-4 2 15 0,3 2-1 15,-8 3 8 1,0 6 4-16,-1 5-5 0,0 0-5 16,0 0-3-16,0 0-9 15,0 8-7-15,0 16-2 16,0 6 3-16,5 7-3 15,-3-3-2-15,-1-1 1 32,1 2-1-32,-2-8 1 0,2 0-2 0,-2-10 1 15,0-10-1-15,0-3-1 16,0-4-7-16,0 0-21 16,0-2-45-16,0-12-47 31,0-2-158-31</inkml:trace>
  <inkml:trace contextRef="#ctx0" brushRef="#br0" timeOffset="63558.5316">7112 8688 22 0,'7'-17'210'15,"-7"10"-178"-15,7 1-24 0,-5 2 11 16,1 3 8 0,-3 1-2-16,0 0-7 0,0 0-6 15,0 0 2-15,0 0 11 16,0 0 3-16,0 11-5 31,0 13 2-31,0 6 2 0,0 1-20 0,0-1-4 16,0-4 0-16,0-2-3 15,0-4 0-15,0-5 0 16,0-1 0-16,0-5 0 0,-2 0 1 16,1 0 0-16,1 0-1 15,0 5 0-15,0-2-1 16,0 3 0-16,0 1-2 16,9-2 3-16,2-2 0 15,2 1 0-15,-7-6 0 16,8 0 0-16,-3-3 0 15,1-3 0-15,-1-1-3 16,1 0 2-16,1 0-5 31,1 0-12-31,-1 0-21 16,0 0-17-16,5-1-5 16,-16-3-58-16</inkml:trace>
  <inkml:trace contextRef="#ctx0" brushRef="#br0" timeOffset="63807.6675">7353 8875 289 0,'0'-11'59'15,"0"10"-17"-15,0 1 14 16,0 0-10-16,0 0-25 16,0 1-12-16,0 20-6 15,-10 7-2-15,2 6 1 16,0 4 0-16,-1 5-1 15,5 7-1-15,-2 3 0 16,1 0 0-16,5-3-1 16,0-6-1-16,0-8-20 15,0-6-72-15,5-30-25 16,-3 0-104-16</inkml:trace>
  <inkml:trace contextRef="#ctx0" brushRef="#br0" timeOffset="72871.6875">11564 8175 61 0,'32'0'0'0,"-12"-13"-14"16,-2-8 14-16,-13-2 14 15,2 5 22-15,-7-5 5 16,0 5 15-16,0 2-5 16,-9 2-11-16,-5 8-7 31,-8 3 4-31,-3 3-8 15,0 0-4-15,0 0-3 0,2 9-20 0,8 11 3 16,-1 1-3-16,7-3-2 16,6 3 0-16,3-1-2 0,0 0 0 15,2-5-1 1,14-6 1-16,7-5-4 0,-2-4-13 16,-3 0-6-1,1 0 19-15,-7-13 3 0,-7-10 2 16,-5 0 1-16,0 2 1 15,0 3 6-15,-14 2 5 32,-6 6 3-32,-5 4 4 0,0 6-5 0,1 0-1 15,7 0 6-15,3 0-14 32,-1 14-5-32,7 4-3 0,6 6 2 0,2 2-1 0,0-5 0 15,2 0 1-15,22-9 0 16,5-10-3-16,7-2-14 15,1 0-4-15,-3-8 13 16,-7-12 4-16,-7-4 1 31,-14 2-1-31,-6-1 5 0,0 6 2 0,0 0 18 16,-24 8 3-16,-3 0 9 31,-2 9-13-31,-3 0-7 0,5 0 10 0,1 3-20 16,4 14-2-16,6 8 0 15,6-1 0-15,10 0-3 16,0-3 0-16,12-3-3 16,15-5-9-16,8-9-17 15,1-4-1-15,-7 0 6 0,0-8 11 16,-10-12 2-16,-9-2 2 16,-9-2 12-16,-1-1 9 15,0 6 21-15,-23 3 1 16,-2 6 14-16,-2 8-9 31,1 2-12-31,2 0-6 0,2 0-14 0,10 6-1 16,0 14-3-16,11-2-2 15,1 4 1-15,0 0-3 16,7-8 2-16,13-2-13 16,8-10-10-16,1-2-4 0,-2 0 3 15,-4-5 11-15,-10-12 10 16,0-3 2-1,-12 0 3-15,-1 2 6 0,0 2 10 16,-10 6 11-16,-5 4 0 16,0 4-4-16,-4 2-6 31,6 0-8-31,6 4-9 0,0 18-3 0,7 2 1 16,0 0-3-16,0-2-9 15,22-2-13-15,2-9-3 31,1-4 1-31,-4-7 3 0,-3 0-7 0,-6 0 13 32,-10-16 12-32,-2 0 8 0,0-2 10 0,0 4 19 15,-14 3 4-15,-8 4 7 0,3 2-4 16,-3 5-23-16,9 0-2 16,4 0-7-16,6 0-4 15,3 5-2-15,0 7-2 31,0 1-1-31,3 1 0 0,10-7-8 0,7-1-10 16,-6-6-10-16,0 0 5 16,-3 0 2-16,-2 0 12 15,-9-2 8-15,0-9 6 32,0 2 14-32,-7-1 11 15,-6 6 8-15,-1 2-5 16,5 2-10-16,5 0-3 0,3 0-8 0,1 0-7 0,0 0-6 15,0 0-3-15,3 0-4 16,7 0-15-16,-7 0 4 16,-1 0 17-16,-2 0 7 15,0 0 1-15,0 0 7 32,0 0 5-32,-13 0-12 0,6 0-1 0,-2 0 0 15,8 0 0-15,-1 0-1 16,2 0-23-16,0 0-29 15,0-2-23-15,0 2-104 32</inkml:trace>
  <inkml:trace contextRef="#ctx0" brushRef="#br0" timeOffset="215199.5228">5496 7792 289 0,'17'-14'65'0,"-11"4"-35"16,1 0 4-16,6 5 18 16,-6 2-14-16,-4 3-8 15,-1 3-10-15,-2 30-1 16,0 17 12-16,0 11-10 16,-12 7-13-16,-6 2-4 15,5-4-2-15,11-3-1 0,2-7-2 16,0-15-1-1,20-13-2-15,14-16-2 0,11-12-5 16,11-4 5-16,6-37 0 16,7-14 0-16,-3-7 2 15,-5 0 2-15,-10 6 2 16,-5 9 2-16,-18 17-2 16,-15 17 2-16,-13 9-1 15,0 4 5-15,0 0-3 16,0 17 0-16,-4 18 0 15,-10 7 5-15,0 7-4 16,5-6-3-16,7-1-1 16,2-6 0-16,0-10-1 15,2-10-2-15,14-11 1 16,9-5-1-16,7 0 2 16,6-33 1-16,4-7-5 0,6-7-4 15,-2 0 4-15,0 0 0 16,-7 8 5-16,-9 11 0 15,-7 10 1-15,-8 10-1 16,-12 8 0-16,-3 0 0 16,0 5-1-16,0 26 1 15,0 6 0-15,0 6 4 16,0 1-2-16,0 2-1 16,6-2-1-16,20-8-2 15,7-7 0-15,8-14-1 16,8-11 2-16,1-4-6 0,6-8-14 15,-1-24-4 1,0-6 9-16,1-2 10 0,-4-4 5 16,0 2 1-16,-7 2 1 15,-2 10 0-15,-12 7 0 16,-1 12 1-16,-10 7 0 16,-6 4-2-16,-3 0 1 15,-1 10 2-15,-2 16 2 16,-3 5 6-16,5 2-1 15,0-1-3-15,1 0-4 16,6-6 1-16,4-7-4 0,4-13 1 16,3-3-1-1,8-3 0-15,5-6 0 0,8-22 2 16,1-8-2-16,4 0 0 16,-5 0 2-16,-7 4-1 15,-6 6 0-15,-7 4 1 16,-6 5-1-16,-4 10 1 15,-11 7 0-15,1 0-2 16,0 0 3-16,-4 24 3 16,3 3 0-16,-3 8-2 15,6 1-2-15,-2-2-1 16,7 0-1-16,-2-8-1 16,9-5 0-16,7-8-2 15,0-9 0-15,6-4 0 16,1 0-4-16,3-6 6 0,-5-17 0 15,2 0 1-15,-3-3 0 16,-4 2 1-16,0 3-1 16,-3 1 0-16,-2 8 0 15,-7 8 0-15,-1 4 0 16,-4 0 0-16,-7 0-1 16,2 19 0-16,-3 9 1 15,7 6 2-15,-1 2-2 16,4 2 0-16,8-1-1 15,2-7-3-15,6-9-10 16,-2-8-30-16,10-11-2 16,0-2 14-16,5 0 20 15,-4-21 11-15,7-9 1 0,-1-8 2 16,2-2 4-16,-3 0 9 16,3 4-2-16,-13 10-1 15,-10 8 3-15,-10 10 0 16,-5 8 1-16,-2 0-6 15,-1 0-5-15,1 18 2 16,-4 8-2-16,6 9 3 16,2-2-6-16,1 2-2 15,7 0 0-15,-1-7-2 16,6-8-6-16,6-8-4 16,-1-10-3-16,5-2-4 15,4-6 11-15,5-26 5 0,-1-8 3 16,12-6 1-1,-5-2-1-15,3 2 2 0,-3 2-1 16,-2 6 0-16,-9 9 1 16,-12 10 4-16,-8 11 4 15,-7 6 3-15,-6 2-4 16,5 2-4-16,-1 20 1 16,-4 8 3-16,5 4-5 15,6 4-2-15,-5 2-2 16,8 0-1-16,1-4 0 15,4-6-2-15,2-8-9 16,6-9-7-16,-4-12-9 16,8-1 17-16,6-14 9 15,0-25 2-15,6-12 0 16,-1-4 1-16,-2 2 0 0,-3 7 3 16,-7 3 7-1,-5 11 3-15,-11 8 3 0,1 11-2 16,-7 6-7-16,-3 7-8 15,-2 0 0-15,-2 4 0 16,4 16 0-16,-2 4-2 16,0 2 2-16,-1-2 2 15,1 1-2-15,5-7-4 16,-1-2 2-16,8-7-2 16,-3-5 1-16,7-4-1 15,6 0 2-15,0-23 2 16,3-9 0-16,-1-4 0 15,-6 4 2-15,-4 3-2 0,-7 6 4 16,-4 10 9-16,1 3-6 16,-1 4-2-16,0 4-5 15,0 2 0-15,-1 0-1 16,-7 10-1-16,3 14-1 16,-4 4 3-16,-2 0 0 15,6-2 1-15,-2-2 0 16,6-5-1-16,-1-6 0 15,5-4-1-15,3-6 1 16,7-3 1-16,2 0 0 16,2-5 0-16,6-17 0 15,-2-1 1-15,-3 1 0 16,-3 2-2-16,-2 7-1 0,-5 2 0 16,-11 9-10-16,-5 2-26 15,-4 0-77-15,0 0-126 16</inkml:trace>
  <inkml:trace contextRef="#ctx0" brushRef="#br0" timeOffset="216340.4478">7202 10076 300 0,'0'-8'72'0,"0"0"-18"15,0-1-15-15,0 2 8 16,11-1-20-16,16 2-11 16,6 6-4-16,6 0-3 15,-1 0 0-15,-2 0 1 16,-7 14-5-16,-8 6-2 16,-4 6-3-16,-10 8 1 0,-7 7-3 15,0 6 2-15,-20 6 0 16,-10 1 2-16,-8 0 0 15,-6-2-2-15,5-4-1 16,2-7-1-16,4-8 2 16,12-9 1-16,10-8 0 15,5-7 1-15,6-8 0 16,0-1 0-16,7 0-1 16,22 0 10-16,15-5 3 15,9-16 9-15,6 0-7 16,6-4-1-16,3 1-4 15,-6 3 4-15,-12 0-5 16,-14 7-5-16,-15 5-5 16,-9 6 0-16,-10 3 0 0,-2 0-2 15,0 0-5 1,0 0-28-16,-4 8-25 0,-6 6 9 16,3-10-77-16,1-2-48 15</inkml:trace>
  <inkml:trace contextRef="#ctx0" brushRef="#br0" timeOffset="216652.6493">8281 10233 483 0,'0'-2'52'16,"4"2"-34"-16,-2 0-7 15,-2 0 12-15,0 0-16 16,0 0-7-16,0 0-19 16,0 0-24-16,0 8-17 15,0-5-79-15</inkml:trace>
  <inkml:trace contextRef="#ctx0" brushRef="#br0" timeOffset="216980.7768">8594 10068 472 0,'14'-26'65'0,"-14"20"-43"16,0 6 3-16,0 0 23 16,-8 3-26-16,-3 34-15 15,-5 15-6-15,7 9 1 16,9-1-2-16,0-4-1 15,6-10-1-15,22-11-2 0,9-14 4 16,7-15-3-16,1-6 3 16,1-16 0-16,-6-27 2 15,-14-12 3-15,-3-15 10 16,-20-5 8-16,-3 6-4 16,-10 5-8-16,-32 15-8 15,-12 13-3-15,-15 16-12 16,31 20-57-16,-9 0-86 15</inkml:trace>
  <inkml:trace contextRef="#ctx0" brushRef="#br0" timeOffset="218356.0048">3358 8761 211 0,'-44'-22'152'0,"28"9"-151"16,4 4 11-16,4-1-7 0,3 3 16 15,3 3 15-15,-3 3-10 16,5 1-14-16,7-2-5 16,32 2 6-16,23 0 13 15,25 0-3-15,21 0-9 16,27 0-6-16,20 0-2 16,24 0-3-16,-1 0-1 15,-10 0-1-15,-25 0-1 16,-12 0 1-16,-17 0-1 15,-10 0 1-15,-10 0-1 16,-16-3 0-16,-20 3 0 16,-21 0 0-16,-14 0 1 0,-9 0-1 15,-3 15 4 1,-6 0 7-16,2 10 3 0,4 6-4 16,-4 7-2-16,2 5-3 15,7 8 0-15,1 8-1 16,4 9-2-16,6 8 1 15,2 5-2-15,3 2-1 16,-2-2 2-16,-1 6-2 16,-4 1 0-16,-5 3-1 15,3 2 2-15,0-1-2 16,2 2 1-16,0 3 0 16,2-3-1-16,4 0-1 15,0-3 1-15,1-5-1 16,-2-8-1-16,-1-4 2 0,-2-10-3 15,-2-6-3-15,-6-7 6 16,-4-11-3-16,-6-3 4 16,3-12-2-16,-1-1 2 15,0-5 0-15,-4-3 0 16,-1-4 0-16,-5-3 0 16,7-5-3-16,-7 1 3 15,3-4-1-15,-2-1 1 16,5 0-1-16,5 0 1 15,3 0 1-15,6 0 1 16,5 0-1-16,2 0 0 0,5 0 0 16,6-1-1-16,13-6 2 15,10-1 1-15,23-2 2 16,21 0 0-16,18-2 4 16,12 0 0-16,16 0 0 15,12-2-3-15,14 2-1 16,9 2-1-16,-1 5 1 15,-3 0-2-15,-5 3-1 16,-5-2-1-16,-10-1-1 16,-5 2 0-16,-22-1 0 15,-23 0 2-15,-16 0-2 16,-28 3 1-16,-26-4-1 0,-10 1 1 16,-16 2-1-1,-10-1 0-15,-7 3-1 0,0-3-15 16,-7 2-53-16,-17-2-146 15</inkml:trace>
  <inkml:trace contextRef="#ctx0" brushRef="#br0" timeOffset="220308.9024">1022 13274 260 0,'-4'6'65'0,"4"-6"-50"15,0 0 8-15,0 0 45 16,0 0 2-16,0 0-25 15,20 0-25-15,23-26 12 16,30-21 8-16,26-24-10 16,23-14-17-16,25-2-7 0,11 5 1 15,2 15-3-15,-15 21-3 16,-23 25-1 0,-32 18-2-16,-26 3 2 0,-23 30-2 15,-16 20 0-15,-13 17 2 16,-12 7 0-16,0 4 1 15,0 0 6-15,0-4-2 16,0-8-1-16,10-9-4 16,24-17-1-16,18-22-1 15,20-18-1-15,14-18 0 16,18-44 2-16,7-17-6 16,8-9-15-16,-8-3-2 15,-9 11 13-15,-16 17 11 0,-14 17 1 16,-25 21 0-16,-20 15 0 15,-14 10-1-15,-9 6 4 16,-4 37 3-16,0 12 16 16,5 10-3-16,3 1-12 15,12-6 0-15,13-8-2 16,13-11-6-16,16-14 0 16,12-15-2-16,12-12-2 15,7-13 2-15,11-36-5 16,7-16-7-16,-1-16-7 15,-5-5 9-15,-14 3 10 16,-21 16 1-16,-16 17 1 16,-23 18 1-16,-16 17 0 15,-13 13 2-15,-2 2 4 16,0 10 3-16,0 31-10 0,0 14 22 16,0 15-7-16,0 3-12 15,3-3-2-15,22-4-1 16,10-10-1-16,12-16-3 15,15-20 0-15,14-17-7 16,11-3-7-16,3-37-9 16,-1-16-2-16,-9-14 0 15,-8-3 18-15,-8-2 11 16,-13 7 0-16,-7 13 2 16,-13 15 9-16,-10 16 11 0,-9 11 4 15,-6 10-9 1,3 0-9-16,5 31-2 0,7 15 14 15,5 9 1-15,12 3-13 16,8-8-7-16,10-11-1 16,4-19 0-16,8-20-5 15,-3-4-13-15,-2-46-28 16,-43 16-50-16,-7-6-121 16</inkml:trace>
  <inkml:trace contextRef="#ctx0" brushRef="#br0" timeOffset="221247.6209">3113 14244 249 0,'-10'-27'126'16,"10"1"-117"-16,10-3-2 16,24-1 31-16,11 5 9 15,15 11-9-15,4 12-12 16,5 2-14-16,-7 29-1 16,-10 24-1-16,-13 15-5 15,-14 16 0-15,-16 13-4 0,-9 9-1 16,-21 0-1-16,-31-1 1 15,-21-3 5-15,-8-10 1 16,-3-12-6-16,7-14 0 16,12-26 0-16,14-23 0 15,20-17-2-15,6-17-7 16,12-36 1-16,13-9 1 16,0-5 7-16,19 6 2 15,14 10 0-15,4 9 6 16,-1 11 4-16,2 9 6 15,-1 14 1-15,1 8-5 16,7 0 0-16,1 8 1 16,2 24-5-16,-4 8-2 15,-4 4-4-15,-12 7-3 16,-3 1-1-16,-8-2 0 0,-9-2 0 16,-2-4-1-16,-6-12-3 15,0-9-22-15,0-11-28 16,0-12-13-16,0 0-55 15,0-18-107-15</inkml:trace>
  <inkml:trace contextRef="#ctx0" brushRef="#br0" timeOffset="221387.0969">3790 14754 342 0,'25'-15'95'0,"-25"15"-91"16,0 0-4-16,0 0 0 15,3 0-1-15,1 0-19 16,5 12-21-16,-9-6-66 16,0-2-80-16</inkml:trace>
  <inkml:trace contextRef="#ctx0" brushRef="#br0" timeOffset="221824.5209">4288 14468 493 0,'0'-38'17'16,"0"25"-13"-16,-17 8 41 16,-3 5-3-16,-1 0-14 0,0 14-12 15,1 26-14-15,3 10-1 16,8 10 5-16,7 4-2 15,2-2-2-15,11-2 1 16,28-3-3-16,16-7 4 16,16-12-4-16,7-14 0 15,7-18-1-15,-10-6 0 16,-6-12-3-16,-16-26 0 16,-9-10 1-16,-19-8 0 15,-19-13 3-15,-6-5 2 16,-11-7 0-16,-23 3 1 0,-12 9-1 15,-15 9-1 1,-11 17 0-16,-12 15 2 0,-4 14-3 16,-1 14-4-16,4 0-2 15,12 24-4-15,13 14-28 16,17 10-20-16,15 7-53 16,28-33-29-16,0 5-85 15</inkml:trace>
  <inkml:trace contextRef="#ctx0" brushRef="#br0" timeOffset="222168.8193">4819 15551 363 0,'25'10'61'16,"-25"-6"-35"-16,-12 0 30 15,-40 6 43-15,-29 3-75 16,-36 6-9-16,-31-1 11 16,-35 0 2-16,-30-6-3 15,-23 0-15-15,-13-6-4 16,10 1-4-16,26 2-2 15,41 1-6-15,49 2 0 0,55-4 3 16,47 2-11 0,30-9-18-16,78-1-60 0,45 0 45 15,-36-1-53-15,7-16-91 16</inkml:trace>
  <inkml:trace contextRef="#ctx0" brushRef="#br0" timeOffset="222340.6799">4803 15602 397 0,'44'25'106'16,"-123"5"-91"0,-72 4-1-16,-36 5 63 15,-38-3-7-15,-23 5-15 16,-16 2-46-16,4-6-7 0,26-5-2 16,42-10-4-16,65-13-11 15,50-9-42-15,79 0-87 16,32-2-175-16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8-10-04T02:56:09.3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2023 1999 154 0,'14'-14'15'0,"-8"6"-3"16,3 2 11-16,-6 4 1 15,-2 0 8-15,-1 2 8 16,0 0-15-16,0 0-11 15,0 0 2-15,0 9 0 16,-1 22 14-16,-20 9-7 16,-3 5-11-16,-1-1-6 0,4-9 4 15,2-4-6-15,7-9-1 16,5-14-3-16,7-2 0 16,0-6-10-16,1 0-14 15,28-6 4-15,10-24 17 16,7-9-3-16,0 3-11 15,-7 4 8-15,-4 10 8 16,-10 6 0-16,-9 6 2 16,-5 8-1-16,-9 2 1 15,-2 0 0-15,0 0 3 16,-6 20 24-16,-17 12-5 16,-4 4 3-16,-2 4-7 15,6 0-4-15,7 0-8 16,7-5-1-16,7-7-6 0,2-10-6 15,0-11 1-15,11-7-6 16,20 0-7-16,13-27 11 16,10-16-11-16,3-7-8 15,5 2-4-15,-7 11 8 16,-16 8 15-16,-8 13 7 16,-14 8 1-16,-13 8-1 15,-4 0-1-15,0 6 1 16,-11 23 21-16,-15 6 10 15,-8 10-10-15,5 1 1 0,2-1-3 16,11-8 2 0,1-6-6-16,13-10-9 0,2-10-6 15,0-2-9-15,2-9 4 16,20 0-1-16,9 0 0 16,5-24 6-16,10-9-11 15,4-14-5-15,0 0-5 16,1 7-5-16,-8 4 6 15,-4 13 15-15,-12 11 5 16,-9 7 0-16,-12 5 0 16,-6 0-5-16,0 17 5 15,-4 11 22-15,-17 8 4 16,-2 4 1-16,3-3-5 16,3-2-9-16,9-3-3 15,3-10-6-15,5-6-4 0,0-5-8 16,17-10 0-1,13-1-1-15,15-10 6 0,9-27 0 16,7-6-15-16,0-9-7 16,3 0-4-16,-3-1 6 15,1 7 11-15,-4 10 2 16,-5 12 8-16,-10 10 2 16,-14 10 0-16,-15 4 0 15,-11 0 2-15,-3 21 4 16,0 11 23-16,-3 6-3 15,-15-1-2-15,7 2-3 16,2-7-7-16,9 1-9 0,0-6-5 16,4-5-7-16,25-11 4 15,8-11-1-15,7 0-2 16,6-9 6-16,10-21-12 16,-1-5-13-16,-5 2 5 15,2 2-6-15,-7 8 9 16,-8 5 8-16,-3 6 8 15,-6 3 1-15,-13 5 2 16,-4 4-2-16,-8 0 0 16,-6 0 1-16,-1 15 15 15,0 6 17-15,0 5-7 16,-4 4 7-16,-6 7-9 0,5-3-6 16,5-4-11-16,0-4-7 15,0-12-10-15,19-8 5 16,13-6-4-16,3 0 0 15,10-20-5-15,1-12-16 16,2-11-2-16,2 2 4 16,-4-2 9-16,0 4 2 15,2 8-9-15,-12 7 16 16,-9 12 5-16,-15 8 3 16,-5 4 2-16,-7 0 2 15,0 15 36-15,-16 15 1 0,-7 3-6 16,-1 4 2-16,5-1-7 15,5-3-12 1,10-2-7-16,4-7-9 16,0-10-2-16,0-6-3 0,6-8-4 15,24 0-3-15,2-20 7 16,12-18-27-16,-1-4 5 16,3 2-13-16,-6 3 7 15,-4 7 1-15,-3 6 6 16,-3 9 13-16,-11 6 10 15,-9 9 3-15,-6 0 0 16,-4 0 0-16,0 16 38 16,-16 10 6-16,-4 4-12 0,3 0 4 15,-1-2-7 1,11-3 0-16,0-6-16 16,7-5-11-16,0-5-2 0,0-8-6 15,0-1-3-15,19-1 2 16,9-26-6-1,2-5 0-15,5 0-8 0,-3 4-8 16,-2 7 6-16,-5 5 16 16,-3 7 3-16,-9 7 4 15,-4 2 0-15,-6 0 0 16,0 4 2-16,-3 13 24 16,0 4-5-16,0-1-8 15,0 4 1-15,0 1-7 16,5 2-3-16,2-3-4 15,4 0 0-15,3-3-3 16,-1-10-16-16,-7-11-48 0,-2 0-62 16</inkml:trace>
  <inkml:trace contextRef="#ctx0" brushRef="#br0" timeOffset="390.6471">3509 3064 93 0,'-21'14'0'0,"3"-4"-16"16,8-2-11-16,-3-2-23 0,4-3 50 15,-3 4 0 1,0 0 45-16,-3 0-45 16,-3 1-41-16,-5 0 41 0,-1-1 33 15,15-6-33-15</inkml:trace>
  <inkml:trace contextRef="#ctx0" brushRef="#br0" timeOffset="2437.5559">3345 2978 119 0,'24'-40'72'0,"-12"23"-45"16,-8 3-2-16,0 6-6 15,-4 6 11-15,0 2 23 16,-4 0-14-16,-22 15-21 16,-6 17-5-16,-6 5-2 15,3 6 3-15,6-5 1 0,7-4-3 16,11-10-3-16,6-7-9 15,5-5-3-15,0-11-5 16,14-1-12-16,21-8 0 16,7-26-2-16,12-8-4 15,1-7 2-15,0-1 1 16,-2 0 6-16,-4 8 2 16,-9 12 10-16,-12 14 5 15,-12 14 4-15,-12 2 0 16,-4 5 2-16,0 27 46 15,-17 3-23-15,-11 7-3 0,4-2 0 16,4-4 5-16,1-1-7 16,8-7-8-16,9-3-6 15,2-6-8-15,0-8-2 16,9-4-8-16,18-7-2 16,11-2 8-16,11-26-15 15,9-11-7-15,2-2-12 16,3-3-4-16,-8 2 7 15,-1 8 6-15,-11 7 21 16,-11 11 6-16,-10 13 1 16,-13 3 2-16,-9 0-3 15,0 21 18-15,-4 13 22 16,-19 6-13-16,-4 5-4 0,2-8 3 16,4 0 0-1,6-5-8-15,7-9-8 16,8-5-8-16,0-7-2 0,0-9-11 15,25-2-1-15,10-6 8 16,5-22-12-16,9-10-5 16,0 0-5-16,-2-1-10 15,-3 6 12-15,-2 2 13 16,-4 9 11-16,-4 8 1 16,-9 6 0-16,-9 8 1 15,-8 0 0-15,-8 3 0 16,0 23 25-16,0 3 7 0,-19 6-14 15,3 0 4 1,4-4-6-16,-1-1-2 0,5-6-1 16,8-4-10-16,0-9-5 15,0-4-4-15,10-7-4 16,15 0 4-16,11-14-3 16,3-16-8-16,15-6-9 15,0-5-7-15,-1 4 0 16,4 5-5-16,-7 6 26 15,-8 7 8-15,-6 11 2 16,-11 7 0-16,-13 1 0 16,-5 0 0-16,-7 22 17 15,0 10 24-15,-21 1-15 0,-4 5 6 16,-1 1-7 0,2-3 6-16,10-3-12 0,5-10-8 15,9-5-11 1,0-8 0-16,0-8-9 0,22-2 0 15,12 0 3-15,16-28-18 16,6-9 7-16,3-2-6 16,-1 1-16-16,-7 2 9 15,-3 5 12-15,-6 8 15 16,-4 6 3-16,-4 10 0 16,-13 2 2-16,-7 5 2 15,-10 0 7-15,-4 20 11 16,0 12 17-16,-12 5-10 0,-13 1-7 15,2-3 2 1,8-3-4-16,2-5-1 0,8-11-12 16,5-6-7-16,0-8-10 15,3-2-5-15,24 0 2 16,13-28-2-16,10-10 1 16,12-4-16-16,-1-2-21 15,-1 2 15-15,-4 3 0 16,-3 5 9-16,-4 6 5 15,-1 4 17-15,-6 3 5 16,-5 12 0-16,-12 7 2 16,-14 2 6-16,-9 0 12 15,-2 22 11-15,-6 14 24 16,-26 6-30-16,-5 3 5 0,-2-1 9 16,4-6-10-16,10-4-6 15,12-10-15-15,10-8-8 16,3-10-6-16,0-6-6 15,18 0 3-15,14-6 4 16,9-24-11-16,6-9-13 16,5-2-16-16,-4 2-6 15,0 4 2-15,-8 4 18 16,1 6 15-16,-4 4 15 16,-4 8 1-16,-2 2 0 15,-13 9 1-15,-7 2 11 16,-11 0 12-16,0 26 15 0,-13 9 9 15,-15 3-18 1,-4-1 3-16,7-2 4 16,7-7-13-16,8-7-16 0,8-7-8 15,2-7-1-15,0-7-8 16,4 0-3-16,22 0 9 16,9-24-10-16,4-12-10 15,6-2-13-15,-4-2-21 16,3 1 12-16,-1 6-5 15,0 4 4-15,-2 11 42 16,-8 6 4-16,-7 7 1 16,-11 5 4-16,-12 0 11 15,-3 7 18-15,0 15 28 0,-17 13-19 16,-10 0-10-16,-3 2 3 16,7-4-1-16,9-2-11 15,7-5-15-15,7-6-6 16,0-6-3-16,0-6-4 15,3-8-5-15,26 0-3 16,13-10-4-16,8-20-17 16,3-4-19-16,-3 1-6 15,-6 4 17-15,-7 6 14 16,-6 6 24-16,-5 4 1 16,-4 9 2-16,-8 3 2 15,-1 1 2-15,-7 0 13 16,-6 3 10-16,0 21 13 15,0 7 20-15,-13 2-24 0,0-1-6 16,8-3-8-16,3-7-16 16,2-6-6-1,0-6-2-15,0-6-6 0,9-4-1 16,9 0 4-16,0 0-12 16,1-11 1-16,4-8 0 15,4-1-12-15,2 0 1 16,4-2-13-16,-2 5 10 15,-4 6 16-15,-6 7 14 16,-3 4 1-16,-6 0 1 16,-3 0 15-16,-3 6 19 0,1 10-2 15,-2 2-13-15,8 0-7 16,-3-4-14-16,5-4-6 16,-5-4-10-1,3-6-31-15,-11 0-35 0,2 0-146 16</inkml:trace>
  <inkml:trace contextRef="#ctx0" brushRef="#br0" timeOffset="5937.5392">13947 14052 180 0,'8'-5'40'16,"-1"-1"-32"-16,5-2-8 16,8-3 14-16,-7 1 8 15,1 1 2-15,-1 0 6 16,-2 3-6-16,-9 3-3 15,5 0-9-15,-6 1-2 16,-1 1-3-16,0-2-2 16,4-2-4-16,8-5 2 15,-1-3-2-15,5-1-1 16,1 1 1-16,-2 1 0 0,-3 3-1 16,-1 3 0-16,-9 6 0 15,0 0 2 1,-2 0 3-16,0 0 13 0,0 12 20 15,0 16-12-15,0 9-12 16,-9 0-5-16,1-1-3 16,0-1-2-16,5-12-2 15,3-8-2-15,0-7-2 16,0-8-9-16,7 0-11 16,20-8 19-16,2-22 1 15,-1-10-1-15,8-2-1 16,-7 1 2-16,3 4 1 15,-7 14 1-15,-12 12 0 16,-1 6 1-16,-12 5-1 16,0 0 2-16,0 0 0 0,0 20 14 15,-5 12 0-15,-13 7-8 16,2 2-1-16,3 4-1 16,-2 1-3-16,0 0-1 15,7-4 0-15,0-8-2 16,8-12 0-16,0-10 0 15,0-12-9-15,16 0-9 16,14-12 6-16,7-28 5 16,4-11-8-16,7-2 2 0,-1 1-9 15,-7 5 8 1,4 10 12-16,-14 6 2 0,-6 14 1 16,-12 11-1-16,-8 6 0 15,-4 0 0-15,0 0 5 16,0 19 20-16,0 12-9 15,-2 5-9-15,-11 4 1 16,-1 4 3-16,3-3-5 16,1 4 1-16,10-7-5 15,0-9-2-15,0-3 0 16,19-15-6-16,8-11-2 16,10 0 7-16,3-14-4 15,9-24-4-15,6-6-5 16,-1 0 1-16,-1-1 5 15,3 4 2-15,-6 4 6 16,0 7 2-16,-11 8-2 16,-4 9 1-16,-10 10-1 0,-14 3 0 15,-9 3 0-15,-2 24 0 16,0 9 19-16,-5 9-6 16,-17 1-2-16,1 2 1 15,5-2-1-15,1-6-6 16,8-6 0-16,7-8-4 15,0-12-1-15,0-2-6 16,11-12-1-16,12 0 5 16,12-12 1-16,5-24-4 15,9-8-7-15,5-6-4 0,5-3-2 16,11 5 11 0,-2 5 7-16,3 3 0 15,-9 7 0-15,-12 11 0 0,-14 8 0 16,-11 9 0-16,-14 5 0 15,-9 0-3-15,-2 21 3 16,0 13 19-16,-22 9-6 16,-3 5 8-16,0 2-7 15,0-2 2-15,10-4-2 16,-1-6-8-16,9-12-4 16,7-6-1-16,0-10-1 15,0-8-10-15,7-2 1 0,18-4 6 16,7-28-3-1,13-10-1-15,2-6-4 0,-4 2-4 16,7 3 6 0,-3 6 2-16,0 8 6 0,-8 7 1 15,-2 8-1 1,-8 5 1-16,-5 4-1 0,-4 5 1 16,-6 0-1-16,-12 0-2 15,-2 18 3-15,0 13 12 16,-2 5 2-16,-18 8-3 15,1 2 0-15,-4-4-1 16,9-1-3-16,5-12-2 16,7-8-5-16,2-10-3 15,0-11-2-15,13 0-2 16,16-11 3-16,7-24-3 16,9-7-5-16,1 0 1 15,1 3 2-15,-2 6 5 0,2 3 2 16,-6 7-1-1,-6 4 3-15,-4 6 0 0,-6 9 0 16,-8 4 1-16,-9 0-2 16,-4 3 2-16,-4 23 1 15,0 4 19-15,-2 5-10 16,-16 4-2-16,5-4 2 16,7-3-5-16,-1-5-4 15,5-7-2-15,2-8 0 16,0-7-3-16,0-5-6 15,12 0 4-15,13-9 4 0,7-19-6 16,5-6-4-16,3-3 0 16,7 2-5-1,-2 2-21-15,0 4 21 0,-2 6 6 16,-8 8 9-16,-2 6 1 16,-10 7 0-16,-7 2 0 15,-5 0 2-15,-1 2-1 16,-8 19 8-16,-2 3 13 15,0 0 1-15,0-1-13 16,0 4-6-16,0-4-2 16,0 2 0-16,0-1-1 15,0-6-1-15,0-4 1 16,0-4-1-16,0-10-3 0,13 0-10 16,10 0 10-16,12-20-9 15,4-10-4-15,2 3-7 16,3 0 1-16,-5 3 3 15,-3 6 4-15,-7 2 10 16,-4 4 4-16,-5 8 1 16,-6 4 1-16,-5 0 5 15,-5 0 9-15,-4 4 15 16,0 16 11-16,0 4-10 16,-2 2-20-16,-9 1 1 15,2-4 2-15,2-5-8 16,1 0-5-16,6-6-1 15,0-6-5-15,0-4-10 0,10-2 4 16,13 0-1-16,4-24-3 16,9-2-2-16,1-3-12 15,2 0-9-15,5 1 12 16,-3 2 8-16,6 6 9 16,-10 2 8-16,-7 6 1 15,-5 4 1-15,-6 6 3 16,-13 2 4-16,1 0 12 15,-7 0 23-15,0 14 20 16,0 6-44-16,0 2-7 16,-2 0-1-16,-6-3-6 15,7 0-2-15,-1-7-2 16,2-4-1-16,0-4-4 16,0-4-6-16,14 0-1 0,11-11 1 15,13-12-8-15,-4-4-6 16,-4 4-1-16,1 5 5 15,-8 6 14-15,-5 1 3 16,-3 6 3-16,-5 5 0 16,-1 0 1-16,-5 0 3 15,-2 0 0-15,-2 9 12 16,0 8 2-16,0 3 5 16,0-4-12-16,0-1-7 15,0-3 0-15,0-3-4 16,0-3-1-16,9-4-2 0,-4-2-4 15,4 0 1 1,5 0-1-16,3 0-11 0,0-12-2 16,4-2 0-1,-5 0 3-15,7 1 3 0,-4-4 7 16,3 3 0-16,-3 1 3 16,-4 4 3-16,-5 5 1 15,-7 4 1-15,0 0 10 16,-3 0 16-16,0 4 21 15,0 8-19-15,0 0-13 16,0-2-6-16,0 0-6 16,0-6-3-16,0-2-1 15,0-2-2-15,7 0-11 0,5 0 1 16,2-11-34-16,-3-2-13 16,-8 1-97-16</inkml:trace>
  <inkml:trace contextRef="#ctx0" brushRef="#br0" timeOffset="8000.0671">14132 15497 161 0,'0'-21'67'0,"0"21"-67"16,-12 0 4-16,-1 0 8 0,1 2 11 15,-9 22-13 1,-4 12 11-16,0 5-5 16,0-2 0-16,8-5-4 0,7-9-7 15,9-7-5-15,1-10-2 16,0-8-5-16,22 0 1 16,6-12 6-16,0-20 2 15,7-3-1-15,-4-2-1 16,-4 2 1-16,-4 3 2 15,-4 7-1-15,0 2-2 16,-9 5 1-16,-4 9 0 16,-5 0 4-16,-1 9 6 15,0 0 17-15,0 0 16 16,-7 14-5-16,-16 16-32 0,-2 10 7 16,4 5-9-1,7-5 3-15,4-4-7 0,10-6-1 16,0-12-1-1,0-7-2-15,10-11-9 0,15 0-4 16,4-14 13-16,9-21-1 16,3-11-3-16,0-4-8 15,-3 2 11-15,0 1 3 16,-2 13 1-16,-11 6 0 16,-9 13 1-16,-7 8 1 15,-7 7 1-15,-2 0 16 16,0 12 4-16,-16 16-2 15,-9 10-13-15,1 3 1 16,12-3-4-16,-1-2-2 0,13-4-2 16,0-9-1-1,0-4-3-15,22-13-5 0,8-6 4 16,17 0 4-16,3-30 0 16,3-2-4-16,1-7-1 15,-2 1 2-15,-10 4 1 16,-1 5 1-16,-12 8 1 15,-13 8 0-15,-7 6 0 16,-9 5 1-16,0 2 4 16,0 0 3-16,0 11-4 15,-11 19 15-15,-12 9-14 16,-2 7 2-16,5 1 1 16,2-5 0-16,11-4-4 15,7-12-4-15,0-9 0 16,0-8-6-16,19-9 0 0,14 0 6 15,8-16 0-15,6-18 0 16,3-7-2-16,8-7-1 16,-4 5-3-16,0 0 2 15,1 9-1-15,-16 6 3 16,-2 6 2-16,-12 14 0 16,-13 4 0-16,-9 4 0 15,-2 0-1-15,-1 6 2 16,0 20 5-16,0 8 10 15,-3 5-5-15,0-2-2 16,1-1-3-16,2-1-4 0,0-9-2 16,0-6-1-16,15-8-3 15,8-8-2-15,4-4 4 16,7-4 1-16,5-24-3 16,-1-6-4-16,0 3 3 15,-3 3-1-15,-8 6 2 16,-4 8 3-16,-7 9 0 15,-7 5 1-15,-7 0-2 16,-2 0 1-16,0 7-1 16,0 19 2-16,0 3 10 15,0-4-2-15,0 4-3 16,0-9-2-16,0-2-3 16,0-4 0-16,4-6 0 15,4-4-3-15,3-4-4 0,3 0-3 16,7-2 8-16,2-16-2 15,-1-3-6-15,1 3-4 16,-3 1 8-16,2 6 5 16,-7 5 1-16,-2 6 0 15,0 0 0-15,-4 0 0 16,-2 0 0-16,5 13 1 16,1 1 2-16,5-6-2 15,0 2-1-15,5-3-1 16,1-2-1-16,-1-5-18 0,-12 0-63 15,-7 0-53-15</inkml:trace>
  <inkml:trace contextRef="#ctx0" brushRef="#br0" timeOffset="13218.839">15318 16222 118 0,'12'-18'36'16,"-12"16"-14"-16,0 2-3 16,0 0 5-16,0 0-2 0,0 0 9 15,0 0 9-15,0 18-9 16,0 6-3-16,-3 3-3 15,-4 3-11-15,5-6-8 16,2-6-6-16,0-6 0 16,0-4-3-16,4-8-4 15,17 0 3-15,4-16 4 16,10-16 0-16,0-12 0 16,6-7-1-16,3-1 1 15,-4 2-2-15,2 6 0 16,-6 10 2-16,-13 12 0 0,-12 14 1 15,-11 8 3 1,0 0 13-16,-13 24 13 0,-22 22-16 16,-5 6-3-16,-5 10 2 15,6 0 4-15,1-3-7 16,13-6 2-16,2-6 2 16,11-9-6-16,11-8-6 15,1-10-2-15,3-12-10 16,30-8 0-16,6 0 8 15,11-31 2-15,9-10-6 16,3-11 2-16,4-6-3 16,1-2-5-16,-6-2 1 15,2 3 4-15,-9 13 7 16,-6 12 0-16,-20 14-1 16,-15 16 1-16,-9 4 0 0,-4 12 1 15,-19 29 10 1,-16 12 0-16,-4 6 1 0,1-2-4 15,9-2 0-15,9-10 0 16,4-4 0-16,10-9-5 16,6-9-3-16,0-8-5 15,17-12-3-15,15-3 4 16,13-9 4-16,9-25-7 16,8-12-12-16,5 2 2 15,-5 0 3-15,-9 3 2 0,-5 9 11 16,-6 9 0-1,-10 7 1-15,-11 9 0 16,-16 7 1-16,-5 5-1 16,0 26 2-16,-3 18 25 0,-20 5-10 15,-1 4-9-15,1-7-2 16,9-4 8-16,5-9-9 16,9-10-5-16,0-8-2 15,13-11-4-15,20-9-2 16,5 0 7-16,14-18-3 15,6-17 1-15,2-6-12 16,4 5 0-16,-4-3 9 16,-1 2-2-16,-7 10 6 0,-8 4 2 15,-3 8 2 1,-16 10-2-16,-9 5 2 0,-7 0 0 16,-9 17 0-16,0 15 17 15,0 6-2-15,-2 0-5 16,-10 0-2-16,2-10-4 15,5-2-5-15,5-8-1 16,0-6 0-16,0-4-7 16,17-8-1-16,10 0 3 15,8-6 2-15,5-17 0 16,8-7-8-16,2 1 3 16,-1 1 3-16,3 0 2 0,-2 4-1 15,-5 0-2 1,-5 4-3-16,-7 8 9 0,-15 10 3 15,-7 2-3 1,-5 0 1-16,-6 0-1 0,0 20 4 16,0 12 25-16,-11 4-13 15,-6-2-7-15,4 2-5 16,9-10-1-16,4-8-3 16,0-6 0-16,0-6-5 15,9-6-12-15,19 0-3 16,13-18 10-16,14-10-4 15,0-8 4-15,4-4 6 16,1 0 0-16,-7-2-1 16,5 4 0-16,-8 4 5 15,-4 7 0-15,-12 12 3 16,-10 8 11-16,-7 7 0 16,-13 0-3-16,-4 8 1 0,0 23 11 15,-7 9-1-15,-11 0-6 16,-5 0-10-16,9-8-1 15,1-6-2-15,9-4-3 16,4-10-1-16,0-6-1 16,0-6-6-16,18 0-1 15,18-12 8-15,10-14-2 16,7-12-3-16,6-2-6 16,-2-2-11-16,1 1-2 15,-2 8 2-15,-10 6 18 0,-2 7 5 16,-15 9 0-1,-5 4 3-15,-11 7 4 0,-6 0 2 16,-7 2 1 0,0 21 15-16,0 0 4 0,-9 9-18 15,-4-8 1-15,1-1-4 16,4-5-4-16,6-9-3 16,2 0-1-16,0-7-7 15,0-2 1-15,20 0-6 16,7-14 12-16,9-16-3 15,5-7-5-15,4 1-12 16,4 4 4-16,-5 0 1 16,0 8 4-16,-4 4 7 15,-7 6 2-15,-8 8 2 0,-12 6 0 16,-10 0 3 0,-3 0-3-16,0 22 14 0,-10 10 16 15,-15 7-15-15,-4 0-6 16,2 2-4-16,0-5 1 15,9-6-1-15,5-6-4 16,10-10-1-16,3-8-1 16,0-6-9-16,9 0-3 15,24-8 9-15,11-24 1 16,8-4-13-16,6-4-13 16,-6 1-1-16,-2 9-2 15,-4 2 2-15,-8 6 12 16,0 8 17-16,-9 2 1 15,1 10 2-15,-11 2 1 16,-2 0 11-16,-10 2 5 0,-7 24 9 16,0 8 17-16,-7 11-24 15,-18 1-3-15,-6 2-3 16,6-3-5-16,5-4 5 16,10-5-8-16,2-10-7 15,8-8 0-15,0-8-6 16,2-8-2-16,23-2-1 15,13-12 3-15,12-20-7 16,10-10-22-16,2 2-11 16,-5 6 3-16,-3 2 17 15,-7 11 12-15,-8 4 11 16,-6 15 3-16,-9 2 0 0,-11 0 0 16,-11 6 3-1,-2 25 19-15,0 8 29 0,-14 7-23 16,-12 2 0-16,-4-2-3 15,3-2-8-15,11-4-5 16,4-8-2-16,10-10-10 16,2-7-1-16,0-9-9 15,16-6 1-15,9 0 8 16,13-17-3-16,8-13-17 16,-4-6-5-16,4 1-14 15,-3 3 6-15,-3 5 2 16,-11 9 14-16,-4 6 18 15,-8 5 0-15,-6 4 5 16,-2 3 6-16,-7 0 12 16,-2 0 4-16,0 18 9 0,0 4 7 15,0 8-20-15,-16 2-5 16,4 0 1-16,-7-5-6 16,13-4-4-16,-1-7-5 15,7-5-4-15,0-9-7 16,0-2-5-16,19 0-2 15,8-25 9-15,8-7-14 16,3-6-3-16,3 0-19 16,1-2 0-16,-1 0 10 15,0 0-8-15,4 9 15 16,-5 4 18-16,-2 13 6 16,-12 8 7-16,-9 6 8 0,-14 0 8 15,-3 2 13-15,0 23 18 16,-15 5-18-16,-10 1-12 15,0-1 0-15,2-8-5 16,11 2-10-16,3-12-6 16,5 0-3-16,4-10-2 15,0-2-3-15,0 0-10 16,4 0-9-16,21-22 19 16,9-6-13-16,-6-2-8 15,4 2-9-15,-5 5 7 16,-2 6 24-16,-1 2 2 0,-1 4 2 15,1 2 0 1,-8 4 1-16,2 0 2 0,-3 5 8 16,-4 0 2-16,-5 0 2 15,-3 0 1-15,2 12 13 16,-5 11 6-16,0-1-13 16,0-2-10-16,0-3-6 15,0-4-4-15,0-7-2 16,0-2-2-16,0-4-8 15,18 0-3-15,15-10 5 16,7-16-6-16,3 0-17 16,-2-2 8-16,-5 0 14 0,6 2-19 15,5-5-7 1,1 9 20-16,0 5 10 16,-11 6 5-16,-10 8 2 15,-14 3 1-15,-12 0 8 16,-1 14 13-16,-3 11 44 0,-20 7-35 15,-1 0-16-15,8-3-1 16,2-5-4-16,5-7-10 16,1-2-1-16,5-7 1 15,3-8-2-15,0 0-3 16,0 0-9-16,0 0-8 16,20-10 4-16,7-16 1 15,1-6-6-15,4-3-16 16,-6 8 6-16,-1-4 9 15,0 8 3-15,-9 2 8 16,-5 7 9-16,-2 12 2 16,-9 2 2-16,0 0 22 0,0 2 18 15,-23 20-2-15,-3 6-28 16,1-2 8-16,5 2 1 16,8-7-14-16,6-7-2 15,-1-4-4-15,6-8 0 16,1-2-1-16,0 0-5 15,0 0-7-15,0-12-3 16,0-13-6-16,8-5-3 0,1 0-8 16,0-5 6-1,2 5 20-15,-2-2 3 16,-7 5 3-16,-2 6 0 16,0 12 1-16,0 5 8 0,-20 4 18 15,-10 0-3-15,-13 22-6 16,-6 15 9-16,-5 2 3 15,-5 4-2-15,6 0-9 16,1-2 1-16,8-7-7 16,7-10-5-16,12-9-4 15,9-6-4-15,3-7-2 16,4-2-7-16,4 0-24 16,-4-14 2-16,6-16 6 0,3-2 9 15,0-4 2 1,0 0 0-16,0 5 14 0,0 5 1 15,-5 10-1 1,-2 5 2-16,-14 10 4 0,-4 1 15 16,-10 0 1-16,-5 6-11 15,-6 16-1-15,3-3 4 16,-1-1 1-16,7-5-4 16,12-5-8-16,13-8 0 15,7 0-3-15,5 0-4 16,0 0-19-16,0-14 8 15,0-7 0-15,0 2 7 16,0 5 4-16,0 6 4 16,0 4 1-16,-2 2 8 15,-14 2 11-15,-11 0-10 16,-12 14-2-16,-11 15 0 0,-10 6-2 16,-1 0 3-16,6-3 3 15,2-7-4-15,16-7 0 16,17-7-5-16,8-11-2 15,10 0-1-15,2 0-10 16,0-20-5-16,0-13-2 16,0-9-2-16,0 2 5 15,3-2 0-15,1 4 10 16,-4 10 2-16,0 5 2 16,0 12 0-16,-12 6 2 15,-15 5 1-15,-11 0 8 16,-9 13-2-16,-7 15-3 15,-8 6 1-15,-2-2 9 16,-2 5-5-16,11-7 1 16,3-7-4-16,9-5 1 0,14-10-5 15,6-2-4-15,9-6-5 16,2 0-15-16,0-11-11 16,4-20 4-16,-2-1 8 15,2-8 7-15,-4 0 0 16,-1 4 1-16,-6 6 8 15,-5 16 3-15,-6 12 1 16,-15 2 9-16,-7 7 5 16,-8 20 2-16,-3 10 1 0,1-3 2 15,4 1-3-15,8-4-1 16,9-13-5 0,6-7-7-16,10-7 1 0,10-4-5 15,-5 0-10-15,7-4-12 16,-3-20-9-16,3-1 7 15,1-4-2-15,-1 3-11 16,1 4 4-16,2 8 20 16,-5 6 13-16,-4 8 2 15,-4 0 1-15,-8 10 10 16,-5 20 8-16,-9 9 6 16,4-2-2-16,-4-2 0 15,4-8-10-15,1 0-2 16,8-13-4-16,4 0-4 0,4-12-3 15,4-2-2 1,5 0-17-16,1-12-5 0,4-10-4 16,-5-3 1-1,5-3-1-15,-3 0-10 0,1 7 2 16,-4 3 23-16,1 9 11 16,-10 9 5-16,-10 0 3 15,-11 7 15-15,-4 16 18 16,-2 12-2-16,-6-2-3 15,4 2-11-15,-2-9-11 16,2-2 1-16,7-10-8 16,8-8-1-16,6-6-6 0,14 0-4 15,1-6-9 1,5-22-15-16,4-2 5 0,1-3 10 16,-2 3 6-16,-1 2 6 15,-3 7 1 1,1 3 0-16,-6 7-1 0,-3 10 1 15,-9 1 0-15,-3 0 0 16,-7 19 13-16,-7 9 1 16,0 2 5-16,5-3-5 15,-1-7-8-15,14-8-5 16,5-6 0-16,4-6-1 16,8 0-1-16,2 0-12 15,2-18 2-15,3-6-8 0,-1-7 10 16,-1 1 4-16,-2 1 4 15,-5 1 0-15,-4 9-2 16,-2 9 3 0,-6 10 1-16,-3 0-1 0,-16 0 1 15,-4 16 8-15,-1 6-3 16,-7-3 2-16,4-4 3 16,2-7 2-16,4-4-4 15,3-4-3-15,9 0-6 16,6-4-4-16,-1-17 0 15,7-4-7-15,7-9-3 16,3-6 3-16,0-5 2 16,3-4-1-16,-2 5 5 15,0 12 2-15,-3 14 3 16,-5 18 4-16,-10 0 3 16,-4 8 8-16,-7 21-4 0,-5 1 1 15,-3 5-4-15,1-10-1 16,1-5-5-16,9-3 0 15,1-7 2-15,3-5-2 16,8-2-2-16,-4-3 0 16,4 0 0-16,2 0-3 15,-2 0-4-15,2 0-2 16,0 0-1-16,3 0-2 16,3 0-7-16,0 0-14 15,1 2-15-15,-3 2-3 16,7 6-2-16,5-10-29 0,7 2-69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8-10-04T03:42:28.3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3585 591 264 0,'7'-16'83'16,"-5"12"-43"-16,-2 4 11 15,2-2-9-15,0 2-11 16,-1 0-3-16,-1 0-8 31,4 0-6-31,-4 0 1 0,0 0 3 0,0 0-2 16,0 0-1-16,0 0-3 15,0 16-1-15,0 12-5 0,-4 10-2 16,-8 4-2 0,7 0-1-16,-3 1-1 15,2-2 0-15,-3-9-1 16,3-2 1-16,2-5-1 0,2-5 0 15,2-1-2 1,0-6-1-16,0-1-1 0,8-2-3 16,6-2-2-16,-1-1-1 15,1-6-4-15,5-1-13 32,0 0-6-32,2 0-2 0,1 0-18 0,-1-1-24 15,1-11 3-15,-15 5-51 31</inkml:trace>
  <inkml:trace contextRef="#ctx0" brushRef="#br0" timeOffset="203.1228">3785 878 139 0,'5'-18'115'15,"-5"14"-44"-15,0-1-2 0,0-2 27 16,0 5-35-16,-7 2-10 16,5 0-5-16,-7 0-17 15,5 0-12-15,-4 12-9 16,-5 15-5-16,6 7-1 15,-2 5-1-15,-2 8-1 16,1 0-1-16,7 1 1 16,1 1-1-16,1-10-3 15,1-2-9-15,0-10-16 16,0-11-30-16,0-5-21 16,0-11-76-16,1 0-106 0</inkml:trace>
  <inkml:trace contextRef="#ctx0" brushRef="#br0" timeOffset="2329.074">5013 673 37 0,'4'-24'377'15,"-4"24"-310"-15,1 0-48 31,-1 0 12-31,0 0-5 0,7 21-14 0,-5 15 3 16,4 11 1-16,-6 3-5 16,0 1-1-16,0-3-3 0,0-1-4 15,0-3-1-15,-6-7-2 16,-3-4-2-16,6-12-22 16,1-9-33-16,2-12-73 15,0 0-92-15</inkml:trace>
  <inkml:trace contextRef="#ctx0" brushRef="#br0" timeOffset="2484.4038">5185 908 244 0,'7'-14'114'15,"-7"10"-93"-15,4-2-21 0,-2 0-9 16,-2 4-49-16,0 0-112 15</inkml:trace>
  <inkml:trace contextRef="#ctx0" brushRef="#br0" timeOffset="2984.7814">5526 772 283 0,'23'-23'88'0,"-14"5"-77"0,-3-1 4 0,-6-2 27 0,0 0-13 15,0 0 4-15,0 5-18 16,0 2 0-16,-17 4 7 16,-4 6 0-16,-6 4-10 15,-3 0-3-15,-5 6-6 31,3 18-2-31,3 8-1 16,6 7-1-16,7 3-1 0,8-3-1 0,8-2-1 16,0-7-3-16,6-10-13 15,19-8-14-15,4-10-9 16,0-2 3-16,5 0 15 16,-7-19 7-16,-5-4 18 0,-7-3 4 15,-2 4 26-15,-2 2 13 16,-9 8-7-16,-2 3-2 15,0 7-3-15,0 2-2 16,0 0-6-16,0 0-6 16,0 11-17-16,0 13 2 15,0 14-2-15,0 1 3 16,0 2-2-16,0-1-1 16,0-5-1-16,0-8-4 31,0-4-16-31,5-10-14 15,-2-8-13-15,-1-5-28 0,-2 0-44 0,2 0-37 0</inkml:trace>
  <inkml:trace contextRef="#ctx0" brushRef="#br0" timeOffset="4718.7542">7074 3712 283 0,'0'-24'146'0,"0"17"-75"16,0 7-19-16,0 0-3 15,0 0-22-15,0 0 0 16,0 24-8-16,0 20 1 16,0 14 0-16,0 9-6 15,0-3-8-15,0 0-5 16,-7-4-1-16,-3-9 0 0,10-7-13 16,0-10-28-16,0-12-43 15,5-22-88-15,2 0-172 16</inkml:trace>
  <inkml:trace contextRef="#ctx0" brushRef="#br0" timeOffset="4859.3673">7293 4077 347 0,'3'-17'54'0,"-3"7"-54"0,0 1-12 16,0 0-20-16,2 5-81 15,0 1-122-15</inkml:trace>
  <inkml:trace contextRef="#ctx0" brushRef="#br0" timeOffset="5374.9956">7613 3866 303 0,'22'-52'56'15,"-22"16"-22"-15,0 1 30 16,-12 9-9-16,-13 7-23 16,-2 6 0-16,-6 12-13 15,3 1-11-15,-4 0-4 16,0 29-4-16,5 12-1 16,6 5 0-16,12 2-2 0,11-4 0 15,0-5-8 1,6-7 0-16,24-9-4 0,8-11-5 15,-1-12-3-15,10 0 3 16,-11 0 3-16,-7-20 12 16,-4-4 5-16,-13-2 8 15,-3 2 19-15,-5 6 2 16,-4 6 0-16,0 6-2 16,0 6 7-16,0 0-5 31,0 0-10-31,0 0-9 0,0 10-10 0,0 16 0 15,0 10 0-15,0 4 1 16,0-2-1-16,0-4 0 0,6-2 1 16,-3-3-1-16,0-10 0 15,-3-9 0-15,2-3 0 16,-2-7-1-16,0 0 1 16,4 0-1-16,-4 0-6 15,0 0-9-15,1-10-7 31,-1-6-11-31,2-3-34 0,-2 11-54 0,0 3-62 16</inkml:trace>
  <inkml:trace contextRef="#ctx0" brushRef="#br0" timeOffset="6421.8684">18443 8394 421 0,'0'-24'84'0,"0"19"-30"16,0 5 0-16,0 0-14 15,0 0-19-15,0 25-6 16,0 15-2-16,0 13 6 15,0 8-4-15,0 8-7 16,-2 0-6-16,-9-2-2 0,2-7 0 16,6-8-4-16,1-10-30 15,2-37-55-15,0-5-83 16</inkml:trace>
  <inkml:trace contextRef="#ctx0" brushRef="#br0" timeOffset="6562.5325">18652 8779 289 0,'4'-22'215'0,"-4"12"-215"0,0-2-3 16,6 2-26 0,-3 5-86-16,0 3-159 15</inkml:trace>
  <inkml:trace contextRef="#ctx0" brushRef="#br0" timeOffset="7031.7802">19049 8464 360 0,'1'-42'31'16,"-1"21"-6"-16,-1 6 36 15,-15 5-19-15,-9 4-29 0,1 6-3 16,-8 0-8 0,4 3-2-16,1 22 0 0,0 7 0 15,4 3 0-15,6 6 0 16,12 0-1-16,5 0 0 16,0-4-1-16,3-12-4 15,22-8-19-15,7-17-11 16,5 0 4-16,0-13-1 15,-3-21 15-15,-7-7 18 16,-2 2 11-16,-8 5 12 16,-5 9 16-16,-4 9 3 15,-7 11 2-15,-1 3 1 32,0 2-3-32,0 0-17 0,0 6-18 0,0 26-6 0,0 12 1 15,0 11-1-15,0 3 0 16,0-4-1-16,0-3 0 15,0-7 0-15,0-7-5 16,0-13-25-16,0-9-36 31,2-15-60-31,2 0-151 0</inkml:trace>
  <inkml:trace contextRef="#ctx0" brushRef="#br0" timeOffset="7874.9956">20349 8212 242 0,'0'-18'45'0,"0"18"1"15,0 0-2-15,0 0 1 16,0 0-30-16,0 0-8 0,0 0-2 0,0 3 6 31,0 9 7-31,0 2 13 0,-7 5-5 0,-7 2 1 16,-5 5-9-16,-6 6-4 16,-2 3-7-16,2 3-4 0,2 3-2 15,6 5-1-15,1-5 0 16,7-2 0-1,1-5 0-15,7-6 0 0,1-8 0 16,0-7-1-16,0-2 0 31,3-10-1-31,19-1-1 0,-4 0-5 0,1 0-2 16,3-1 5-16,-7-10-1 16,-4 4-6-16,1 1-11 15,2 1-14-15,-3 2-14 16,5-1-10-16,-2 1-3 15,-7 3-31-15,-3-2-48 16</inkml:trace>
  <inkml:trace contextRef="#ctx0" brushRef="#br0" timeOffset="8109.3707">20433 8576 141 0,'15'-20'50'16,"-9"2"6"-16,-6 4 10 15,0 1 3-15,0 1-9 16,0-2-6-16,0 8-11 15,0 1-7-15,0 3-1 16,0 2-2-16,0 0-8 16,0 0-2-16,-2 0-11 15,-9 4-6-15,-2 19-3 0,0 10-2 16,-6 11-1-16,5 5 0 16,1 4 0-16,1 4-1 15,3-5-7-15,5 0-34 16,4-38-57-16,0-6-101 15</inkml:trace>
  <inkml:trace contextRef="#ctx0" brushRef="#br0" timeOffset="11969.2003">14627 9966 120 0,'11'-6'88'0,"-11"6"-68"0,2 0-11 15,0 2 11-15,2 20-9 16,-2 8 5-16,1 0 10 16,-3 0-4-16,3-1-1 15,2-4-4-15,-1-7-10 16,4-4-3-16,-4-3-1 16,5-6-1-16,-3-1 1 15,8 1 4-15,5-4 0 31,6-1 2-31,5 0 0 0,11 0-6 0,1 0 0 16,15 0-1-16,4 0-2 0,6 0 1 16,2 0-1-1,-1 0 1-15,3 13 0 0,-3 0 0 16,2 0 0-16,7-2 2 16,15-5 0-16,9-4-1 15,7-2 0-15,-1 0-1 16,3 0-1-16,-4 0 0 15,-6 0 0-15,-9 0 0 16,-6 0 0-16,-4 0 0 16,-6 0 0-16,0 0 1 0,1 0-1 15,1 0 0 1,4 0 0-16,-7 0 1 16,1 0 0-16,-4 0-1 0,-1 0 0 15,-1 3 0-15,-5 3 0 16,-2-2 0-16,0-1 0 31,0-1 0-31,-1 1 0 0,4-1 0 0,5 0 0 16,-5 0 0-16,5-2 0 15,-5 1 0-15,-3-1 1 16,-1 0-1-16,-1 0 0 16,0 0 0-16,-4 0 0 15,0 0 0-15,3 0 0 31,-2 3 0-31,1-3 0 0,1 0 0 0,-8 4 0 16,0-4 0-16,1 2 1 16,2 0-1-16,-2-2 1 0,0 0-1 15,2 0 2-15,2 0 2 16,-3 0 2-16,4 0 1 31,-1 0-3-31,1 0 1 0,4 0-2 0,4-2 0 16,-3-7 1-16,9 4-2 15,-9-5 0-15,10 2 0 16,-4-2-2-16,3 2 0 31,-5-1 0-31,1 4 0 0,-5 0-2 0,2 1 1 0,-5 0 1 16,1-1-1 0,-7 1 0-16,5-2 0 0,-6 2-2 15,4-1 2-15,-2 1 0 16,-2 3-1-16,-1-2 1 15,-1 3 1-15,-1 0-1 16,-2 0 1-16,-6 0 0 31,4 0 0-31,2 0 0 0,-6 0 0 0,5 0 0 16,3 0 0-16,-6-4 0 16,5 1 1-16,-3-4-1 31,-7 5 0-31,0-1-1 15,-4 0 1-15,-4 1 0 0,3 2 1 0,-6 0-1 0,4 0 1 16,0 0-1-16,5 0-1 16,-6 0 1-1,4 0 0-15,-5 0 0 0,-4 0 0 16,-5 0 0-16,2 0 0 16,-4 0 0-16,1 0 0 15,-1 0 0-15,3 5 0 31,3-4 0-31,1 3 0 16,1-4 0-16,-1 2 0 0,-2 1 0 0,-5-1 0 31,-1-2 0-31,-5 3 0 0,0 0 1 0,-3-3-1 16,8 1 0-16,-3-1 1 0,3 0-1 16,1 0 0-1,0 0 0-15,2 0 1 0,-8 0-1 16,-1 0 1-16,1 0 0 15,-8 0 2-15,2 0 3 16,1 0 1-16,3 0 1 16,-6-7-1-16,3-8 2 15,-7-2 9-15,0-3-11 16,0-6-5-16,0 7-2 16,-13-3 0-16,-19 2-14 15,2 4-24-15,12 13-72 16,5 2-159-16</inkml:trace>
  <inkml:trace contextRef="#ctx0" brushRef="#br0" timeOffset="12562.9358">20855 10529 238 0,'0'-22'130'0,"0"8"-72"16,0 4 1-16,0 4 9 15,-2 2-39-15,-1 4-11 16,1 0-6-16,-7 0-7 16,0 0-4-16,-7 0-1 15,2 10 0-15,-8 12 0 16,5 3-1-16,4 9-1 15,4-2-1-15,9-2-11 0,0-5-12 16,0-7-12-16,14-9-8 16,9-9 2-1,2 0 20-15,0-2 13 0,1-20 10 32,-5-3 1-32,-5 1 6 0,-3 1 20 0,-10 0-4 15,-3 6 15-15,0-1-4 31,0 4-3-31,-1 1-7 16,-7 5-2-16,-4 4-12 0,1 2-2 0,-7 2-2 31,-1 0-5-31,-3 0-2 0,2 6-2 0,0 10-7 0,2 0-23 16,6 0-24-16,10-9-72 16,0-5-128-16</inkml:trace>
  <inkml:trace contextRef="#ctx0" brushRef="#br0" timeOffset="12687.5065">20855 10529 200 0</inkml:trace>
  <inkml:trace contextRef="#ctx0" brushRef="#br0" timeOffset="12750.0775">20855 10529 200 0,'158'129'301'0,"-157"-129"-301"0,6 0-2 0,-4 0 2 0,-3 0-34 15,2 0-99-15</inkml:trace>
  <inkml:trace contextRef="#ctx0" brushRef="#br0" timeOffset="13203.3743">21186 10423 470 0,'19'-23'42'16,"-4"18"-17"-16,-1 5 26 31,7 0-15-31,-1 0-23 0,-1 9-6 0,-8 14-4 0,-7-2 1 16,-4 0 1-16,0 3-3 16,-11-2 0-16,-16 0-2 15,1 3 0 1,-7-8-3-16,14 0-5 0,2-6-3 15,12-3-5-15,5-1-7 16,0-1 8-16,0-2 0 31,11 3 2-31,8-2 3 0,3 2 5 0,0 2 2 16,-10-1 3-16,2 4 0 16,-5 2 0-16,-3 0 0 15,-5 4 1-15,-1-2 2 16,0 2 5-16,0-2 8 15,-5-2 4-15,-15-2 1 0,-5-4-3 16,0-3-6-16,6 0-1 16,-3-5-7-1,6 0-4-15,6 0 0 0,-1 0-17 16,9-14-40-16,2-10-38 16,0 10-63-16,2-1-101 15</inkml:trace>
  <inkml:trace contextRef="#ctx0" brushRef="#br0" timeOffset="13562.6527">21541 10341 301 0,'23'-34'101'0,"-23"26"-37"0,0 3-7 0,0 5 18 16,0 0-42-16,-13 11-17 15,-10 23-13-15,0 13-3 16,0 10 1-16,6 3-1 16,4 5 0-16,3-1 0 15,10-2 0-15,0-6-1 16,3-12-1-16,22-9-5 16,6-18-7-16,-4-9-7 15,-8-8 7-15,-2 0 14 16,-12-5 5-16,-5-15 18 15,0-3 4-15,-1 0-2 16,-23 5-4-16,0 1-2 16,-3 9-11-16,2 8-8 0,2 0-5 31,5 0-6-31,-1 11-23 0,3 10-48 0,9-11-54 16,5-2-103-16</inkml:trace>
  <inkml:trace contextRef="#ctx0" brushRef="#br0" timeOffset="15563.0011">17426 12489 219 0,'-25'-6'170'16,"25"6"-143"-16,1 0-21 0,39 0 4 15,24 10 38-15,37 12-6 16,30-2-2-16,27-2-15 16,16-5-3-16,4-6-9 15,4-3-7-15,-11-4-4 31,-24 0-2-31,-31 0 0 0,-35 0-8 0,-40 0-2 16,-32 0-3-16,-18 0 9 0,-61 0 4 16,-36-15-1-1,-31 1-1-15,-31 1-1 16,-8-1 2-16,-5 4-2 16,7 3-4-16,22 6-7 0,32 1 13 15,43 0 1 1,41 0 0-16,34 0-1 0,7 0-3 15,66 0-7-15,31 4 11 16,41-4 0-16,22 0 0 16,16 0 0-16,-1 0 0 15,-8-17 1-15,-18-5 1 16,-42-2-1-16,-46 2-1 16,-55 1-1-16,-38-2 1 31,-75 5 1-31,-45 6 3 15,-44 6-3-15,-19 6 8 0,0 0 2 0,12 2 1 0,36 14 5 16,49 2-2-16,54-4-8 16,48 4-7-16,25-2-8 15,70-2-2-15,46-4 2 16,33-3 3-16,24-7-12 16,-3 0 2-16,-19 0 8 15,-35-13 3-15,-54 4 3 16,-49 0 1-16,-30 4 0 15,-72 2 7-15,-42 3-2 32,-32 0-5-32,-8 10 1 15,-9 12 0-15,27 3-1 0,20 1-1 0,44-1-13 16,75-18-42-16,9-1-95 16</inkml:trace>
  <inkml:trace contextRef="#ctx0" brushRef="#br0" timeOffset="17859.8289">1660 7337 268 0,'-17'-1'104'0,"7"1"-85"31,6 0 0-31,-1 0 26 0,5 0-14 0,0 0-9 16,0 0-7-16,17 0-4 15,19 0 13-15,13 0 2 16,18 0 2-16,11-5-10 16,15-9 0-16,9-2-4 15,8 0-4-15,4 2-1 16,-4 3-3-16,-13 4-5 0,-8-3-1 16,-14 2 0-1,-8 1-5-15,-14 1-17 0,-7 5-24 16,-18 1-24-16,-8 0-31 15,-20 0-15-15,0 0-25 16</inkml:trace>
  <inkml:trace contextRef="#ctx0" brushRef="#br0" timeOffset="18328.8396">2541 7116 311 0,'-50'-13'60'0,"25"2"-33"0,2 5 26 16,6 2 17-16,7-1-26 15,4 2-2-15,4 0-15 16,2 3-9-16,0 0-6 16,0 0-3-16,0 0-5 31,0 0-1-31,6 0-1 0,17 0 1 0,10 13 5 15,9 4-2-15,14 0-1 16,-1-2-3-16,5 0-2 16,-5-3 0-16,-5-1 0 31,-8-4-2-31,-14 1-1 0,-5-1-2 0,-13-4 3 16,-8 1 1-16,-2 5 1 0,0 4 4 15,-21 12 1 1,-12 5 2-16,-9 3 4 0,5 2-1 15,-2 1-4-15,4 1-3 16,4-4-2-16,4-1-1 31,8-5 0-31,5-5-1 0,7-7 0 0,1-2-5 16,5-8-12-16,1 0-21 16,0-5-27-16,0 0-21 15,0 0-72-15,0 0-100 31</inkml:trace>
  <inkml:trace contextRef="#ctx0" brushRef="#br0" timeOffset="23515.6254">11863 6563 403 0,'-2'-22'92'16,"2"22"-46"-16,0 0-14 16,0 0-5-16,0 8-8 0,0 26-6 15,0 14 6-15,2 8 1 16,3-1-11-16,-3-4-5 15,0-1-4-15,-2-3 0 16,0-5-6-16,0-8-45 31,0-30-57-31,0-4-105 0</inkml:trace>
  <inkml:trace contextRef="#ctx0" brushRef="#br0" timeOffset="23656.2429">12102 6836 297 0,'2'-11'0'15,"-2"8"-87"-15</inkml:trace>
  <inkml:trace contextRef="#ctx0" brushRef="#br0" timeOffset="24203.4315">12464 6653 309 0,'13'-46'57'0,"-13"10"-33"0,-4 6 25 15,-16 2 7-15,-3 8-30 16,-2 6 2-16,-2 6-15 15,2 8-5-15,-2 0-2 16,4 0-3-16,0 19-3 16,9 10-1-16,3 5 1 15,5 6-2-15,6 0 0 16,0-4-2-16,10-6-5 16,21-7-10-16,3-11-10 15,3-9-11-15,1-3-3 31,-7 0 11-31,-2 0 16 0,-13-10 16 0,-7-4 3 16,-5 3 35-16,-4-2 7 0,0 5-3 16,0 4-7-16,0 4-5 15,0 0-3-15,0 0-5 16,0 0-11-16,1 16-11 16,8 13 6-16,2 5 0 15,-6-1-4-15,8 6-2 16,-4-6-1-16,-4-2 1 15,6-5-1-15,-8-6 0 16,3-4-4-16,-4-6-4 31,-1-8 0-31,1-2-1 0,-2 0 1 0,5 0-7 0,-2-16-22 16,0-6 6-16,-3-4-46 16,0 16-30-16,0-1-138 15</inkml:trace>
  <inkml:trace contextRef="#ctx0" brushRef="#br0" timeOffset="26344.5269">13738 6553 224 0,'9'-19'132'15,"-9"18"-82"-15,0 1-14 32,0 0 30-32,0 0-36 15,0 0-19-15,0 6-7 0,0 15 1 0,0 4 1 16,0 5 2-16,0 0-2 15,-7 0-1-15,1 1-1 16,-3-6 1-16,4 0-3 16,0-3 0-16,3-4-2 15,2-4 0-15,0-4 0 16,0-1 0-16,0-2 0 16,14-1-1-16,6-2 1 0,-4-4 0 15,5 0 0-15,-3 0-1 16,1 0-7-16,-4 0-3 15,-4 0-23-15,5 0-28 32,-3-3-26-32,3-9 10 0,-7 1 2 0,2-6 1 15,-4 2 32-15,-5-4 43 32,-1 2 32-32,-1-1 24 0,0-1 4 0,0 3-9 15,0 2 7-15,0 3 12 16,0 6-5-16,0 3-18 15,0 2-8-15,0 0-9 16,0 0-20-16,0 20-6 0,0 15 0 16,0 4-1-16,-1 7-1 15,-3 1-1-15,-1 1-1 16,3-7 0-16,2-2-2 31,0-9-11-31,0-8-24 16,0-6-21-16,0-7-39 0,0-9-34 0,4 0-65 31</inkml:trace>
  <inkml:trace contextRef="#ctx0" brushRef="#br0" timeOffset="28156.7916">19281 12828 297 0,'12'-37'71'0,"-12"19"-16"0,2 8 14 16,0 6-5-16,-1 2-26 16,-1 2-3-16,0 0-11 15,0 0 1-15,0 0 0 16,0 24-12-16,0 13-3 15,0 10 0-15,-5 10-5 0,-7-3-5 16,1-2-1-16,7-6-12 16,4-12-29-16,0-9-51 15,0-25-78-15,0 0-147 16</inkml:trace>
  <inkml:trace contextRef="#ctx0" brushRef="#br0" timeOffset="28296.8742">19455 13034 272 0,'12'-13'0'0,"-12"11"0"0,0-1-132 16</inkml:trace>
  <inkml:trace contextRef="#ctx0" brushRef="#br0" timeOffset="28750.7497">19779 12818 330 0,'6'-35'44'0,"-6"17"-21"31,-11 4 39-31,-8 2-10 0,1 10-26 0,-8 2-11 0,-3 0-6 16,1 6-4-16,1 19-3 16,0 7-1-16,4 1-1 15,4 3 0-15,12-1 0 32,6-5 0-32,1-7-3 0,0-6-2 0,16-11-12 31,18-6-21-31,4 0-11 0,1-14-6 0,-5-10 19 15,-8 0 27-15,-3 0 9 16,-11 5 9-16,-6 6 12 16,-5 5 18-16,5 4 6 0,-6 1-12 15,0 3-8-15,0 0-9 16,0 3-3-16,0 20-10 16,0 11 1-16,2 9 1 15,-2-1-4-15,0-1-1 16,0-2 0-16,0-7-4 15,0-8-19-15,0-5-30 32,1-19-53-32,2 0-75 15</inkml:trace>
  <inkml:trace contextRef="#ctx0" brushRef="#br0" timeOffset="29625.2197">20803 12603 99 0,'6'-13'214'16,"-6"12"-168"-16,0 1 2 16,0 0 24-16,0 0-31 15,0 1-28-15,0 16-7 16,0 5-2-16,0 4-1 0,-6 0 4 16,3-3 2-16,-8 4-1 15,6-1 3-15,-5-3 4 16,1-2-5-16,7-4-6 15,0-3-2-15,2-1-2 32,0-3-2-32,0-1 1 0,2-5 0 0,8 0 1 15,-5-3-1-15,3 1 1 16,-2-2 0-16,2 0 0 16,5 0-1-16,4 0-3 15,6 0-9-15,8 0-23 16,-4 0-31-16,-2-6-37 0,-2 1 19 15,-21 1-41-15,0 2-3 16</inkml:trace>
  <inkml:trace contextRef="#ctx0" brushRef="#br0" timeOffset="29859.803">21013 12815 77 0,'8'-14'129'0,"-8"6"-73"31,0-2 6-31,0 2 10 0,0 2 12 0,0 0-31 16,0 0-17-16,0 4 2 15,-2 2 0-15,-3 0-11 16,5 0-9-16,-1 0-9 16,0 0-4-16,-1 14-5 0,-7 13 2 15,5 7-2 1,-2 0 0-16,4 2-2 0,1 0-7 16,1-4-11-16,0-2-19 15,0-4-24-15,1-6-36 16,6-20-47-16,-6 0-76 31</inkml:trace>
  <inkml:trace contextRef="#ctx0" brushRef="#br0" timeOffset="31124.9943">17447 15073 99 0,'7'0'256'0,"3"-2"-246"0,5 2-6 31,12 0-3-31,18 0 31 0,11 4 3 0,19 10 0 31,18-2-12-31,21-4 2 0,28-2 5 0,19-6-5 16,26 0-4-16,24 0-6 0,15-2-4 16,18-6-6-16,12-1-4 15,-6 0 0-15,2 5-1 16,0 2 1-16,-13 2 0 15,-8 0-1-15,-16 0 0 16,-29 0-3-16,-20 0 2 16,-28 0-2-16,-38 0 2 15,-26 0 1-15,-26 0 0 16,-18 0 0-16,-11 0 0 0,-15 0 1 16,2 0-1 15,-4-2 3-31,-2-6-3 0,0-6-2 0,4 0-15 15,5-4-38-15,-9 9-67 0,3 0-88 16</inkml:trace>
  <inkml:trace contextRef="#ctx0" brushRef="#br0" timeOffset="31625.4139">21860 14602 38 0,'0'-11'295'16,"0"8"-260"-16,0 2-25 15,20-2 19-15,16 3 22 16,7 0-28-16,1 6-9 31,-2 18-7-31,-15 2-3 0,-17 6 0 0,-10 3-4 31,0 2-5-31,-21 3 1 0,-27 1-4 0,-14 1 6 0,0-2 2 16,2-2 2-16,14-6 0 16,17-8 9-16,13-8 6 15,16-8 3-15,0 1-13 16,10-7-1-16,28-2 8 16,13 0 14-16,10-11-14 15,-4-10-9-15,3-4-5 16,-5 1-9-16,-12 0-26 15,-8 3-30-15,-33 14-72 0,-2 3-60 16</inkml:trace>
  <inkml:trace contextRef="#ctx0" brushRef="#br0" timeOffset="31765.9482">22355 14839 17 0,'17'-11'360'0,"-17"9"-360"16,0-1-42-16,0 3 22 16,0 0-93-16</inkml:trace>
  <inkml:trace contextRef="#ctx0" brushRef="#br0" timeOffset="32110.2286">22652 14680 503 0,'11'-26'46'0,"-11"20"-29"0,0 6 41 15,-9 0-11-15,-5 6-43 16,-1 24-4-16,-4 11-1 16,7 0 1-16,6 2 0 15,6-6-2-15,0-5 0 31,13-9 0-31,14-11-3 16,8-12-12-16,5 0-4 0,-1-20 4 0,-4-14 1 16,-12-9 16-16,-11-3 6 0,-12 1 17 15,0 0 7-15,-30 5-2 16,-8 5 3 0,-3 5-10-16,1 7-17 0,5 12-4 15,-1 11-8-15,3 0-19 16,3 9-35-16,22 5-61 15,2 2-205-15</inkml:trace>
  <inkml:trace contextRef="#ctx0" brushRef="#br0" timeOffset="33750.6043">5115 6784 405 0,'3'-9'11'0,"-3"8"2"0,0 1 28 31,0 0-30-31,0 0-11 0,0 0-7 0,0 0-40 16,0 0-34-16,0 0-76 0</inkml:trace>
  <inkml:trace contextRef="#ctx0" brushRef="#br0" timeOffset="34109.4173">5322 6719 77 0,'3'-22'385'0,"-3"12"-348"0,0 4-7 15,-10 6 27 1,2 0-34-16,-2 0-4 0,-1 21-16 16,3 8-3-16,6 7-1 15,2-2 1-15,0-4-2 16,6-1 1-16,15-11 1 15,2-8-4-15,4-10-4 32,2 0 2-32,-2-9 5 15,-4-19 1-15,-6-3 0 0,-8-3 4 0,-9 0 5 16,0 6 7-16,-2 1 5 31,-20 5-10-31,-1 6-8 16,-4 4-3-16,0 8-22 0,2 4-28 0,17 0-51 0,-1 0-139 15</inkml:trace>
  <inkml:trace contextRef="#ctx0" brushRef="#br0" timeOffset="37000.1037">4567 6743 217 0,'-5'-8'59'0,"4"2"-12"16,1 1-4-16,0-2-13 31,0 3-12-31,0 0-2 0,0 1-8 0,0-1 1 15,0-1 9-15,11 1-2 16,11-2-2-16,4 0 0 16,8 0-3-16,-2 0-2 15,4 2-6-15,-5 4-1 32,0 0-1-32,-8 0 0 0,-2 7 1 0,-5 11-1 15,-7 3-1-15,-3 3-1 0,-6 2-1 16,0 5-2-16,0-1-3 15,-12-1 2 1,-5 1 0-16,-4-3 4 0,7-7 1 16,-1-3 1-16,5-2-1 15,6-3 0-15,-1 0 0 16,5-3 1-16,0 0-1 16,0-2 0-16,5-6 1 31,18-1 3-31,15 0 5 0,4 0-3 0,6-6-3 15,-2-8-1-15,-3-1 0 16,-7 4 0-16,-10 4 0 0,-2 0 0 16,-15 5 1-1,-4 2 0-15,-5 0-2 16,0 0-1-16,0 0 2 0,0 0-2 16,0 0-1-1,0 0-5-15,4-3-9 0,-1 3-22 16,1 0-18-16,-3 0 4 15,-1 0 11-15,0 0-31 16,0 0-58-16</inkml:trace>
  <inkml:trace contextRef="#ctx0" brushRef="#br0" timeOffset="37890.6478">5068 6747 132 0,'0'13'38'0,"0"-8"-8"0,-3 1 11 15,1 1-17 1,0-6-2-16,-1 6-5 0,3-1-4 16,-2-2 3-16,0 1 4 15,0 0 0-15,0-1-3 16,2 2-9-16,0-2-8 16,0 1 0-16,0-2-1 15,0 0 0-15,8-3-6 16,2 0-11-16,9 0 1 31,-5 0-1-31,-2 0 1 0,-7-7 5 0,3-1 10 31,-6-5 2-31,-2 3 13 0,0-1 11 0,0 3-3 16,0-1 6-16,-3 4 1 0,-10-1-2 16,-1 1-3-16,-1 3-5 15,0 2-8-15,8 0 7 16,-6 0-4-16,3 0-10 15,1 0-2-15,-2 0 0 32,10 7-1-32,-1 0-1 0,2-1 1 0,0 2-1 15,0 1-1-15,2-1 1 0,8-4-1 16,3-3-1 15,-3-1-4-31,-2 0 1 0,-1 0 0 0,-5 0 0 16,-2 0 1-16,1 0 4 15,-1 0 1-15,0-4 0 0,0 3-9 16,0-2-31-16,0 3-32 16,0 0-55-16</inkml:trace>
  <inkml:trace contextRef="#ctx0" brushRef="#br0" timeOffset="93985.7977">5315 8394 202 0,'0'-29'55'16,"0"15"-17"-16,0-1 1 16,0 0 9-16,0 5-1 15,0 5-6-15,1 5-12 0,-1 0-14 16,0 0 1-16,0 0-4 15,0 27-6-15,0 13 12 16,0 15-7-16,0 0-8 16,0 4-2-16,6-1-1 15,-2-5 0-15,4-7-1 16,3-16 0-16,-3-10-1 16,4-8-1-16,0-8-1 15,-3 0 0-15,5-4-4 16,-1 0 8-16,1 0 1 0,8 0 1 15,0-6-1 1,6-2-1-16,4-2 0 0,1 4 1 16,8 2 0-16,3-2-1 15,11 2 0-15,-4-3 0 16,7 4 1-16,-1-1-1 16,6 1 0-16,-1 2 0 15,0 1 0-15,6 0 1 16,-3 0-1-16,1 0 0 15,12 0 1-15,-2 0-1 16,0 4 0-16,-1 2 0 16,-4-5-1-16,2 1 1 15,-5-2 0-15,5 0 0 16,1 0-1-16,-1 0 1 0,-1 0 0 16,-4 0 1-16,-1 0-1 15,-6 0 0-15,-6 0 1 16,2 0-1-16,-4 0 0 15,-2 0 0-15,-1 0 1 16,5 0-1-16,-2 0 0 16,1 0 0-16,3 0 1 15,3 0-1-15,0 0 1 16,2 0-1-16,-1-2 1 16,-6-1-1-16,0 1-1 15,-6 0 1-15,3-1-1 16,0 2 1-16,0 1 0 15,4-4-1-15,-1 1 1 0,7-2 0 16,0 0 0 0,5 0 0-16,-4-2-1 0,-6 2 1 15,2 0 0 1,-3 1 0-16,-1-4 0 0,-3 5 0 16,8-5 0-16,-1-1-1 15,0 1 1-15,-4 0-1 16,1 1 0-16,-4-2-2 15,-1 2 3-15,-1 3-3 16,0-5 1-16,6 3 2 16,-3 0 0-16,-1-2 0 15,6 3 0-15,-4-7 0 16,6 5-1-16,2-2-1 16,0-2 2-16,7 5 0 15,-5-2 0-15,-5 1 2 0,-5 0-2 16,-4 0 0-16,-1 3 0 15,-10-1 0-15,5 1 0 16,-9-3 0-16,-2 4-2 16,2-1 2-16,-8 2 2 15,3 2-2-15,-5 0 0 16,1 0 1-16,-4 0-1 16,-5 0 0-16,5 0 0 15,-4 0 0-15,-1 2 1 16,0 4-1-16,-3 0 0 0,-2 0 0 15,3-1 0 1,-5-4 0-16,2 0 0 16,1-1 0-16,-1 0-1 15,1 0 1-15,1-16 1 0,2-5 3 16,-5-3-1-16,-3-4 10 16,3-5-8-16,2-5-2 15,-3-7-3-15,4-4-4 16,-4 3-26-16,-10 34-50 15,0 6-92-15</inkml:trace>
  <inkml:trace contextRef="#ctx0" brushRef="#br0" timeOffset="95032.849">7169 9010 235 0,'0'-34'53'15,"0"21"-26"-15,0 1-10 16,0 2 29-16,0 9-1 15,0-2 3-15,0 3-17 16,0 0-5-16,0 0-3 16,0 10-3-16,0 19-10 15,0 17 3-15,0 4-8 16,0 2-4-16,4 2-1 16,9-4 0-16,1-3-1 0,5-10-4 15,4-12-23 1,8-12-7-16,-2-11-24 0,-3-2-17 15,-1-6 26-15,-5-20 21 16,-8-2 28-16,-7 2 1 16,-5 0 19-16,0 8 19 15,0 4 16-15,0 10 0 16,0 4-4-16,0 0-15 16,0 0-13-16,-4 24-12 15,-5 9-4-15,5 14-4 16,-1 1-2-16,3 2 0 15,2 1 0-15,0-7-1 0,0-6-1 16,0-10-4 0,2-6-17-16,7-10-17 0,-3-6-22 15,-3-5-14-15,-3-1-18 16,0 0-46-16</inkml:trace>
  <inkml:trace contextRef="#ctx0" brushRef="#br0" timeOffset="96126.2782">8909 8995 175 0,'-13'-16'90'0,"13"10"-66"15,0 2-8 1,0 2 12-16,0 0-4 0,0 0-10 16,13 0 7-16,13 1 11 15,8 1-5-15,7 0 9 16,5 0-14-16,-1 0-3 16,-9 15-13-16,-11 13-6 15,-12 12-3-15,-12 9 3 16,-1 5 0-16,-1 2-1 15,-21-4 1-15,-2-6 1 16,1-9 2-16,8-11-1 16,3-8 2-16,5-9 4 15,7-5 2-15,0-4-1 16,0 0 0-16,0 0 0 0,4 0-6 16,15-13 8-1,4-10 6-15,1-3-5 0,1 1-7 16,-3 2-5-16,-1 5 0 15,-1 4-28-15,-6 5-47 16,-8 9-74-16,-6 0-76 16</inkml:trace>
  <inkml:trace contextRef="#ctx0" brushRef="#br0" timeOffset="96235.6083">9474 9149 155 0,'3'-5'0'16</inkml:trace>
  <inkml:trace contextRef="#ctx0" brushRef="#br0" timeOffset="96595.2402">9747 8990 332 0,'0'-11'72'16,"0"11"-36"-16,-9 0-10 15,-6 9 19-15,1 23-24 16,0 9-7-16,5 9-4 16,9 2-5-16,0-9 1 0,0-3 0 15,21-11-6-15,8-12 0 16,7-13-2-16,5-4 1 15,4-6 1-15,-4-30 0 16,-7-8-1-16,-11-3 1 16,-19-2 0-16,-4 4 5 15,-11 8 0-15,-28 10-1 16,-9 12 2-16,-4 10-6 16,-2 5-2-16,4 10-11 15,1 28-8-15,6 11-30 16,14 7-45-16,27-31-18 15,2-4-86-15</inkml:trace>
  <inkml:trace contextRef="#ctx0" brushRef="#br0" timeOffset="98423.1154">11391 7912 357 0,'-23'-13'57'16,"6"4"-4"-16,-4 5 17 16,4 4-38-16,-5 0-7 15,6 4-14 1,-3 20-8-16,13 9-3 0,-1-1 0 15,7 0-1-15,0 0-1 16,7-4 0-16,9-8-2 16,9-8-12-16,0-8-1 15,2-4-5-15,-4 0-1 16,-2-10 4-16,-15-12 8 16,2 0 11-16,-8-5 1 15,0 2 7-15,0 3 7 16,-10 4 8-16,-7 6 0 15,-2 7-1-15,2 3-10 16,-5 2 2-16,8 0-6 16,-2 11-8-16,5 12-2 0,4 4 2 15,7 1-3-15,0-5 1 16,11-4-4-16,10-6-9 16,3-6-5-16,1-7 4 15,-8 0 2-15,-1 0 1 16,-7-12 8-16,-7-6 5 15,-2-2 0-15,0 1 7 16,-2 8-3-16,-13 6 4 16,-7 5 11-16,-2 0-5 15,5 0-11-15,-1 13-1 16,9 5-2-16,6-4 0 0,5 0-2 16,0-2 0-1,2-5-2-15,16-5-2 0,3-2-5 16,2 0-6-1,-8-7 2-15,-7-13 12 0,-8 2 3 16,0-1 12-16,0 6 4 16,-21 5 6-16,4 6-4 15,4 0-8-15,4 2-9 16,7 0-1-16,2 0-27 16,0 0-53-16,0 4-113 0</inkml:trace>
  <inkml:trace contextRef="#ctx0" brushRef="#br0" timeOffset="121470.0173">5624 7836 340 0,'42'-18'62'0,"-42"18"-62"16,0 14 12-16,-20 26-11 16,-5 10 32-16,0 9 9 0,3-4-21 15,12 0-12 1,8-7-1-16,2-8 1 0,0-10-9 16,9-10-1-16,17-14-2 15,14-6 0-15,14-12 3 16,9-32 5-16,6-12-4 15,2-2 1-15,-7 1-1 16,-5 10-1-16,-14 13 2 16,-21 11 1-16,-12 16 0 15,-10 7 0-15,-2 0 5 16,0 12-1-16,-7 23 3 16,-11 12 9-16,0 3-10 15,5 0-5-15,10-4-3 16,3-6-1-16,0-10-2 15,21-6 0-15,11-16-1 16,17-8 1-16,9 0-2 16,8-32 1-16,15-8-2 0,-3-4-4 15,-8 0-1-15,-15 4 8 16,-7 9 1-16,-22 14 1 16,-13 7 0-16,-5 10 2 15,-8 0 4-15,0 8-5 16,0 24 2-16,-12 12 15 15,2 6-1-15,-1 2-8 16,11-4-5-16,0-6-2 16,6-8-2-16,30-14-5 15,7-13 4-15,24-7-4 0,12-10-4 16,9-33 2-16,8-5-9 16,-5-7-9-1,-4-2 9-15,-6 3 13 0,-15 9 3 16,-16 15 5-16,-13 13 1 15,-17 8 6-15,-11 9-4 16,-4 0 0-16,-5 13-3 16,0 19 9-16,0 9 4 15,0 8-1-15,0 3-5 16,0 0-7-16,2-6-3 16,18-5-2-16,11-16-1 15,11-8-2-15,8-17 1 16,10 0-7-16,7-15 4 0,11-25-12 15,3-8-8-15,5-3 8 16,-6-2 5 0,-3 5 12-16,-11 8 0 15,-15 10 1-15,-12 11 9 0,-10 10 1 16,-9 9 2-16,-8 0 0 16,-1 3-4-16,-9 28 4 15,-2 9 5-15,0 6 9 16,0 1-10-16,5-4-10 15,9-4-7-15,4-9-1 16,12-11-1-16,2-6-4 16,7-11-3-16,9-2-6 0,7-4 0 15,0-24 2 1,7-9-3-16,7-7 4 0,-8 0 9 16,0 4 2-1,-9 4 1-15,-9 11 1 0,-9 6 0 16,-9 7 1-1,-11 9-1-15,-5 3 4 0,-5 0-2 16,2 0 0-16,-2 15 1 16,-2 8 9-16,-2 9 1 15,5 0-5-15,-2 1-4 16,8-1-4-16,6-4-1 16,8-8-3-16,8-7-5 15,2-13-6-15,5 0-6 16,2-11 8-16,4-19 9 15,4-6 1-15,0-4 2 16,6-3 1-16,-2 6 1 16,-4 1-2-16,-6 12 0 0,-14 7 2 15,-11 12-1-15,-10 5 2 16,0 0 2-16,-2 0-1 16,-3 5-1-16,-2 14 5 15,7 3-1-15,1 1-1 16,3 2-4-16,4-5-1 15,3-4-1-15,3-4-1 16,4-6 0-16,3-6-2 16,9 0 2-16,9-12-4 15,9-14 2-15,-2-6-3 0,4-5 1 16,-8 3 2 0,-3 2 3-16,-11 10 0 0,-12 6 0 15,-13 11 1-15,-3 2 1 16,-8 3-2-16,-1 0 0 15,1 4-3-15,3 16 3 16,2 6 3-16,0 2-3 16,3 1 2-16,5-1 0 15,-1-4-2-15,8-4-2 16,-5-4 0-16,7-8-2 16,-2-8-2-16,4 0-2 15,2-4-1-15,0-20-6 16,-3-2 4-16,-3-2 10 15,-6 4 1-15,-6 5 2 16,-4 9 1-16,-5 5 4 16,0 5 4-16,0 0-8 15,0 0-3-15,5 8-10 0,-1 14 10 16,-1 6 0-16,5 0 0 16,-1-5-2-16,2-3-8 15,4-5-22-15,7-11-37 16,-15-4-54-16,2 0-36 15</inkml:trace>
  <inkml:trace contextRef="#ctx0" brushRef="#br0" timeOffset="122516.8599">6592 10083 326 0,'-8'-5'84'15,"8"1"-38"-15,0 2-11 16,0-4 3-16,20 2-23 16,18-2 10-16,12 1 2 15,0 5-17-15,-5 0-7 0,-9 0-3 16,-7 18-2 0,-15 19-1-16,-12 10 2 0,-2 7-3 15,-16 8 1-15,-17 0 2 16,-7-4-5-16,-3 1 2 15,5-8 4-15,1-4 0 16,10-7 4-16,10-11-4 16,8-7 1-16,5-11 3 15,4-8-4-15,0 0 1 16,9-3 0-16,22 0 12 16,9-8 6-16,6-16 3 15,3-2-12-15,1-2-3 16,-2 4-4-16,-5 4-2 15,-11 3-1-15,-12 9-1 0,-5 2-9 16,-7 6-29 0,-6 0-36-16,-2 0-75 0,0 0-96 15</inkml:trace>
  <inkml:trace contextRef="#ctx0" brushRef="#br0" timeOffset="122688.7411">7372 10397 287 0,'14'-18'219'0,"-14"13"-180"16,0 4-28-16,0-1 7 16,0 2-18-16,0 0-2 0,0 0-61 15,0 0-114 1,0 0-38-16</inkml:trace>
  <inkml:trace contextRef="#ctx0" brushRef="#br0" timeOffset="123048.2805">7675 10115 458 0,'12'-39'72'0,"-12"35"-20"15,0 4-3-15,-14 0-8 0,-5 18-33 16,-1 25-3-16,-2 10-5 16,10 3 0-16,6 3-1 15,6-6 1-15,0-6 0 16,25-7-2-16,12-12-2 16,5-14 1-16,6-14 2 15,5 0-3-15,0-30 2 16,-8-14 0-16,-10-11 2 15,-16-2 5-15,-19-4 0 16,0 10 7-16,-30 2 5 16,-19 11-4-16,-7 14-13 15,-12 10-2-15,-1 14-12 16,-3 0-28-16,1 30-52 16,48-5-96-16</inkml:trace>
  <inkml:trace contextRef="#ctx0" brushRef="#br0" timeOffset="124970.2865">3081 8763 425 0,'-18'7'88'0,"17"-7"-83"16,1 0-3-16,10 0 25 15,44 0-13-15,36 0 30 16,39 0-2-16,25 0-27 16,20-3 0-16,6-15-3 15,3-5-7-15,-6 5-3 16,-18 0 0-16,-20 6-1 16,-26 7 0-16,-26 0-1 15,-18 5 1-15,-19 0-1 0,-17 0 2 16,-3 0 2-16,-10 0 3 15,-3 5 3-15,-1 4-2 16,-7 5 0-16,1 3-1 16,1 1-1-16,-5 3 1 15,2 2 1-15,-3-1 1 16,4 2-1-16,-2 1-1 16,0 0-1-16,6 7-2 15,-2 5-1-15,1 8-2 16,-1 12 2-16,-1 9-2 0,-2 12 0 15,1 8 1 1,0 6-2-16,5 8 1 16,1 7 0-16,5 8-1 15,-4 5 0-15,5 4 0 0,-5 8 3 16,2 1-3-16,0 1 1 16,0-2-1-16,1-7 0 15,-3-11 0-15,1-8 0 16,-10-13-1-16,2-16-1 15,-9-12 0-15,0-11 0 16,0-12 0-16,0-12-1 16,0-8 3-16,-10-8 0 15,10-8 3-15,0-4-3 16,0-2 3-16,0 0-1 0,0 0 0 16,0 0 0-1,0 0 0-15,0 0 2 0,0 0-2 16,0 0 2-16,0 0 0 15,0 0-1-15,0 0-2 16,1 0-1-16,21 0-2 16,9-2 2-16,15-4 4 15,20 0-3-15,9-4-1 16,7 0 0-16,16-2 0 16,13-3 0-16,11 0 0 15,7-1 0-15,2 2 0 16,11 0 2-16,0 0-1 15,6-2-1-15,6-2 0 16,-1 0-1-16,-4-3 0 16,0 5 0-16,-7 3 1 0,-12 2 1 15,0 5-1-15,-12 2 1 16,2 3-1-16,-7 1 1 16,-7 0-1-16,-7 0 0 15,-19 0-2-15,-12 0 2 16,-17 0-1-16,-11 0 1 15,-17 1 1-15,-11 1-1 16,-10-2 0-16,-2 0 3 16,0 0 0-16,0 0 6 15,0 0 2-15,0 0 1 16,0 0-2-16,0 0-7 0,0 0-3 16,-10-2-16-1,-5-9-30-15,-10-4-34 0,12 9-90 16,-2 1-284-16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8-10-04T02:56:27.0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14178 13986 71 0,'0'-36'5'0,"0"13"-3"16,0 5 11-16,0 7 23 15,0 4 6-15,0 0-7 16,0 0-12-16,0 4-4 16,0 1-1-16,0 2 1 0,0 0 1 15,0 0 1 1,0 0 11-16,0 0 4 0,-9 10-1 16,-14 17 2-16,-3 10-27 15,-8 2 1-15,7-4-3 16,11-8-4-16,2-7-4 15,9-10-1-15,5-8-4 16,0-2-5-16,22 0-15 16,18-8 9-16,6-22-9 15,6-4-10-15,-3-2-7 16,-7 3 10-16,-13 11 4 16,-6 8 19-16,-10 8 7 15,-11 6 2-15,-2 0 0 16,0 2 0-16,0 23 40 15,-14 7-4-15,-6 1-4 16,4 1 1-16,5-4-15 16,5-5-5-16,1-3-4 0,5-9-9 15,0-2-1-15,11-7-7 16,12-4 7-16,4 0 1 16,9-12 0-16,4-16-6 15,5 0-7-15,-3 4 1 16,-6 1 8-16,-5 8 4 15,-6 3 0-15,-9 2 0 16,-5 8 0-16,-3 2 0 16,-5 0 0-16,-3 0 5 15,0 12 0-15,0 18 16 16,-3 3 11-16,-5 3-13 0,5-3-9 16,3-7-6-16,0-7-4 15,1-5-8-15,22-13 3 16,6-1 5-16,17 0-1 15,-4-22 1-15,8-10-9 16,0-4-8-16,-3-1-1 16,2-5-2-16,-10 2-5 15,5 4 10-15,-15 10 4 16,-5 13 10-16,-11 6 1 16,-2 7 0-16,-10 0 6 0,-1 0 8 15,0 7 7 1,0 18 14-16,0 7-6 15,-12 4-8-15,0 0-3 16,8-3-5-16,-1-6-10 0,5-4-3 16,0-8-1-1,0-5-6-15,21-10-1 0,10 0 5 16,2 0 2-16,9-23-4 16,2-11-13-16,3 0-9 15,1-2-6-15,-1-1 13 16,2 7 10-16,-7 3 5 15,-6 12 1-15,-9 3 2 16,-6 7 1-16,-15 5 1 16,-6 0-2-16,0 16 4 15,0 16 27-15,-17 5 0 16,2 2-2-16,1-3-5 0,6-8-8 16,8-4-11-1,0-6-3-15,10-6-5 0,15-4-2 16,6-8 7-16,9 0 5 15,5 0-5-15,5-20-13 16,4-8-11-16,0-1 0 16,-2-1 0-16,6 4-5 15,-8 3 11-15,-3 5 12 16,-11 5 4-16,-10 13 2 16,-13 0 0-16,-10 0 3 15,-3 26 6-15,0 6 30 16,0 5 1-16,0-1-16 15,-3-5-4-15,1-3-8 0,2-3-7 16,0-4-5 0,0-8-4-16,14-3 1 0,11-10-2 15,9 0 5-15,9 0 0 16,6-18-13-16,10-8-10 16,-4-2-5-16,2-2-4 15,3 2 5-15,-6 3 10 16,-4 6 16-16,-5 9 1 15,-15 3 1-15,-6 7 1 16,-12 0 0-16,-3 0 8 16,-9 21 14-16,0 7 17 15,0 4 0-15,0 4-18 0,-7 0-7 16,2-4-1 0,5-4-13-16,0-6-2 0,10-7-7 15,15-10 2-15,8-5 5 16,8 0-4-16,3-12-8 15,9-14-10-15,0-5-5 16,1-1 3-16,7-5-2 16,1 3 3-16,-1 2 5 15,-2 6 10-15,-12 9 6 16,-8 9 2-16,-12 7 2 16,-4 1-2-16,-9 0 4 15,-5 1 5-15,-7 20 10 16,0 0 15-16,-2 8 9 15,0 1-12-15,0 2-11 16,0-2-6-16,0-7-9 0,0-2-5 16,8-7-6-1,7-10 0-15,8-4-1 0,14 0 6 16,5-16-9-16,12-7-14 16,-1-4-6-16,-1-1-2 15,-4 0 4-15,-1 4 6 16,-5-1 14-16,-4 4 5 15,0 2 3-15,-8 8 0 16,-5 3 0-16,-11 6 0 16,-4 2 2-16,-10 0 6 15,0 6 7-15,0 12 18 16,0 0-4-16,0-2-11 16,0-4-1-16,0-4-9 15,0-3-8-15,0 0-3 0,0-5-6 16,13 0 9-16,4 0-3 15,7-10-1-15,4-10-17 16,3-2-3-16,5 1-2 16,2-1 0-16,-4 3 6 15,-6 5-3-15,-5 8 10 16,-8 4 12-16,-10 2 1 16,-1 0 3-16,-4 3 4 15,0 14 16-15,0 0-4 0,0 1 5 16,0 3-6-1,0-3 6-15,0-3-6 16,0 0-8-16,0-10-9 16,0-3-1-16,0-2-3 0,0 0-1 15,0 0-8-15,0 0-12 16,0-9 11-16,0-9-1 16,0 0 11-16,0-1 3 15,-4 6 2-15,-6 0-2 16,-10 9 2-16,-5 4 3 15,-7 0-4-15,-7 0 21 16,-4 13-5-16,-12 6 5 16,2 3-1-16,-7-4-6 15,4-3-2-15,0-5-2 0,6-6 0 16,4-2-7 0,5-2-4-16,3 0-4 0,2-11-19 15,11-12-9-15,0-3 2 16,12-4 9-16,-1 2 7 15,5 6 5-15,-3 5 9 16,-1 7 1-16,-3 10 0 16,-7 0 2-16,-14 0 14 15,-1 12 0-15,-9 11 15 16,-2 2-1-16,2-3-21 16,8-8 6-16,3-6-6 15,13-5-5-15,7-3-5 16,5 0-1-16,6-3-10 15,-3-12-7-15,5-6-7 16,-6-2-3-16,-2-2 1 0,-4 2 6 16,-6 4 4-16,-4 8 8 15,-2 6 9-15,-7 5 1 16,-2 0 23-16,-4 14 2 16,-8 11 7-16,-1 6-3 15,-1 1-7-15,7-4-9 16,0-5-1-16,11-9-7 15,0-7-6-15,8-2 1 16,6-5-2-16,-1 0-12 16,3 0-12-16,-7-12 1 15,-2-6-1-15,-7-3 1 0,1 6 17 16,-6 4 0 0,2 6 6-16,-11 5 0 0,1 0 1 15,-11 5 8-15,-4 17 11 16,4 3 2-16,-5 0 3 15,10-3-1-15,3-1-11 16,4-6-6-16,7-3 0 16,1-1-4-16,6-7-2 15,-5-4-1-15,3 0-2 16,1 0-4-16,-6 0-7 16,2-8-5-16,1-2 9 15,1 0 0-15,0 3 7 16,0 6 2-16,4 1 1 15,0 0 0-15,-7 0 0 16,0 0 6-16,-7 16 3 16,0 4 3-16,-7-3-5 0,1 2 2 15,3-5-2-15,8-3-5 16,10-6 0-16,-6-5-2 16,10 0 0-16,-1 0-11 15,0 0-13-15,2-14-11 16,8-8 0-16,1-2 4 15,2 0 12-15,-3 2 12 16,-3 6 7-16,1 9 1 16,-15 7 6-16,2 0 9 15,-13 0-9-15,1 13 10 16,-2 5 3-16,3-4-2 16,0-4-4-16,0-2-7 0,2-2 4 15,7-4-8-15,0-2 2 16,3 0-5-16,4 0-3 15,0 0 2-15,-2-4-14 16,5-10 0-16,-3 0 4 16,4-4-6-16,-2-3-2 15,7-1 16-15,-5 3 3 16,4 1 3-16,-6 8 3 16,-8 2 10-16,2 4 0 0,-7 4-4 15,-5-2 4 1,3-1-8-16,1 3-2 0,8-1 0 15,13 1-6 1,2 0-2-16,4 0-23 0,9 10-40 16,1-1-20-16,0 8-63 15</inkml:trace>
  <inkml:trace contextRef="#ctx0" brushRef="#br0" timeOffset="1484.8785">14192 15433 187 0,'0'-13'36'16,"-2"13"-21"-16,-17 8 4 16,2 16 19-16,-7 8-3 0,-2 9-11 15,-5 0 13 1,5 0-13-16,11-7-8 16,4-10-9-16,11-12-7 0,0-5-6 15,0-7-4 1,3 0-16-16,18-7 17 0,2-18 1 15,2-3 1-15,-3 1 1 16,-3 4 6-16,1 6 2 16,-7 2-1-16,-7 10-1 15,1 2 0-15,-5 3 0 16,-2 0 0-16,0 0 1 16,0 23 14-16,0 7 12 15,-3 2 3-15,-7 0 5 16,6-8-16-16,4-4-10 15,0-11-9-15,0-2-5 0,13-7-8 16,18-4 9-16,16-26 4 16,7-10-21-1,5-7-15-15,0-1 7 0,1 4-8 16,-6 6 18-16,-8 8 10 16,-8 13 3-16,-16 8 6 15,-12 9 0-15,-9 0 5 16,-1 16 23-16,0 16 26 15,-1 11-15-15,-15 0-2 16,8-2 2-16,3-1-19 16,5-8-9-16,0-10-9 15,0-4-2-15,22-9-8 0,2-9 2 16,10 0 6-16,1 0 0 16,6-23-4-1,0-3-8-15,3-3-4 0,-6 4 3 16,-8 5 1-16,-1 4 4 15,-10 3 2-15,-5 9 6 16,-7 4 0-16,-1 0 0 16,0 0 1-16,-4 0 1 15,-2 21 14-15,4 1 8 16,3 2-8-16,1-2-5 16,2-3-7-16,5-3-4 15,3-9-1-15,6-5-3 16,0-2 4-16,5 0-2 15,5-18 0-15,3-8-10 16,2 0-16-16,-4-2 8 16,3 6-5-16,-9 2 10 0,0 3 8 15,-11 9 4-15,-5 6 1 16,-5 2 2-16,-6 0 1 16,-2 2 0-16,0 20 34 15,0 5 3-15,0 2-12 16,0 0-8-16,0-5-8 15,0-2-9-15,13-10-1 16,8-3-7-16,-3-9 3 16,13 0 4-16,-2-3 0 15,5-21-2-15,3 2-10 16,-4-2-6-16,-4 1 2 0,-6 3 5 16,-8 7 8-16,-4 4 2 15,-2 8-1-15,-7 1 2 16,-1 0 1-16,-1 0-1 15,5 8 7-15,3 6 1 16,3 4 3-16,-5-3 0 16,6 2-4-16,0-7-5 15,1-2-2-15,3-4-2 16,-7-4-4-16,7 0 3 16,-3 0 3-16,1-4-7 15,-1-11-5-15,-1 6-1 16,-2 1 8-16,-5 4 5 15,4 0 0-15,-5 4-1 0,6-2-10 16,1 2-23-16,-5 0-17 16,-1 0-47-16,-5 0-130 15</inkml:trace>
  <inkml:trace contextRef="#ctx0" brushRef="#br0" timeOffset="5781.2513">15127 16379 125 0,'15'-28'29'0,"-9"6"-24"16,2 4-1-16,-4 4 11 15,-4 5 15-15,0 9 3 16,0 0 13-16,0 0-6 16,0 0-16-16,-8 17-7 0,-9 7-4 15,3 3 10 1,1 4 2-16,1-5-2 16,6-7-3-16,0-2-3 0,6-7-17 15,0-4-6-15,10-6 5 16,17 0-1-16,10-16 2 15,11-20-6-15,2-2-6 16,-1-8-16-16,3 5 12 16,-4 5 8-16,-4 13-1 15,-14 6 6-15,-6 14 3 16,-14 3 0-16,-8 0 1 16,-2 11 1-16,0 21 24 15,0 13 11-15,-5-1-14 16,-7 0-2-16,4-2 5 15,6-4-12-15,1-6-6 16,1-10-3-16,0-6-5 0,0-8-2 16,17-8-11-16,15 0 11 15,5-17 1-15,7-20-8 16,3-8-4-16,0-4-13 16,-6 1 2-16,2 2-3 15,-7 3-6-15,-7 9 20 16,-4 14 7-16,-12 14 6 15,-9 6 1-15,-4 0 8 16,0 31 27-16,-4 11-3 16,-17 5-9-16,4 3-8 0,-3 1 1 15,7-8-2 1,6-4 1-16,2-11-9 0,5-1-3 16,0-18-4-16,0-5-11 15,21-4 3-15,8-8 6 16,13-27-7-16,-1-6-2 15,7-5-9-15,-5 2-4 16,1 0 2-16,-7 4-4 16,-3 9 5-16,-9 13 12 15,-11 8 7-15,-10 10 2 16,-4 0 0-16,0 31 26 16,0 7 3-16,-16 4-10 15,5 0-1-15,0-3 0 16,8-4-1-16,3-3-6 0,0-8-3 15,0-6-3 1,0-8-5-16,11-8-6 0,13-2 0 16,2 0 6-16,13-28 0 15,-3-8-10-15,6-6-8 16,4 2 2-16,-7-2 0 16,7 3 10-16,-7 6 0 15,0 4 4-15,-5 11 2 16,-7 8 0-16,-7 9 1 15,-13 1 0-15,-1 1 4 16,-6 26 5-16,0 7 25 16,0 4-18-16,-2 0-4 15,-8-6 1-15,7-8-4 16,3-4-4-16,0-8-6 16,0-5-3-16,15-7-3 0,10 0 1 15,12-4 4-15,2-27-5 16,10 1-11-16,2-8-2 15,-2 2-6-15,-3 6 2 16,-6 3 8-16,-1 12 2 16,-7 4 11-16,-16 9 1 15,-2 2 1-15,-9 0 0 16,-5 9 0-16,0 14 18 16,0 5 2-16,0 3-8 15,-5-5 10-15,1-4-8 16,4-8-4-16,0-2-10 15,0-10-3-15,2-2-4 0,23 0 6 16,8-6-1 0,6-20-2-16,3 0-8 0,4-4-5 15,-9 1 6-15,4 6-2 16,-8 5 6-16,0 1-1 16,-7 10 4-16,-6-4 4 15,-1 10 2-15,-6 1-2 16,-1 0 2-16,-2 0 3 15,-3 0 3-15,1 10 7 16,4-1-7-16,-3 9 9 16,-2-4 5-16,5 0-11 0,8-3-8 15,3-7-3-15,10-4-3 16,10 0 2-16,6-21-5 16,2-6-13-16,1-5-16 15,2-3 10-15,-4 4 12 16,-5 4 5-16,-1 4-6 15,-16 10 12-15,-4 5 2 16,-12 6 0-16,-8 2 1 16,1 0 1-16,-3 7 8 15,-2 9 31-15,0 15-18 16,0 1-4-16,0 4-1 16,0 0 0-16,0-1-8 15,0-7-4-15,0-4-1 16,0-12-5-16,12 0-2 0,-3-10-2 15,6-2-2 1,10-2 6-16,4-24 0 0,7-9-19 16,1-1-12-16,2 3 0 15,-5 2 3-15,1 5-2 16,-8 13 14-16,-4 4 11 16,-11 9 5-16,-6 0 0 15,-3 0 3-15,-3 13 13 16,0 15 29-16,0 7-21 15,0 4-5-15,-5 2-1 16,-6 0 2-16,6-1-7 16,-1-12-6-16,6-8-7 0,0-10-3 15,0-6-2 1,8-4-6-16,13 0 9 16,4-24-4-16,4-6-13 0,4-4-2 15,-5 2-6-15,4 6 3 16,-5 2 5-16,-2 6-3 15,-7 5 11-15,2 9 7 16,-15 4 4-16,1 0 1 16,-6 8 7-16,0 20 39 15,0 3-18-15,-14 5-6 16,-5 0-2-16,9-2-3 16,6-6-6-16,4 3-6 15,0-10-6-15,0-11-4 0,11-2-1 16,12-8 1-16,9 0 3 15,10-21-2-15,3-12-15 16,7-1-7-16,-6 2-2 16,4-2-3-16,-3 6 8 15,-2 1 12-15,2 7 8 16,-3 3 2-16,-6 6 0 16,-2 11 1-16,-12 0 1 15,-13 0 11-15,-1 25 21 16,-10 3 5-16,0 8-17 15,0 0-6-15,-6-6 0 16,0-6-3-16,-3-6-5 16,7-8-8-16,2-2 0 15,0-5-3-15,0-3-3 16,17 0-4-16,14-3 7 0,7-21-12 16,1 0-14-16,7-6-1 15,-6 1 2-15,5 6 2 16,-7-4 7-16,1 9 9 15,-4 3 4-15,-7 3 1 16,-1 10 5-16,-8 2 0 16,-11 0 7-16,-1 2 10 15,-7 25 12-15,0 4 18 16,0 3-23-16,-2-2 0 16,-11-2-4-16,7-6-9 15,6-2-4-15,0-8-7 16,0-5-1-16,6-8-8 15,12-1 0-15,13 0 4 0,-1-18-17 16,5-4 9-16,4-1-3 16,-5 0 5-16,3 1 1 15,-1 0-1-15,1 0 7 16,2 0 1-16,-9 7 3 16,-1 7 0-16,-11 4 0 15,-6 4 5-15,-4 0 3 16,-6 0 4-16,2 3 11 15,-4 9 5-15,0 6-6 16,0-2-3-16,0 0-7 16,0 0-7-16,0-6-1 15,5-4-4-15,-2 0-5 0,8-6-1 16,4 0 1 0,6 0 0-16,4-16-12 0,3-9 6 15,6-2-11 1,3-1-6-16,2 3 14 0,-1 1-1 15,3 6 0-15,-6 4 9 16,-3 3 5-16,-14 6-1 16,-4 5 1-16,-5 0 1 15,-7 0 7-15,-2 12 11 16,0 8 16-16,0 6-2 0,-1-2-10 16,-4 1-3-1,-6-7-10-15,11 0-9 0,0-10-1 16,0-2 0-1,0-6-6-15,0 0-6 0,15 0 2 16,8-14-11-16,-1-10 5 16,6-5-27-16,0 6 11 15,4-1 5-15,-7 6-2 16,0 5 17-16,-8 6 10 16,0 7 3-16,-9 0 1 15,0 0 2-15,-7 0 9 16,-1 11 18-16,0 10 19 15,0 3-9-15,0 4-13 16,-1-3-8-16,1-2-4 16,0-8-11-16,0-3-4 0,0-7-7 15,1-5 1 1,15 0 4-16,12 0-8 0,-1-17-10 16,1-6 5-16,5-1-7 15,-7-2 9-15,-2 5-3 16,1 2 2-16,-1 5 5 15,-9 5 6-15,-4 5 3 16,-5 4 1-16,-1 0 5 16,-5 0 19-16,0 10 10 15,0 12 3-15,0 6-16 16,0 1-6-16,-7-5-8 16,3 2-3-16,4-13-4 15,0 2-1-15,0-11-1 16,0-4-4-16,0 0-6 0,13 0-3 15,10-10 4 1,2-16 5-16,-1 0-18 0,1-5 5 16,2 2-3-16,-2 3 5 15,-2 3 8-15,-9 9 2 16,-5 7 3-16,-7 7 3 16,-2 0 2-16,-6 7 51 15,-21 17-13-15,-2 8-16 16,-9 3-4-16,2-3 8 15,3-6-13-15,5-9-6 16,3 0-6-16,-1-11-2 0,5-6-1 16,-1 0-10-1,4 0-29-15,-3-12-9 16,3-16-3-16,0-2 6 16,3-5 6-16,2 1 3 0,0 6 26 15,-1 6 10 1,-5 11 4-16,-4 6 12 0,-7 5 23 15,-8 0-4-15,-10 16-3 16,-4 6-1-16,-9 2 4 16,-2-1-14-16,-4-6-5 15,6 0 4-15,11-7-6 16,10-7-7-16,14-3-7 16,4 0-12-16,4-3-13 15,-1-24 0-15,5 4-9 0,-7-12 1 16,2 5 6-16,5 2 21 15,-8 4 6-15,-2 8 3 16,1 8 12-16,-5 8 5 16,-7 0-1-16,-5 3 1 15,-16 24 9-15,-4 8 0 16,4-4-6-16,-4-3-2 16,10 0-4-16,6-10-9 15,11-6-8-15,-3-7 0 16,3-5-2-16,3 0-11 15,-4 0-7-15,-5-23 0 16,-3 0 6-16,-1-3-1 16,-3-1 3-16,4 6 3 15,-5 2 9-15,8 9-1 0,-8 4 1 16,0 6-1-16,-1 0 0 16,4 0 1-16,-9 6 16 15,7 11 1-15,-1-1-6 16,3-2 7-16,11-3-7 15,2-5-11-15,12-3 0 16,-1-3 0-16,-1 0-9 16,3 0-6-16,-7 0 5 15,-2 0 2-15,-8-13-2 16,-1 1-4-16,-10 2-3 16,-3 2 10-16,-3 6 7 15,4-2 1-15,7 4 1 0,-3 0-2 16,9 0 3-16,3 0 2 15,-1 0 7 1,5 14 5-16,3 1 5 0,2-2-6 16,2-1-11-16,5-3-3 15,1-4-2-15,-4-1 0 16,1-4 0-16,-5 0-9 16,-4 0-3-16,-6 0-4 15,-1 0 6-15,-3 0 3 16,-2 0 6-16,-2 0 0 15,-6 0 0-15,7 0 0 16,3 6-5-16,3-3-7 0,7-3-8 16,4 0-25-1,0 0-22-15,7-3-2 0,6-3 6 16,10 2-7 0,-3 4-22-16</inkml:trace>
  <inkml:trace contextRef="#ctx0" brushRef="#br0" timeOffset="8843.9544">2116 2051 196 0,'0'0'58'16,"0"0"-9"-16,0 0 1 15,-2 0-15-15,-15 18-4 16,-5 8-8-16,-5 2 26 0,2 4-8 15,0-4-14 1,4-4-10-16,8-3-12 16,3-11-4-16,7-4-1 0,3-6-4 15,0 0-8-15,0 0-6 16,7 0 2-16,12-23 5 16,6-3 3-16,0 1-1 15,-2 0-10-15,-7 7-2 16,0 6 13-16,-9 6 5 15,-3 6 3-15,-4 0 2 16,0 0-2-16,0 9 0 16,-2 12 3-16,-14 10 24 15,-3 1-4-15,-2-2-1 0,5 2-1 16,3-7-6 0,9-4-8-16,4-7-7 0,0-11-6 15,0-3-3-15,21 0-7 16,11-13 8-16,6-17-7 15,4-2-21-15,0 0-3 16,3 1 14-16,0 4 4 16,-2 3 16-16,-1 4-12 15,-11 7-1-15,-9 11 9 16,-13 2 9-16,-9 0 0 16,0 15 1-16,0 11 28 15,-18 3 8-15,-3 4-3 16,3-4-2-16,3 1-5 15,5-6-11-15,5-6-6 16,5-7-10-16,0-7-6 16,6-4-6-16,19 0 0 0,6-12 6 15,6-18-13-15,3-5-23 16,1 3 11-16,1 0 16 16,0 2 7-16,1 6-19 15,-7 6 8-15,-5 8 16 16,-9 10 3-16,-5 0 3 15,-11 0 2-15,-6 8 2 0,0 15 20 16,-13 6 14 0,-5 3-9-16,-3-2-4 0,5-6 2 15,6-2-7 1,3-5-16-16,7-6-6 0,0-2-1 16,0-9-3-1,0 0-8-15,9 0 0 0,15 0 2 16,8-22 5-16,7-4-16 15,9-4-6-15,2-1 0 16,3 4 20-16,5 0-5 16,-3 4-7-16,4 6 9 15,-7 5 9-15,-8 6 0 16,-12 6 2-16,-9 0-1 16,-16 0 0-16,-7 18 8 15,0 11 26-15,-5-2-4 16,-13 5-2-16,-1-1-1 0,11-9-8 15,4-4-11 1,4-11-9-16,0 0-5 16,7-5-2-16,20-2 3 0,9 0 4 15,9-24 0-15,6-4-8 16,1-2-2-16,1 4-2 16,2-1 3-16,-5 6-9 15,-3 2 9-15,-3 9 6 16,-10 7 3-16,-9 3 0 15,-10 0 0-15,-6 0 0 16,-9 19 2-16,0 10 17 0,0 5 20 16,-19 3-17-1,3 3-5-15,5-3-8 0,7-11-4 16,4-9-5-16,0-8-3 16,0-7-5-16,18-2-3 15,12 0-6-15,9-22 6 16,4-12-21-16,3 1-5 15,0 1-2-15,-3 3 5 16,-1 7 1-16,-5 4 21 16,-4 6 11-16,-11 6 1 15,-8 6 2-15,-8 0 3 16,-6 0 8-16,0 18 23 16,0 10 16-16,-11 8-13 0,-9 9-4 15,3 4-12 1,3-7 0-16,7-4-14 15,7-12-6-15,0-10-3 16,0-8-6-16,6-8-2 0,15 0-7 16,13-13 3-16,4-19-12 15,2-7-3-15,3-6-19 16,-3 5 0-16,-1-1 10 16,7 3-1-16,1 5 20 15,-4 8 16-15,-6 10 1 16,-13 9 1-16,-13 6 8 15,-11 0 17-15,0 21 23 16,0 11 25-16,-19 6-29 16,-3 0-15-16,3 0-11 15,7-8-9-15,10-10-3 0,2-4-7 16,0-12-2-16,0-4-7 16,12 0-4-1,12 0 9-15,3-22-14 0,0-7-4 16,3 1-2-16,-3 6-4 15,-2 7 10-15,-3 6 10 16,-6 5 8-16,-3 4 0 16,-4 0 1-16,-4 0 3 15,2 4 9-15,-2 10 4 16,3 3 0-16,0 7-10 16,-2 0 0-16,1 3 5 15,0 2-7-15,7-9-4 0,-3-7-1 16,3-6-5-1,5-7-11-15,-15 0-47 0,1 0-91 16</inkml:trace>
  <inkml:trace contextRef="#ctx0" brushRef="#br0" timeOffset="11688.133">3557 3024 1 0,'0'-25'155'15,"0"19"-95"-15,0 2-17 16,-2 4-17-16,-8 0-5 16,0 0 3-16,-1 0 0 15,0 0-5-15,-3 0-2 16,1 0 3-16,-1 4 1 16,0 9 0-16,-2-2-2 0,5 0-10 15,2-7-7-15,7-2-2 16,2-2-2-16,0 0-10 15,0-2-1-15,0-16-5 16,0-8 8-16,13-1 3 16,-7 1-1-16,-3 8 3 15,-3 1 5-15,0 6 0 16,0 6 2-16,-3 5 0 16,-14 0 2-16,-8 0 22 15,-3 23 1-15,-5 11-11 16,-5 6 5-16,6 0 3 15,3-5-4-15,4-4-7 16,12-13-1-16,6-3-7 16,7-9-5-16,0-6-9 0,0 0-3 15,20-2-5-15,14-22-1 16,6-10 10-16,6-2-8 16,0-3-13-16,-4 5-2 15,-2 2 7-15,-7 6-1 16,-4 9 7-16,-8 6 10 15,-11 11 8-15,-6 0 1 16,-4 11 2-16,0 16 38 16,-6 13-7-16,-13 2 1 15,0 1 1-15,3-1-2 0,5-8-9 16,5-4-14 0,6-6-6-16,0-10-5 0,0-8-9 15,25-6 0-15,5 0 3 16,13-15-8-16,7-17-2 15,0-2-11-15,1 2-8 16,-3 2-1-16,-5 0 11 16,-4 8 9-16,-7 7 12 15,-14 7 3-15,-7 8 1 16,-7 0 1-16,-4 0 3 16,0 18 26-16,-4 12 2 15,-15 6 0-15,-4 2-4 16,2 0-6-16,4-2-4 15,8-6-5-15,7-5-4 0,2-6-9 16,0-9-1-16,11-10-10 16,15 0 8-16,11-2-6 15,3-26-2-15,-1-3-4 16,3-1-1-16,-5 1-10 16,-5-3-6-16,5 2 12 15,-4 6 13-15,-5 5 7 16,-3 10 0-16,-3 9 0 15,-9 2 1-15,-4 0 2 16,-7 2 4-16,-2 17 24 16,0 10 6-16,0-2-16 0,-13 5-4 15,3-5-8 1,6-9-3-16,-1-2-5 0,5-10-1 16,0-2 0-16,0-4-4 15,0 0-9-15,9 0 10 16,16-16-3-16,10-10-14 15,4-5 6-15,-1-1-16 16,6 0-4-16,-7 4 18 16,2 2 5-16,-3 7 1 15,-6 9 6-15,-5 6 4 16,-8 4 1-16,-9 0 0 16,-8 0 5-16,0 22 26 15,0 3 9-15,0 6-19 16,-4-1-2-16,-9-2-1 15,5-4-6-15,5-6-7 0,3-4-6 16,0-6-1 0,0-7-9-16,11-1 7 0,13 0 1 15,2-11-3-15,12-15-4 16,6-2-4-16,6-2 2 16,7 0-7-16,3 0-3 15,-8 3 5-15,-3 9-3 16,-8 6 15-16,-10 6 2 15,-15 6 2-15,-6 0 2 16,-10 6 1-16,0 19 45 16,0 5-15-16,-18 2-7 0,-3-2-6 15,3-4-2-15,7-7 0 16,9-3-7 0,2-7-11-16,0-7-5 0,0-2-4 15,13 0 4-15,16-6 2 16,7-18-3-16,6-6 0 15,7-3-4-15,5-1-2 16,-1 1-1-16,-2 2-13 16,-3 8 8-16,-8 6 14 15,-5 5 4-15,-10 7 0 16,-10 5 0-16,-6 0 1 16,-7 0-1-16,-2 9 16 15,0 14 17-15,0 2-8 16,-12 6-4-16,-4-2 2 0,1 2-5 15,3-6-5-15,6-4-6 16,6-7-5-16,0-4-2 16,0-7-9-16,1-3 0 15,23 0 1-15,9-3-3 16,8-24-8-16,2-5 4 16,6-3-1-16,1-4-19 15,-2 3-6-15,3 2-2 16,-7 4 0-16,-3 8 15 15,-9 11 18-15,-10 6 10 16,-11 5 1-16,-11 0 4 16,0 10 34-16,0 17 20 0,-18 4-26 15,-2 3 1 1,5 1-6-16,-1-2-9 16,11 0-9-16,4-9-2 0,1-4-6 15,0-8-2-15,0-8-9 16,14-4 7-16,11 0-2 15,10-5-6-15,2-22-4 16,1-3 2-16,1-1-7 16,-2-1-11-16,4 3 3 15,0 3 11-15,-9 5 10 16,0 9 3-16,-14 8 3 16,-6 4 0-16,-12 0 1 15,0 0 2-15,0 9 30 16,0 12-2-16,0 3-10 15,-3-1-5-15,-8 1-1 16,7-1-2-16,3-1-3 16,1 0 0-16,0-3-3 0,0-8-7 15,0-2 0-15,7-7-6 16,18-2 4-16,0 0-5 16,9-16-6-16,2-6 1 15,-2-7-2-15,1 0-2 16,0-2-1-16,-1 3-9 15,-3 8 16-15,-6 5 9 16,-7 8 1-16,-8 5 0 0,-8 2 2 16,0 0 2-1,-2 4 18-15,0 23 19 16,0 5-9-16,-7 4-17 0,-2 0-6 16,0-8-3-16,9-5-2 15,0-7-4-15,0-9-1 16,7-5-6-16,9-2 6 15,7 0-3-15,2-8-6 16,2-10-5-16,2-2 4 16,0 0-3-16,0-1 1 15,0 1-4-15,0 2-6 16,-6 6 5-16,-6 9 11 16,-9 3 5-16,-5 0 2 15,-3 0 4-15,0 24 30 16,-9 5-4-16,-4 5-7 15,-1-1-4-15,10-6-7 0,4-2-9 16,0-9-3 0,0-5 0-16,0-4-3 15,4-7-2-15,14 0 5 0,2 0-3 16,3-13-8-16,2-12 0 16,0 1-2-16,-2 2-1 15,-2 4-5-15,-5 1 10 16,-3 6 3-16,-3 5 3 15,-6 4 3-15,-1 2 0 16,-3 0 6-16,0 0 11 16,0 13 6-16,0 0-7 15,0 3-4-15,0-2-4 16,4 0-4-16,-2-6-4 0,0-2 0 16,0-6-4-16,-2 0-12 15,6 0-25-15,-6 0-41 16,2-6-31-16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8-10-04T03:44:08.6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3447 626 268 0,'16'-62'51'15,"-7"37"-32"-15,1 9 8 16,-4 9 37-16,-2 7-13 15,-4 0-3-15,0 1-41 16,0 33-2-16,0 18 3 16,-7 18 16-16,-8 3-10 0,0 0-11 15,9-9-2-15,6-11-2 16,0-5 1-16,0-12-2 16,21-8-10-16,6-16-20 15,2-7-23-15,-2-5-6 16,0-13 16-16,-4-19 26 15,-3-4 14-15,-8 1 5 16,-3 6 11-16,-5 7 10 16,-4 7 30-16,0 8 12 15,0 7-17-15,0 0-6 16,0 0-34-16,0 18 1 16,-4 14-6-16,0 12 6 0,1 5-5 15,3-2-1-15,0 2-1 16,0-5-1-16,0-8-1 15,0-1-25-15,18-10-39 16,-13-25-47-16,8 0-90 16</inkml:trace>
  <inkml:trace contextRef="#ctx0" brushRef="#br0" timeOffset="749.9228">4761 762 354 0,'-14'-13'65'0,"14"10"-32"0,0 1 15 16,0 2-31-16,13 0-16 16,16 0 1-16,3 9 0 15,2 18-2-15,-1 3 0 16,-8 8-3-16,-10 6 3 15,-11 2 0-15,-4 2-1 16,-11 0-2-16,-16-4 3 16,1-5 0-16,4-11 5 15,8-10 1-15,9-6 0 16,0-8 5-16,5-4 2 0,0 0 2 16,0 0-1-16,0 0 0 15,21-2-1 1,7-16 5-16,10-4-8 0,4-5-9 15,-7 4-2-15,-4 2-25 16,-10 6-30-16,-19 12-40 16,-2 1-75-16</inkml:trace>
  <inkml:trace contextRef="#ctx0" brushRef="#br0" timeOffset="922.2384">5299 922 89 0,'12'-14'373'0,"-12"8"-333"0,0 3-34 15,0 2-3-15,0 1-3 16,0 0-14-16,0 0-78 16,0 0-76-16</inkml:trace>
  <inkml:trace contextRef="#ctx0" brushRef="#br0" timeOffset="1281.1993">5488 803 347 0,'8'-21'49'16,"-8"19"-21"-16,0 2 48 0,0 0-36 15,-8 22-32-15,-4 16-8 16,9 3-1-16,1 4 1 15,2-5 0-15,0-1-3 16,21-7-1-16,8-6-1 16,-1-12-1-16,8-13-6 15,-3-1 7-15,-6-4 5 16,-4-24 5-16,-11-3 15 16,-8-6 4-16,-4-1 3 0,-2 0 6 15,-25-2-11 1,-6 6-10-16,0 8 0 15,-7 8-7-15,10 12 2 0,-1 6-7 16,2 0-9-16,2 4-7 16,4 22-20-16,2 6-27 15,19-16-69-15,0-3-122 16</inkml:trace>
  <inkml:trace contextRef="#ctx0" brushRef="#br0" timeOffset="2359.2746">7119 3872 309 0,'-13'-21'67'0,"10"10"-14"16,3 1-3-16,0 2-1 16,0 2-43-16,4 6-1 15,20 0-4-15,6 0-1 16,-3 1 2-16,-3 22-2 16,-7 9-2-16,-4 6 2 0,-13 6-2 15,0 2 2 1,-6 2-9-16,-24-1-2 0,-1-6 4 15,0-6 7-15,10-7 1 16,5-11 4-16,12-3 4 16,4-13 1-16,0-1-1 15,3 0-1-15,24-4 11 16,13-18 16-16,4-6-18 16,6 0-12-16,-3-2-5 15,-8 3 0-15,-4 5-6 0,-10 6-30 16,-11 8-17-1,-14 8-45-15,0 0-67 0</inkml:trace>
  <inkml:trace contextRef="#ctx0" brushRef="#br0" timeOffset="2594.0319">7598 3960 382 0,'2'-14'38'0,"-2"8"-33"16,0 6-5-16,0 0 0 15,0 0-37-15,0 0-87 16</inkml:trace>
  <inkml:trace contextRef="#ctx0" brushRef="#br0" timeOffset="2999.9004">7795 3755 305 0,'9'-35'93'0,"-9"24"-61"15,0 9 4-15,0 2 40 16,0 0-51-16,-5 27-16 16,-2 17-3-16,-1 10-5 15,7 4 0-15,1 0-1 16,0-8 0-16,10-6 0 15,8-14-1-15,16-11-4 16,-1-15 4-16,-2-4 0 16,6-13 1-16,-5-21 0 15,-16-10 2-15,-3-8 3 16,-13-2 8-16,0-4 10 16,-25 0-1-16,-13 13-12 15,-1 15-6-15,-7 15-3 16,5 15-2-16,2 0-5 0,5 7-16 15,10 24-25-15,22-12-48 16,2 4-113-16</inkml:trace>
  <inkml:trace contextRef="#ctx0" brushRef="#br0" timeOffset="3796.8211">9020 3666 158 0,'9'-43'192'16,"-9"28"-131"-16,0 6-8 0,0 5 17 16,0 4-37-16,0 0-2 15,0 10-24-15,0 24-7 16,-7 15 4-16,5 5 0 16,2 4-3-16,0-2-1 15,0-4-3-15,23-12-12 16,6-16-36-16,5-14-30 15,1-10 2-15,-9 0 26 16,-2-26 13-16,-10-5 40 16,-7-6 6-16,-3 0 46 15,-4 3 8-15,0 10 2 16,0 11-4-16,0 5-24 16,0 8-1-16,0 0-10 0,0 0-21 15,0 24 1-15,0 12-1 16,0 8 0-16,0 5 0 15,1-6-1-15,8-1-1 16,-5-9 0-16,3 1 0 16,-2-11-4-16,2-2-16 15,-1-10-18-15,3-4-24 16,-6-7-54-16,-3 0-78 16</inkml:trace>
  <inkml:trace contextRef="#ctx0" brushRef="#br0" timeOffset="6250.4918">14769 9952 209 0,'0'-18'78'0,"0"11"-15"16,0 7-27-16,0 0 12 15,0 0-22-15,0 0 4 16,-4 15-24-16,3 9 1 16,-1 8-3-16,2-2-2 15,0 2-2-15,0-5 1 16,0-1-1-16,0-11 0 0,0-7 0 15,0-4-1 1,3-4-3-16,7 0 3 0,4 0 1 16,5 0 4-16,6-5 0 15,6-6-2-15,6 0 0 16,9 1 0-16,4 3 0 16,8 5 0-16,-3 2-1 15,6 0 2-15,7 0 0 16,-3 0-1-16,3 0 0 15,4 0-1-15,9-7 2 16,-2 6 0-16,2 0 1 16,-13-1-2-16,3-1 2 15,-10 1-1-15,0-2 2 16,3-1-1-16,-3 2 1 0,-1-1-2 16,-5 2-2-16,1 2 2 15,-6 0-2-15,0 0 2 16,-2 0 1-16,2 0 1 15,-2 6-2-15,-1 4 2 16,5-1-1-16,1-2-2 16,8-3 1-16,0 3-3 15,-3-4 2-15,-1-1-2 16,3 0 0-16,0 3 1 16,1-5 0-16,5 1 0 15,3-1 0-15,-2 0-1 16,2 0 1-16,-1 0-1 0,-1 0 0 15,6 0 0-15,4 0 0 16,0 0-1-16,6 0 1 16,-7 0 0-16,-2 0 1 15,-1 0-1-15,-9 0 0 16,0 0 0-16,-1 0 0 16,-4 0 0-16,-2 0 0 15,-7 0 0-15,-2 0 0 16,-9 0 0-16,2 0 0 15,-4 0-1-15,0 0 2 16,6 0-2-16,-2 0 1 16,6 0 0-16,3 0 0 15,6 0 0-15,0 0 0 16,4 0-2-16,-6 0 2 16,-2 0-1-16,2 0 1 0,-2 0 0 15,1 0-1-15,5 0 1 16,-5 0 1-16,3 0-1 15,-6-1 0-15,4 1 0 16,4 0 0-16,-3 0 0 16,3 0 0-16,3 0 0 15,-6 0 0-15,1 0 0 16,-2 0 0-16,1 0 1 16,-4 0-1-16,-1 3 0 0,-3-2-1 15,3-1 2 1,0 3-1-16,2-1 0 15,6 0 0-15,4 3 0 16,-6-1 0-16,-1 1 0 0,-2 1 0 16,-3 1 0-16,-2-2 0 15,1 0 0-15,3-3 0 16,-1 0 0-16,6-2 0 16,3 0 0-16,-4 0 0 15,3 0 0-15,0 0 0 16,-5 0 1-16,0 0-1 15,-10 0 1-15,2 0-1 16,-7 0 1-16,0 0-1 16,-3 0 1-16,2 0 0 15,0 0 0-15,-5 0 0 16,4 0 1-16,-1-2-1 16,-1 2-1-16,5 0 0 0,-12 0 0 15,4 0 0 1,-12 0 0-16,-1 0 0 0,-2 0 0 15,1 0 0-15,-1 0 0 16,2 0 0-16,1 0 1 16,1 0-1-16,0 0 0 15,-4 0 0-15,-1 0 0 16,1 0-1-16,-3 2 1 16,2-2 0-16,-3 0 0 15,-1 0 0-15,0 0 0 16,-4 1 0-16,3-1-1 15,-5 4 0-15,2 0 1 0,-3 0 0 16,1 1 0-16,-4-1 0 16,1 0 0-16,0-2 0 15,1-2 0-15,-4 0 0 16,0 0 5-16,0 0 2 16,0 0 13-16,0-24-1 15,7-9-18-15,5-9-1 16,5 0-4-16,-2 0-4 15,-3 2-9-15,1 7 5 16,-3 2-21-16,-8 9-20 16,-2 19-51-16,0 3-73 15</inkml:trace>
  <inkml:trace contextRef="#ctx0" brushRef="#br0" timeOffset="6765.5546">21408 10418 295 0,'0'-27'116'0,"0"25"-109"15,-4 2 28-15,-8 0 37 16,-1 29-64-16,-1 8-5 15,5 7 3-15,0 3-2 0,9-3 5 16,0-2-1-16,7-5-6 16,13-10-1-1,10-11-1-15,-1-14 1 16,3-2 2-16,-5-2 8 0,-1-25 2 16,-5-8 5-16,-13-6 8 15,-2-3-3-15,-6-2-8 16,0 4 2-16,-10 4-7 15,-17 12 1-15,-11 6-11 16,-7 12-8-16,2 8-18 16,-3 0-48-16,33 0-55 15,-1 15-176-15</inkml:trace>
  <inkml:trace contextRef="#ctx0" brushRef="#br0" timeOffset="9968.6911">18798 10921 236 0,'99'-42'10'0,"-62"-7"4"16,-12-7 49-16,-12-6 10 15,-13-6-20-15,0-7-7 16,-31-1-11-16,-26 1 1 16,-27-6-5-16,-27 6-21 15,-22 10-10-15,-18 12 0 16,-25 17 0-16,-21 18 5 16,-23 15 4-16,-7 3 9 15,-6 29 12-15,12 22-12 0,23 13-6 16,35 16 0-1,40 12 4-15,40 10-1 16,46 15-8-16,37 5-4 16,50 2-3-16,63-4 1 0,58-11 2 15,44-17 0-15,35-16 3 16,18-23-6-16,15-24 0 16,1-25 0-16,-4-4 2 15,-21-37-2-15,-43-30-5 16,-49-19-10-16,-63-24-6 15,-59-24 7-15,-45-9 12 16,-70 8 2-16,-65 15 6 16,-51 22 5-16,-44 14 2 0,-36 14-5 15,-17 18 0 1,4 23-2-16,12 28 6 16,44 1-5-16,54 27-1 0,64 30-6 15,50 23-1-15,51 19-2 16,25 15-2-16,70 10 2 15,53-4 1-15,44-2 1 16,40-9-1-16,29-19 0 16,22-22 1-16,15-28-2 15,-8-32 2-15,-32-12-6 16,-38-54-18-16,-68-28-7 16,-72-29 13-16,-71-19 9 0,-43-7 8 15,-86 4 2 1,-62 16 7-16,-53 19 9 15,-45 21 1-15,-23 25 3 16,-2 24-8-16,21 32 0 0,33 3 0 16,47 43-3-16,60 20-7 15,60 16-2-15,60 16-4 16,28 17-2-16,67 9 1 16,62 0 4-16,48-4 1 15,55-17 0-15,28-19-2 16,19-25-1-16,12-29 2 15,-20-30-2-15,-35-17-18 16,-43-49-7-16,-66-28 0 16,-72-29 16-16,-55-21 12 15,-69-23 1-15,-74-3 2 16,-54 12-2-16,-45 27 16 16,-40 35 5-16,-13 38-8 0,-14 36-1 15,21 22 3-15,42 18 0 16,61 50-4-16,70 37-12 15,64 31-3-15,51 30-3 16,41 17-2-16,78-3-4 16,65-8 1-16,49-23 2 15,32-31 2-15,17-32 3 16,2-33 2-16,-3-44 1 16,-17-15-6-16,-32-61-13 15,-39-40 2-15,-68-34 10 0,-59-33 8 16,-64-22 5-1,-35-11 0-15,-85 11 2 0,-57 27 6 16,-50 33-5 0,-45 36-3-16,-26 30-2 0,-9 27-3 15,4 33-2-15,17 12-7 16,24 58-14-16,30 45-44 16,187-36-111-16,8 13-222 15</inkml:trace>
  <inkml:trace contextRef="#ctx0" brushRef="#br0" timeOffset="12828.0872">1937 5247 159 0,'-31'-9'43'16,"11"5"-28"-16,-1 2 25 0,1-5 1 15,1 2 7-15,-1-1-7 16,5-1-7-16,2 3 0 15,-1 3 10-15,1-2-7 16,1 1-9-16,-1 2 0 16,5 0-5-16,2 0 1 15,6 0-3-15,0 0-6 16,0 0-6-16,17 0-8 16,20 9 7-16,17 6 1 0,12 2 1 15,10-6 2-15,12-3-1 16,9-1-2-1,5-7-3-15,-1 0-3 0,-6 0-3 16,-9 0 1-16,-19 0 0 16,-10 0-1-16,-17 0 0 15,-12 0-1-15,-9 0-4 16,-8 0-11-16,-8 2-9 16,-1-1-8-16,-2 2-21 15,0-3-16-15,0 0-35 16,0 0-17-16,-11 0-47 0</inkml:trace>
  <inkml:trace contextRef="#ctx0" brushRef="#br0" timeOffset="13344.0935">2562 5145 206 0,'-27'-30'51'0,"10"15"-26"15,3 0 41-15,-5 7 11 16,6 1-6-16,-1 0-11 15,5 3-19-15,1 1-10 16,4 1 3-16,2 2-11 16,2 0-8-16,0 0-3 15,0 0-3-15,0 0-4 16,0 0-4-16,0 0 0 16,0 0 0-16,16 5 2 0,9 7-1 15,7-2 2 1,7 2-3-16,5-2 0 0,3 0 1 15,-4 0-1 1,-2 0-1-16,-7 0 1 0,-2 0-1 16,-14-4 0-16,-3 0 0 15,-6 0-1-15,-6 0 1 16,-3 2-1-16,0 0 0 16,0 5 1-16,0 2 2 15,-2 6 1-15,-13-1 0 16,-4 6-2-16,3 0 0 15,-2 4 1-15,2 0-1 0,0 0-1 16,2-2 0 0,3-4 1-16,2-4 0 0,2-4-1 15,3-6 0 1,-1-2 0-16,4-6 0 0,-1-2 0 16,2 0 0-16,0 0-1 15,-2 0 0-15,2 0-5 16,0 0-12-16,0 0-21 15,0 0-38-15,0-2-89 16</inkml:trace>
  <inkml:trace contextRef="#ctx0" brushRef="#br0" timeOffset="14687.4469">5409 5470 324 0,'0'-6'55'0,"0"6"-47"16,0 0-1-16,0 0 29 15,0 3-20-15,0 20 0 0,0 11 8 16,0 4-9-16,0 0-4 16,0-2 0-16,4 1-6 15,-2-7 0-15,2-4-2 16,4-2-2-16,1-7 0 16,1-2-1-16,7-5 0 15,5-6 0-15,5-4 4 16,7 0 4-16,7 0 1 0,6 0-5 15,10-14 7 1,7-1-3-16,9 2-3 0,-1 5-3 16,5-1 3-1,-2 5-4-15,0 4 1 0,0 0 0 16,-1 0 0-16,0 0-2 16,1 0 1-16,0 0-1 15,-3 0 0-15,-8 0-1 16,7 0 1-16,-5-1 0 15,3-5-1-15,-2 4 1 16,-6 0 0-16,-14 0 0 16,-7 2 1-16,-9 0-1 15,-7 0 0-15,-5 0 1 16,-8 0-1-16,0 0 0 16,-3 0 0-16,-7 0 0 15,0 0 1-15,-1 0-1 0,0 0 5 16,0 0 5-16,0 0 7 15,0 0-2-15,0 0-1 16,0 0 0-16,0 0-2 16,0 0 3-16,0-6 2 15,0-18 4-15,0-20-13 16,0-17-8-16,-7-5-3 16,-7-3-4-16,5 16-27 15,7 41-41-15,-3 8-92 0</inkml:trace>
  <inkml:trace contextRef="#ctx0" brushRef="#br0" timeOffset="16547.6858">7613 5185 141 0,'-1'-5'149'0,"1"2"-104"16,0 1-15-16,0 0 3 0,17 0-11 16,10 2 13-16,2 0-5 15,4 0-10-15,-5 0 4 16,-1 0-7-16,-3 13-8 15,-12 5-6-15,1 1-3 16,-13 9 0-16,0 7 1 16,-11 4 1-16,-14 2-2 15,-2-1-10-15,2 2 1 16,3-8 8-16,8-6 1 0,3-5 0 16,3-10 4-1,4-8 6-15,4-4 1 16,0-1 1-16,0 0 0 0,12 0 10 15,19 0 13-15,5-3-10 16,2-18-14-16,1-2-8 16,2 2-2-16,-5-1-1 15,-3 2-4-15,-10 3-26 16,-7 8-59-16,-16 9-82 16,0 0-199-16</inkml:trace>
  <inkml:trace contextRef="#ctx0" brushRef="#br0" timeOffset="16812.4296">8245 5216 220 0,'9'-9'73'16,"-9"8"-35"-16,0 1 27 15,0 0 6-15,0 0-27 0,0 0-22 16,0 0-22 0,0 0-25-16,0 0-21 15,0 0-53-15,0 0-98 0</inkml:trace>
  <inkml:trace contextRef="#ctx0" brushRef="#br0" timeOffset="17171.8018">8523 5152 394 0,'16'-27'101'0,"-16"17"-60"15,0 4-6-15,0 6 16 0,0 0-34 16,0 0-12 0,-8 22-3-16,-2 14-2 0,3 11 2 15,7 1-2-15,0-3-2 16,0-2-3-16,25-7 2 16,0-14-4-16,9-10 0 15,-1-12 1-15,-2-2 3 16,-5-30 3-16,-4-13 0 15,-12 0 3-15,-10-2 6 16,0 7 10-16,-12 2-5 16,-17 6-4-16,-5 8-10 15,-5 9-2-15,2 10-22 16,-7 5-33-16,33 0-43 16,-1 6-105-16</inkml:trace>
  <inkml:trace contextRef="#ctx0" brushRef="#br0" timeOffset="17578.0708">8249 5244 259 0,'-12'-15'64'0,"4"15"-28"16,-3 0 14-16,5 0-18 15,-4 0-28-15,1 15 4 16,-3 7-2-16,6 0-3 16,4-4-1-16,2 0-2 15,0-4-1-15,0-8 1 16,0-6-3-16,12 0 1 15,3 0 1-15,1-15 1 16,-5-5 3-16,-7-4 4 16,0 5 17-16,-4 0 5 15,0 6 0-15,-6 4 2 16,-5 8-7-16,3 1-14 0,2 0-10 16,0 0-9-16,1 0-15 15,3 5-19-15,1 5-57 16,1-2-65-1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A72E5E88-7C81-4CD5-913A-12480042996F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F76C517-9C6F-4DB1-8E88-AA9AFB5783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6480048" cy="2301240"/>
          </a:xfrm>
        </p:spPr>
        <p:txBody>
          <a:bodyPr rIns="45720" anchor="t">
            <a:normAutofit/>
          </a:bodyPr>
          <a:lstStyle>
            <a:lvl1pPr algn="l">
              <a:defRPr lang="en-US" sz="4000" b="1" cap="none" baseline="0" dirty="0">
                <a:ln w="5000" cmpd="sng">
                  <a:solidFill>
                    <a:schemeClr val="bg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schemeClr val="tx1">
                      <a:alpha val="50000"/>
                    </a:schemeClr>
                  </a:outerShdw>
                </a:effectLst>
                <a:latin typeface="Myriad Pro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6480048" cy="1295400"/>
          </a:xfrm>
        </p:spPr>
        <p:txBody>
          <a:bodyPr tIns="0" rIns="45720" bIns="0" anchor="b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effectLst/>
                <a:latin typeface="Myriad Pro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152400" y="6188075"/>
            <a:ext cx="2895600" cy="365125"/>
          </a:xfrm>
        </p:spPr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4572000" y="6172200"/>
            <a:ext cx="762000" cy="365125"/>
          </a:xfrm>
        </p:spPr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" cy="3048000"/>
          </a:xfrm>
          <a:prstGeom prst="rect">
            <a:avLst/>
          </a:prstGeom>
          <a:solidFill>
            <a:srgbClr val="2C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152400" cy="990600"/>
          </a:xfrm>
          <a:prstGeom prst="rect">
            <a:avLst/>
          </a:prstGeom>
          <a:solidFill>
            <a:srgbClr val="2C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6200" y="6397823"/>
            <a:ext cx="367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5718411-9003-D84C-8A14-085D67502A3B}" type="slidenum">
              <a:rPr lang="en-US" sz="1200" b="1" smtClean="0">
                <a:solidFill>
                  <a:schemeClr val="bg1"/>
                </a:solidFill>
                <a:latin typeface="Calibri" panose="020F0502020204030204" pitchFamily="34" charset="0"/>
              </a:rPr>
              <a:pPr/>
              <a:t>‹#›</a:t>
            </a:fld>
            <a:endParaRPr lang="en-US" sz="1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381000"/>
            <a:ext cx="2590800" cy="511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17"/>
          <p:cNvSpPr txBox="1">
            <a:spLocks/>
          </p:cNvSpPr>
          <p:nvPr userDrawn="1"/>
        </p:nvSpPr>
        <p:spPr>
          <a:xfrm>
            <a:off x="5410200" y="6377050"/>
            <a:ext cx="7620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 b="1" i="1">
                <a:solidFill>
                  <a:schemeClr val="tx2">
                    <a:shade val="50000"/>
                  </a:schemeClr>
                </a:solidFill>
                <a:latin typeface="Myriad Pro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ECCF5-3624-42FB-AA21-02823EC6C685}" type="slidenum">
              <a:rPr kumimoji="0" lang="en-US" sz="12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 pitchFamily="34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7620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9" name="Slide Number Placeholder 17"/>
          <p:cNvSpPr txBox="1">
            <a:spLocks/>
          </p:cNvSpPr>
          <p:nvPr userDrawn="1"/>
        </p:nvSpPr>
        <p:spPr>
          <a:xfrm>
            <a:off x="5410200" y="6400800"/>
            <a:ext cx="7620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 b="1" i="1">
                <a:solidFill>
                  <a:schemeClr val="tx2">
                    <a:shade val="50000"/>
                  </a:schemeClr>
                </a:solidFill>
                <a:latin typeface="Myriad Pro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ECCF5-3624-42FB-AA21-02823EC6C685}" type="slidenum">
              <a:rPr kumimoji="0" lang="en-US" sz="12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52400" cy="990600"/>
          </a:xfrm>
          <a:prstGeom prst="rect">
            <a:avLst/>
          </a:prstGeom>
          <a:solidFill>
            <a:srgbClr val="2C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7" name="Date Placeholder 9"/>
          <p:cNvSpPr txBox="1">
            <a:spLocks/>
          </p:cNvSpPr>
          <p:nvPr userDrawn="1"/>
        </p:nvSpPr>
        <p:spPr>
          <a:xfrm>
            <a:off x="76200" y="6216876"/>
            <a:ext cx="2133600" cy="401638"/>
          </a:xfrm>
          <a:prstGeom prst="rect">
            <a:avLst/>
          </a:prstGeom>
        </p:spPr>
        <p:txBody>
          <a:bodyPr vert="horz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400" b="1" kern="1200">
                <a:solidFill>
                  <a:schemeClr val="bg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5718411-9003-D84C-8A14-085D67502A3B}" type="slidenum">
              <a:rPr lang="en-US" sz="1200" smtClean="0">
                <a:latin typeface="Calibri" panose="020F0502020204030204" pitchFamily="34" charset="0"/>
              </a:rPr>
              <a:pPr algn="l"/>
              <a:t>‹#›</a:t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198438"/>
            <a:ext cx="8458200" cy="715962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458200" cy="4906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 nauman 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152400" y="6288974"/>
            <a:ext cx="2895600" cy="228600"/>
          </a:xfrm>
          <a:prstGeom prst="rect">
            <a:avLst/>
          </a:prstGeom>
        </p:spPr>
        <p:txBody>
          <a:bodyPr vert="horz" lIns="0" rIns="0" bIns="0" anchor="b"/>
          <a:lstStyle>
            <a:lvl1pPr algn="l" eaLnBrk="1" latinLnBrk="0" hangingPunct="1">
              <a:defRPr kumimoji="0" sz="1000" b="0" i="0">
                <a:solidFill>
                  <a:schemeClr val="tx2">
                    <a:shade val="50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572000" y="6288974"/>
            <a:ext cx="7620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 b="0" i="0">
                <a:solidFill>
                  <a:schemeClr val="tx2">
                    <a:shade val="50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614ECCF5-3624-42FB-AA21-02823EC6C68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0" y="6400800"/>
            <a:ext cx="9144000" cy="240474"/>
            <a:chOff x="0" y="6400800"/>
            <a:chExt cx="9144000" cy="240474"/>
          </a:xfrm>
        </p:grpSpPr>
        <p:sp>
          <p:nvSpPr>
            <p:cNvPr id="24" name="Rectangle 23"/>
            <p:cNvSpPr/>
            <p:nvPr userDrawn="1"/>
          </p:nvSpPr>
          <p:spPr>
            <a:xfrm>
              <a:off x="5867400" y="6400800"/>
              <a:ext cx="381000" cy="24047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4724400" y="6400800"/>
              <a:ext cx="1143000" cy="24047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2362200" y="6400800"/>
              <a:ext cx="2362200" cy="24047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2209800" y="6400800"/>
              <a:ext cx="152400" cy="240474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1676400" y="6400800"/>
              <a:ext cx="533400" cy="24047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0" y="6400800"/>
              <a:ext cx="1600200" cy="24047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1219200" y="6400800"/>
              <a:ext cx="533400" cy="24047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8877300" y="6400800"/>
              <a:ext cx="266700" cy="240474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6248400" y="6400800"/>
              <a:ext cx="838200" cy="24047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5484" y="6270315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4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E5718411-9003-D84C-8A14-085D67502A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858001" y="6400800"/>
            <a:ext cx="2133600" cy="2404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http://recluze.net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bg1"/>
        </a:buClr>
        <a:buSzPct val="80000"/>
        <a:buFont typeface="Wingdings 2"/>
        <a:buChar char=""/>
        <a:defRPr kumimoji="0" sz="30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1pPr>
      <a:lvl2pPr marL="722376" indent="-274320" algn="l" rtl="0" eaLnBrk="1" latinLnBrk="0" hangingPunct="1">
        <a:spcBef>
          <a:spcPct val="20000"/>
        </a:spcBef>
        <a:buClr>
          <a:schemeClr val="bg1"/>
        </a:buClr>
        <a:buSzPct val="90000"/>
        <a:buFont typeface="Wingdings 2"/>
        <a:buChar char=""/>
        <a:defRPr kumimoji="0" sz="26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2pPr>
      <a:lvl3pPr marL="1005840" indent="-256032" algn="l" rtl="0" eaLnBrk="1" latinLnBrk="0" hangingPunct="1">
        <a:spcBef>
          <a:spcPct val="20000"/>
        </a:spcBef>
        <a:buClr>
          <a:schemeClr val="bg1"/>
        </a:buClr>
        <a:buSzPct val="85000"/>
        <a:buFont typeface="Arial"/>
        <a:buChar char="○"/>
        <a:defRPr kumimoji="0" sz="24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3pPr>
      <a:lvl4pPr marL="1280160" indent="-237744" algn="l" rtl="0" eaLnBrk="1" latinLnBrk="0" hangingPunct="1">
        <a:spcBef>
          <a:spcPct val="20000"/>
        </a:spcBef>
        <a:buClr>
          <a:schemeClr val="bg1"/>
        </a:buClr>
        <a:buSzPct val="90000"/>
        <a:buFont typeface="Wingdings 2"/>
        <a:buChar char=""/>
        <a:defRPr kumimoji="0" sz="20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4pPr>
      <a:lvl5pPr marL="1490472" indent="-182880" algn="l" rtl="0" eaLnBrk="1" latinLnBrk="0" hangingPunct="1">
        <a:spcBef>
          <a:spcPct val="20000"/>
        </a:spcBef>
        <a:buClr>
          <a:schemeClr val="bg1"/>
        </a:buClr>
        <a:buSzPct val="100000"/>
        <a:buFont typeface="Arial"/>
        <a:buChar char="-"/>
        <a:defRPr kumimoji="0" sz="20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4.png"/><Relationship Id="rId7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customXml" Target="../ink/ink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emf"/><Relationship Id="rId5" Type="http://schemas.openxmlformats.org/officeDocument/2006/relationships/customXml" Target="../ink/ink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png"/><Relationship Id="rId7" Type="http://schemas.openxmlformats.org/officeDocument/2006/relationships/customXml" Target="../ink/ink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emf"/><Relationship Id="rId5" Type="http://schemas.openxmlformats.org/officeDocument/2006/relationships/customXml" Target="../ink/ink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8382000" cy="2301240"/>
          </a:xfrm>
        </p:spPr>
        <p:txBody>
          <a:bodyPr>
            <a:noAutofit/>
          </a:bodyPr>
          <a:lstStyle/>
          <a:p>
            <a:pPr algn="l"/>
            <a:r>
              <a:rPr lang="en-US" sz="2700" b="0" dirty="0">
                <a:ln w="5000" cmpd="sng">
                  <a:noFill/>
                  <a:prstDash val="solid"/>
                </a:ln>
                <a:solidFill>
                  <a:srgbClr val="0070C0"/>
                </a:solidFill>
                <a:latin typeface="Calibri Light" panose="020F0302020204030204" pitchFamily="34" charset="0"/>
              </a:rPr>
              <a:t>CS118: Programming Fundamentals</a:t>
            </a:r>
            <a:br>
              <a:rPr lang="en-US" b="0" dirty="0">
                <a:latin typeface="Calibri Light" panose="020F0302020204030204" pitchFamily="34" charset="0"/>
              </a:rPr>
            </a:br>
            <a:br>
              <a:rPr lang="en-US" sz="2400" b="0" dirty="0">
                <a:latin typeface="Calibri Light" panose="020F0302020204030204" pitchFamily="34" charset="0"/>
              </a:rPr>
            </a:br>
            <a:r>
              <a:rPr lang="en-US" sz="3600" b="0" dirty="0">
                <a:latin typeface="Calibri Light" panose="020F0302020204030204" pitchFamily="34" charset="0"/>
                <a:ea typeface="Helvetica Neue Thin" charset="0"/>
                <a:cs typeface="Helvetica Neue Thin" charset="0"/>
              </a:rPr>
              <a:t>Square Root Execution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4038600"/>
            <a:ext cx="7772400" cy="2057400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latin typeface="Calibri Light" panose="020F0302020204030204" pitchFamily="34" charset="0"/>
                <a:ea typeface="Helvetica Neue Light" charset="0"/>
                <a:cs typeface="Helvetica Neue Light" charset="0"/>
              </a:rPr>
              <a:t>Dr. Mohammad Nauman</a:t>
            </a:r>
          </a:p>
          <a:p>
            <a:pPr algn="l"/>
            <a:r>
              <a:rPr lang="en-US" sz="1800" dirty="0">
                <a:latin typeface="Calibri Light" panose="020F0302020204030204" pitchFamily="34" charset="0"/>
                <a:ea typeface="Helvetica Neue Light" charset="0"/>
                <a:cs typeface="Helvetica Neue Light" charset="0"/>
              </a:rPr>
              <a:t>Assistant Professor (CS), National University of Computer and Emerging Sciences</a:t>
            </a:r>
          </a:p>
          <a:p>
            <a:pPr algn="l"/>
            <a:endParaRPr lang="en-US" sz="1800" dirty="0">
              <a:latin typeface="Calibri Light" panose="020F0302020204030204" pitchFamily="34" charset="0"/>
              <a:ea typeface="Helvetica Neue Light" charset="0"/>
              <a:cs typeface="Helvetica Neue Light" charset="0"/>
            </a:endParaRPr>
          </a:p>
          <a:p>
            <a:pPr algn="l"/>
            <a:r>
              <a:rPr lang="en-US" sz="1800" dirty="0">
                <a:latin typeface="Calibri Light" panose="020F0302020204030204" pitchFamily="34" charset="0"/>
                <a:ea typeface="Helvetica Neue Light" charset="0"/>
                <a:cs typeface="Helvetica Neue Light" charset="0"/>
              </a:rPr>
              <a:t>mohammad.nauman@nu.edu.pk</a:t>
            </a:r>
          </a:p>
          <a:p>
            <a:pPr algn="l"/>
            <a:r>
              <a:rPr lang="en-US" sz="1800" dirty="0">
                <a:solidFill>
                  <a:srgbClr val="2079C2"/>
                </a:solidFill>
                <a:latin typeface="Calibri Light" panose="020F0302020204030204" pitchFamily="34" charset="0"/>
                <a:ea typeface="Helvetica Neue Light" charset="0"/>
                <a:cs typeface="Helvetica Neue Light" charset="0"/>
              </a:rPr>
              <a:t>http://recluze.net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08258" y="65777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68929" y="64696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24" y="835067"/>
            <a:ext cx="1228725" cy="473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415" y="1445408"/>
            <a:ext cx="1081574" cy="11878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81000"/>
            <a:ext cx="5191125" cy="29051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62" y="3124200"/>
            <a:ext cx="4429125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551" y="4648200"/>
            <a:ext cx="4391025" cy="167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67600" y="387012"/>
            <a:ext cx="121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C00000"/>
                </a:solidFill>
                <a:latin typeface="Arial Black" panose="020B0A04020102020204" pitchFamily="34" charset="0"/>
              </a:rPr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40B082C-FF21-49E3-A2B7-0E320799F8B5}"/>
                  </a:ext>
                </a:extLst>
              </p14:cNvPr>
              <p14:cNvContentPartPr/>
              <p14:nvPr/>
            </p14:nvContentPartPr>
            <p14:xfrm>
              <a:off x="663480" y="729360"/>
              <a:ext cx="6909480" cy="5194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40B082C-FF21-49E3-A2B7-0E320799F8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4120" y="720000"/>
                <a:ext cx="6928200" cy="521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88510F-58E1-43A2-AEF7-0A2C11BF13F6}"/>
                  </a:ext>
                </a:extLst>
              </p14:cNvPr>
              <p14:cNvContentPartPr/>
              <p14:nvPr/>
            </p14:nvContentPartPr>
            <p14:xfrm>
              <a:off x="366480" y="248400"/>
              <a:ext cx="7963920" cy="549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88510F-58E1-43A2-AEF7-0A2C11BF13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7120" y="239040"/>
                <a:ext cx="7982640" cy="551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167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81000"/>
            <a:ext cx="5191125" cy="29051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62" y="3124200"/>
            <a:ext cx="4429125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551" y="4648200"/>
            <a:ext cx="4391025" cy="167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67600" y="387012"/>
            <a:ext cx="121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C00000"/>
                </a:solidFill>
                <a:latin typeface="Arial Black" panose="020B0A04020102020204" pitchFamily="34" charset="0"/>
              </a:rPr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50A70BA-E0FC-4000-8314-1178A9748B89}"/>
                  </a:ext>
                </a:extLst>
              </p14:cNvPr>
              <p14:cNvContentPartPr/>
              <p14:nvPr/>
            </p14:nvContentPartPr>
            <p14:xfrm>
              <a:off x="693360" y="708120"/>
              <a:ext cx="6869880" cy="5284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50A70BA-E0FC-4000-8314-1178A9748B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4000" y="698760"/>
                <a:ext cx="6888600" cy="530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2C5EA9-43BF-482A-AC1A-C6A8138A6E28}"/>
                  </a:ext>
                </a:extLst>
              </p14:cNvPr>
              <p14:cNvContentPartPr/>
              <p14:nvPr/>
            </p14:nvContentPartPr>
            <p14:xfrm>
              <a:off x="584640" y="204840"/>
              <a:ext cx="7628040" cy="523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2C5EA9-43BF-482A-AC1A-C6A8138A6E2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5280" y="195480"/>
                <a:ext cx="7646760" cy="525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581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81000"/>
            <a:ext cx="5191125" cy="29051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62" y="3124200"/>
            <a:ext cx="4429125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551" y="4648200"/>
            <a:ext cx="4391025" cy="167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67600" y="387012"/>
            <a:ext cx="121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C00000"/>
                </a:solidFill>
                <a:latin typeface="Arial Black" panose="020B0A04020102020204" pitchFamily="34" charset="0"/>
              </a:rPr>
              <a:t>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6A56F96-6E2B-4F4F-ABCA-493EB838D472}"/>
                  </a:ext>
                </a:extLst>
              </p14:cNvPr>
              <p14:cNvContentPartPr/>
              <p14:nvPr/>
            </p14:nvContentPartPr>
            <p14:xfrm>
              <a:off x="702360" y="738360"/>
              <a:ext cx="6932520" cy="5226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6A56F96-6E2B-4F4F-ABCA-493EB838D4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3000" y="729000"/>
                <a:ext cx="6951240" cy="524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3A928D-2307-42F0-A071-6641F566B2D3}"/>
                  </a:ext>
                </a:extLst>
              </p14:cNvPr>
              <p14:cNvContentPartPr/>
              <p14:nvPr/>
            </p14:nvContentPartPr>
            <p14:xfrm>
              <a:off x="616320" y="185760"/>
              <a:ext cx="7334280" cy="392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3A928D-2307-42F0-A071-6641F566B2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6960" y="176400"/>
                <a:ext cx="7353000" cy="394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960135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8358</TotalTime>
  <Words>37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Helvetica Light</vt:lpstr>
      <vt:lpstr>Helvetica Neue Light</vt:lpstr>
      <vt:lpstr>Helvetica Neue Thin</vt:lpstr>
      <vt:lpstr>Myriad Pro</vt:lpstr>
      <vt:lpstr>Wingdings 2</vt:lpstr>
      <vt:lpstr>Technic</vt:lpstr>
      <vt:lpstr>CS118: Programming Fundamentals  Square Root Execution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CrossSite Scripting Attacks</dc:title>
  <dc:creator>Nauman</dc:creator>
  <cp:lastModifiedBy>Nauman</cp:lastModifiedBy>
  <cp:revision>441</cp:revision>
  <cp:lastPrinted>2016-11-15T03:38:25Z</cp:lastPrinted>
  <dcterms:created xsi:type="dcterms:W3CDTF">2009-07-02T10:38:30Z</dcterms:created>
  <dcterms:modified xsi:type="dcterms:W3CDTF">2018-10-04T05:30:21Z</dcterms:modified>
</cp:coreProperties>
</file>