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53" r:id="rId4"/>
    <p:sldId id="354" r:id="rId5"/>
    <p:sldId id="260" r:id="rId6"/>
    <p:sldId id="261" r:id="rId7"/>
    <p:sldId id="262" r:id="rId8"/>
    <p:sldId id="263" r:id="rId9"/>
    <p:sldId id="264" r:id="rId10"/>
    <p:sldId id="350" r:id="rId11"/>
    <p:sldId id="355" r:id="rId12"/>
    <p:sldId id="267" r:id="rId13"/>
    <p:sldId id="268" r:id="rId14"/>
    <p:sldId id="269" r:id="rId15"/>
    <p:sldId id="270" r:id="rId16"/>
    <p:sldId id="357" r:id="rId17"/>
    <p:sldId id="272" r:id="rId18"/>
    <p:sldId id="273" r:id="rId19"/>
    <p:sldId id="274" r:id="rId20"/>
    <p:sldId id="358" r:id="rId21"/>
    <p:sldId id="359" r:id="rId22"/>
    <p:sldId id="277" r:id="rId23"/>
    <p:sldId id="36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9018A-A369-4084-9DF3-E5B5913D7F0F}" v="40" dt="2021-05-03T04:31:20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5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l Khan" userId="ff208bdd-e69e-4a16-a659-cb1c3d459121" providerId="ADAL" clId="{E5B9018A-A369-4084-9DF3-E5B5913D7F0F}"/>
    <pc:docChg chg="undo custSel addSld delSld modSld sldOrd">
      <pc:chgData name="Mashal Khan" userId="ff208bdd-e69e-4a16-a659-cb1c3d459121" providerId="ADAL" clId="{E5B9018A-A369-4084-9DF3-E5B5913D7F0F}" dt="2021-05-03T04:55:13.794" v="196" actId="47"/>
      <pc:docMkLst>
        <pc:docMk/>
      </pc:docMkLst>
      <pc:sldChg chg="modSp modAnim">
        <pc:chgData name="Mashal Khan" userId="ff208bdd-e69e-4a16-a659-cb1c3d459121" providerId="ADAL" clId="{E5B9018A-A369-4084-9DF3-E5B5913D7F0F}" dt="2021-05-03T04:18:43.800" v="29" actId="20577"/>
        <pc:sldMkLst>
          <pc:docMk/>
          <pc:sldMk cId="1512251870" sldId="256"/>
        </pc:sldMkLst>
        <pc:spChg chg="mod">
          <ac:chgData name="Mashal Khan" userId="ff208bdd-e69e-4a16-a659-cb1c3d459121" providerId="ADAL" clId="{E5B9018A-A369-4084-9DF3-E5B5913D7F0F}" dt="2021-05-03T04:18:43.800" v="29" actId="20577"/>
          <ac:spMkLst>
            <pc:docMk/>
            <pc:sldMk cId="1512251870" sldId="256"/>
            <ac:spMk id="3" creationId="{9560E7F2-ADF6-4045-969A-C44CC20DC8D0}"/>
          </ac:spMkLst>
        </pc:spChg>
      </pc:sldChg>
      <pc:sldChg chg="addSp modSp add mod setBg">
        <pc:chgData name="Mashal Khan" userId="ff208bdd-e69e-4a16-a659-cb1c3d459121" providerId="ADAL" clId="{E5B9018A-A369-4084-9DF3-E5B5913D7F0F}" dt="2021-05-03T04:20:02.538" v="45" actId="403"/>
        <pc:sldMkLst>
          <pc:docMk/>
          <pc:sldMk cId="3788546847" sldId="257"/>
        </pc:sldMkLst>
        <pc:spChg chg="mod ord">
          <ac:chgData name="Mashal Khan" userId="ff208bdd-e69e-4a16-a659-cb1c3d459121" providerId="ADAL" clId="{E5B9018A-A369-4084-9DF3-E5B5913D7F0F}" dt="2021-05-03T04:19:57.691" v="44" actId="26606"/>
          <ac:spMkLst>
            <pc:docMk/>
            <pc:sldMk cId="3788546847" sldId="257"/>
            <ac:spMk id="4098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19:57.691" v="44" actId="26606"/>
          <ac:spMkLst>
            <pc:docMk/>
            <pc:sldMk cId="3788546847" sldId="257"/>
            <ac:spMk id="4099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0:02.538" v="45" actId="403"/>
          <ac:spMkLst>
            <pc:docMk/>
            <pc:sldMk cId="3788546847" sldId="257"/>
            <ac:spMk id="4100" creationId="{00000000-0000-0000-0000-000000000000}"/>
          </ac:spMkLst>
        </pc:spChg>
        <pc:picChg chg="add">
          <ac:chgData name="Mashal Khan" userId="ff208bdd-e69e-4a16-a659-cb1c3d459121" providerId="ADAL" clId="{E5B9018A-A369-4084-9DF3-E5B5913D7F0F}" dt="2021-05-03T04:19:57.691" v="44" actId="26606"/>
          <ac:picMkLst>
            <pc:docMk/>
            <pc:sldMk cId="3788546847" sldId="257"/>
            <ac:picMk id="4102" creationId="{67CA3303-67EC-4780-AD2D-2092AE0B187D}"/>
          </ac:picMkLst>
        </pc:picChg>
        <pc:cxnChg chg="add">
          <ac:chgData name="Mashal Khan" userId="ff208bdd-e69e-4a16-a659-cb1c3d459121" providerId="ADAL" clId="{E5B9018A-A369-4084-9DF3-E5B5913D7F0F}" dt="2021-05-03T04:19:57.691" v="44" actId="26606"/>
          <ac:cxnSpMkLst>
            <pc:docMk/>
            <pc:sldMk cId="3788546847" sldId="257"/>
            <ac:cxnSpMk id="74" creationId="{A7F400EE-A8A5-48AF-B4D6-291B52C6F0B0}"/>
          </ac:cxnSpMkLst>
        </pc:cxnChg>
      </pc:sldChg>
      <pc:sldChg chg="add del">
        <pc:chgData name="Mashal Khan" userId="ff208bdd-e69e-4a16-a659-cb1c3d459121" providerId="ADAL" clId="{E5B9018A-A369-4084-9DF3-E5B5913D7F0F}" dt="2021-05-03T04:21:52.771" v="60" actId="47"/>
        <pc:sldMkLst>
          <pc:docMk/>
          <pc:sldMk cId="2322535897" sldId="258"/>
        </pc:sldMkLst>
      </pc:sldChg>
      <pc:sldChg chg="modSp add del mod">
        <pc:chgData name="Mashal Khan" userId="ff208bdd-e69e-4a16-a659-cb1c3d459121" providerId="ADAL" clId="{E5B9018A-A369-4084-9DF3-E5B5913D7F0F}" dt="2021-05-03T04:22:26.763" v="69" actId="47"/>
        <pc:sldMkLst>
          <pc:docMk/>
          <pc:sldMk cId="2825197558" sldId="259"/>
        </pc:sldMkLst>
        <pc:spChg chg="mod">
          <ac:chgData name="Mashal Khan" userId="ff208bdd-e69e-4a16-a659-cb1c3d459121" providerId="ADAL" clId="{E5B9018A-A369-4084-9DF3-E5B5913D7F0F}" dt="2021-05-03T04:19:34.798" v="36" actId="27636"/>
          <ac:spMkLst>
            <pc:docMk/>
            <pc:sldMk cId="2825197558" sldId="259"/>
            <ac:spMk id="6148" creationId="{00000000-0000-0000-0000-000000000000}"/>
          </ac:spMkLst>
        </pc:spChg>
      </pc:sldChg>
      <pc:sldChg chg="addSp delSp modSp add mod setBg">
        <pc:chgData name="Mashal Khan" userId="ff208bdd-e69e-4a16-a659-cb1c3d459121" providerId="ADAL" clId="{E5B9018A-A369-4084-9DF3-E5B5913D7F0F}" dt="2021-05-03T04:23:10.583" v="78" actId="26606"/>
        <pc:sldMkLst>
          <pc:docMk/>
          <pc:sldMk cId="3743584729" sldId="260"/>
        </pc:sldMkLst>
        <pc:spChg chg="add del mod">
          <ac:chgData name="Mashal Khan" userId="ff208bdd-e69e-4a16-a659-cb1c3d459121" providerId="ADAL" clId="{E5B9018A-A369-4084-9DF3-E5B5913D7F0F}" dt="2021-05-03T04:22:38.659" v="71" actId="478"/>
          <ac:spMkLst>
            <pc:docMk/>
            <pc:sldMk cId="3743584729" sldId="260"/>
            <ac:spMk id="3" creationId="{3C0EDF21-B757-4180-B96F-65F2C886DE76}"/>
          </ac:spMkLst>
        </pc:spChg>
        <pc:spChg chg="add del">
          <ac:chgData name="Mashal Khan" userId="ff208bdd-e69e-4a16-a659-cb1c3d459121" providerId="ADAL" clId="{E5B9018A-A369-4084-9DF3-E5B5913D7F0F}" dt="2021-05-03T04:23:10.583" v="77" actId="26606"/>
          <ac:spMkLst>
            <pc:docMk/>
            <pc:sldMk cId="3743584729" sldId="260"/>
            <ac:spMk id="73" creationId="{32BC26D8-82FB-445E-AA49-62A77D7C1EE0}"/>
          </ac:spMkLst>
        </pc:spChg>
        <pc:spChg chg="add del">
          <ac:chgData name="Mashal Khan" userId="ff208bdd-e69e-4a16-a659-cb1c3d459121" providerId="ADAL" clId="{E5B9018A-A369-4084-9DF3-E5B5913D7F0F}" dt="2021-05-03T04:23:10.583" v="77" actId="26606"/>
          <ac:spMkLst>
            <pc:docMk/>
            <pc:sldMk cId="3743584729" sldId="260"/>
            <ac:spMk id="75" creationId="{CB44330D-EA18-4254-AA95-EB49948539B8}"/>
          </ac:spMkLst>
        </pc:spChg>
        <pc:spChg chg="mod ord">
          <ac:chgData name="Mashal Khan" userId="ff208bdd-e69e-4a16-a659-cb1c3d459121" providerId="ADAL" clId="{E5B9018A-A369-4084-9DF3-E5B5913D7F0F}" dt="2021-05-03T04:23:10.583" v="78" actId="26606"/>
          <ac:spMkLst>
            <pc:docMk/>
            <pc:sldMk cId="3743584729" sldId="260"/>
            <ac:spMk id="7170" creationId="{00000000-0000-0000-0000-000000000000}"/>
          </ac:spMkLst>
        </pc:spChg>
        <pc:spChg chg="del">
          <ac:chgData name="Mashal Khan" userId="ff208bdd-e69e-4a16-a659-cb1c3d459121" providerId="ADAL" clId="{E5B9018A-A369-4084-9DF3-E5B5913D7F0F}" dt="2021-05-03T04:22:33.567" v="70" actId="478"/>
          <ac:spMkLst>
            <pc:docMk/>
            <pc:sldMk cId="3743584729" sldId="260"/>
            <ac:spMk id="7171" creationId="{00000000-0000-0000-0000-000000000000}"/>
          </ac:spMkLst>
        </pc:spChg>
        <pc:picChg chg="mod">
          <ac:chgData name="Mashal Khan" userId="ff208bdd-e69e-4a16-a659-cb1c3d459121" providerId="ADAL" clId="{E5B9018A-A369-4084-9DF3-E5B5913D7F0F}" dt="2021-05-03T04:23:10.583" v="78" actId="26606"/>
          <ac:picMkLst>
            <pc:docMk/>
            <pc:sldMk cId="3743584729" sldId="260"/>
            <ac:picMk id="7172" creationId="{00000000-0000-0000-0000-000000000000}"/>
          </ac:picMkLst>
        </pc:picChg>
      </pc:sldChg>
      <pc:sldChg chg="addSp modSp add mod setBg">
        <pc:chgData name="Mashal Khan" userId="ff208bdd-e69e-4a16-a659-cb1c3d459121" providerId="ADAL" clId="{E5B9018A-A369-4084-9DF3-E5B5913D7F0F}" dt="2021-05-03T04:23:20.717" v="80" actId="14100"/>
        <pc:sldMkLst>
          <pc:docMk/>
          <pc:sldMk cId="1145780171" sldId="261"/>
        </pc:sldMkLst>
        <pc:spChg chg="add">
          <ac:chgData name="Mashal Khan" userId="ff208bdd-e69e-4a16-a659-cb1c3d459121" providerId="ADAL" clId="{E5B9018A-A369-4084-9DF3-E5B5913D7F0F}" dt="2021-05-03T04:23:17.689" v="79" actId="26606"/>
          <ac:spMkLst>
            <pc:docMk/>
            <pc:sldMk cId="1145780171" sldId="261"/>
            <ac:spMk id="73" creationId="{D4771268-CB57-404A-9271-370EB28F6090}"/>
          </ac:spMkLst>
        </pc:spChg>
        <pc:spChg chg="mod ord">
          <ac:chgData name="Mashal Khan" userId="ff208bdd-e69e-4a16-a659-cb1c3d459121" providerId="ADAL" clId="{E5B9018A-A369-4084-9DF3-E5B5913D7F0F}" dt="2021-05-03T04:23:17.689" v="79" actId="26606"/>
          <ac:spMkLst>
            <pc:docMk/>
            <pc:sldMk cId="1145780171" sldId="261"/>
            <ac:spMk id="8194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3:17.689" v="79" actId="26606"/>
          <ac:spMkLst>
            <pc:docMk/>
            <pc:sldMk cId="1145780171" sldId="261"/>
            <ac:spMk id="8195" creationId="{00000000-0000-0000-0000-000000000000}"/>
          </ac:spMkLst>
        </pc:spChg>
        <pc:picChg chg="mod">
          <ac:chgData name="Mashal Khan" userId="ff208bdd-e69e-4a16-a659-cb1c3d459121" providerId="ADAL" clId="{E5B9018A-A369-4084-9DF3-E5B5913D7F0F}" dt="2021-05-03T04:23:20.717" v="80" actId="14100"/>
          <ac:picMkLst>
            <pc:docMk/>
            <pc:sldMk cId="1145780171" sldId="261"/>
            <ac:picMk id="8196" creationId="{00000000-0000-0000-0000-000000000000}"/>
          </ac:picMkLst>
        </pc:picChg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3480717228" sldId="262"/>
        </pc:sldMkLst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403383867" sldId="263"/>
        </pc:sldMkLst>
      </pc:sldChg>
      <pc:sldChg chg="addSp modSp add mod setBg">
        <pc:chgData name="Mashal Khan" userId="ff208bdd-e69e-4a16-a659-cb1c3d459121" providerId="ADAL" clId="{E5B9018A-A369-4084-9DF3-E5B5913D7F0F}" dt="2021-05-03T04:23:41.604" v="83" actId="14100"/>
        <pc:sldMkLst>
          <pc:docMk/>
          <pc:sldMk cId="3617887793" sldId="264"/>
        </pc:sldMkLst>
        <pc:spChg chg="add">
          <ac:chgData name="Mashal Khan" userId="ff208bdd-e69e-4a16-a659-cb1c3d459121" providerId="ADAL" clId="{E5B9018A-A369-4084-9DF3-E5B5913D7F0F}" dt="2021-05-03T04:23:34.414" v="81" actId="26606"/>
          <ac:spMkLst>
            <pc:docMk/>
            <pc:sldMk cId="3617887793" sldId="264"/>
            <ac:spMk id="73" creationId="{D4771268-CB57-404A-9271-370EB28F6090}"/>
          </ac:spMkLst>
        </pc:spChg>
        <pc:spChg chg="mod ord">
          <ac:chgData name="Mashal Khan" userId="ff208bdd-e69e-4a16-a659-cb1c3d459121" providerId="ADAL" clId="{E5B9018A-A369-4084-9DF3-E5B5913D7F0F}" dt="2021-05-03T04:23:34.414" v="81" actId="26606"/>
          <ac:spMkLst>
            <pc:docMk/>
            <pc:sldMk cId="3617887793" sldId="264"/>
            <ac:spMk id="11266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3:34.414" v="81" actId="26606"/>
          <ac:spMkLst>
            <pc:docMk/>
            <pc:sldMk cId="3617887793" sldId="264"/>
            <ac:spMk id="11267" creationId="{00000000-0000-0000-0000-000000000000}"/>
          </ac:spMkLst>
        </pc:spChg>
        <pc:picChg chg="mod">
          <ac:chgData name="Mashal Khan" userId="ff208bdd-e69e-4a16-a659-cb1c3d459121" providerId="ADAL" clId="{E5B9018A-A369-4084-9DF3-E5B5913D7F0F}" dt="2021-05-03T04:23:41.604" v="83" actId="14100"/>
          <ac:picMkLst>
            <pc:docMk/>
            <pc:sldMk cId="3617887793" sldId="264"/>
            <ac:picMk id="11268" creationId="{00000000-0000-0000-0000-000000000000}"/>
          </ac:picMkLst>
        </pc:picChg>
      </pc:sldChg>
      <pc:sldChg chg="add del">
        <pc:chgData name="Mashal Khan" userId="ff208bdd-e69e-4a16-a659-cb1c3d459121" providerId="ADAL" clId="{E5B9018A-A369-4084-9DF3-E5B5913D7F0F}" dt="2021-05-03T04:24:40.017" v="97" actId="47"/>
        <pc:sldMkLst>
          <pc:docMk/>
          <pc:sldMk cId="4084967685" sldId="265"/>
        </pc:sldMkLst>
      </pc:sldChg>
      <pc:sldChg chg="add del">
        <pc:chgData name="Mashal Khan" userId="ff208bdd-e69e-4a16-a659-cb1c3d459121" providerId="ADAL" clId="{E5B9018A-A369-4084-9DF3-E5B5913D7F0F}" dt="2021-05-03T04:25:16.034" v="105" actId="47"/>
        <pc:sldMkLst>
          <pc:docMk/>
          <pc:sldMk cId="2111295" sldId="266"/>
        </pc:sldMkLst>
      </pc:sldChg>
      <pc:sldChg chg="addSp modSp add mod setBg">
        <pc:chgData name="Mashal Khan" userId="ff208bdd-e69e-4a16-a659-cb1c3d459121" providerId="ADAL" clId="{E5B9018A-A369-4084-9DF3-E5B5913D7F0F}" dt="2021-05-03T04:25:33.861" v="107" actId="26606"/>
        <pc:sldMkLst>
          <pc:docMk/>
          <pc:sldMk cId="2220906160" sldId="267"/>
        </pc:sldMkLst>
        <pc:spChg chg="mod ord">
          <ac:chgData name="Mashal Khan" userId="ff208bdd-e69e-4a16-a659-cb1c3d459121" providerId="ADAL" clId="{E5B9018A-A369-4084-9DF3-E5B5913D7F0F}" dt="2021-05-03T04:25:33.861" v="107" actId="26606"/>
          <ac:spMkLst>
            <pc:docMk/>
            <pc:sldMk cId="2220906160" sldId="267"/>
            <ac:spMk id="14338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5:33.861" v="107" actId="26606"/>
          <ac:spMkLst>
            <pc:docMk/>
            <pc:sldMk cId="2220906160" sldId="267"/>
            <ac:spMk id="14339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5:33.861" v="107" actId="26606"/>
          <ac:spMkLst>
            <pc:docMk/>
            <pc:sldMk cId="2220906160" sldId="267"/>
            <ac:spMk id="14340" creationId="{00000000-0000-0000-0000-000000000000}"/>
          </ac:spMkLst>
        </pc:spChg>
        <pc:picChg chg="add">
          <ac:chgData name="Mashal Khan" userId="ff208bdd-e69e-4a16-a659-cb1c3d459121" providerId="ADAL" clId="{E5B9018A-A369-4084-9DF3-E5B5913D7F0F}" dt="2021-05-03T04:25:33.861" v="107" actId="26606"/>
          <ac:picMkLst>
            <pc:docMk/>
            <pc:sldMk cId="2220906160" sldId="267"/>
            <ac:picMk id="14342" creationId="{66E3EB8C-B0BB-49F0-88E0-AF35E2F97BF3}"/>
          </ac:picMkLst>
        </pc:picChg>
        <pc:cxnChg chg="add">
          <ac:chgData name="Mashal Khan" userId="ff208bdd-e69e-4a16-a659-cb1c3d459121" providerId="ADAL" clId="{E5B9018A-A369-4084-9DF3-E5B5913D7F0F}" dt="2021-05-03T04:25:33.861" v="107" actId="26606"/>
          <ac:cxnSpMkLst>
            <pc:docMk/>
            <pc:sldMk cId="2220906160" sldId="267"/>
            <ac:cxnSpMk id="74" creationId="{A7F400EE-A8A5-48AF-B4D6-291B52C6F0B0}"/>
          </ac:cxnSpMkLst>
        </pc:cxnChg>
      </pc:sldChg>
      <pc:sldChg chg="addSp modSp add mod setBg">
        <pc:chgData name="Mashal Khan" userId="ff208bdd-e69e-4a16-a659-cb1c3d459121" providerId="ADAL" clId="{E5B9018A-A369-4084-9DF3-E5B5913D7F0F}" dt="2021-05-03T04:25:49.618" v="108" actId="26606"/>
        <pc:sldMkLst>
          <pc:docMk/>
          <pc:sldMk cId="1586460777" sldId="268"/>
        </pc:sldMkLst>
        <pc:spChg chg="mod ord">
          <ac:chgData name="Mashal Khan" userId="ff208bdd-e69e-4a16-a659-cb1c3d459121" providerId="ADAL" clId="{E5B9018A-A369-4084-9DF3-E5B5913D7F0F}" dt="2021-05-03T04:25:49.618" v="108" actId="26606"/>
          <ac:spMkLst>
            <pc:docMk/>
            <pc:sldMk cId="1586460777" sldId="268"/>
            <ac:spMk id="15362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5:49.618" v="108" actId="26606"/>
          <ac:spMkLst>
            <pc:docMk/>
            <pc:sldMk cId="1586460777" sldId="268"/>
            <ac:spMk id="15363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5:49.618" v="108" actId="26606"/>
          <ac:spMkLst>
            <pc:docMk/>
            <pc:sldMk cId="1586460777" sldId="268"/>
            <ac:spMk id="15364" creationId="{00000000-0000-0000-0000-000000000000}"/>
          </ac:spMkLst>
        </pc:spChg>
        <pc:picChg chg="add">
          <ac:chgData name="Mashal Khan" userId="ff208bdd-e69e-4a16-a659-cb1c3d459121" providerId="ADAL" clId="{E5B9018A-A369-4084-9DF3-E5B5913D7F0F}" dt="2021-05-03T04:25:49.618" v="108" actId="26606"/>
          <ac:picMkLst>
            <pc:docMk/>
            <pc:sldMk cId="1586460777" sldId="268"/>
            <ac:picMk id="15366" creationId="{8C4B1B74-B284-4642-90EE-3413B719D693}"/>
          </ac:picMkLst>
        </pc:picChg>
        <pc:cxnChg chg="add">
          <ac:chgData name="Mashal Khan" userId="ff208bdd-e69e-4a16-a659-cb1c3d459121" providerId="ADAL" clId="{E5B9018A-A369-4084-9DF3-E5B5913D7F0F}" dt="2021-05-03T04:25:49.618" v="108" actId="26606"/>
          <ac:cxnSpMkLst>
            <pc:docMk/>
            <pc:sldMk cId="1586460777" sldId="268"/>
            <ac:cxnSpMk id="74" creationId="{A7F400EE-A8A5-48AF-B4D6-291B52C6F0B0}"/>
          </ac:cxnSpMkLst>
        </pc:cxnChg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2218186082" sldId="269"/>
        </pc:sldMkLst>
      </pc:sldChg>
      <pc:sldChg chg="addSp modSp add mod setBg">
        <pc:chgData name="Mashal Khan" userId="ff208bdd-e69e-4a16-a659-cb1c3d459121" providerId="ADAL" clId="{E5B9018A-A369-4084-9DF3-E5B5913D7F0F}" dt="2021-05-03T04:26:22.831" v="109" actId="26606"/>
        <pc:sldMkLst>
          <pc:docMk/>
          <pc:sldMk cId="1408226182" sldId="270"/>
        </pc:sldMkLst>
        <pc:spChg chg="add">
          <ac:chgData name="Mashal Khan" userId="ff208bdd-e69e-4a16-a659-cb1c3d459121" providerId="ADAL" clId="{E5B9018A-A369-4084-9DF3-E5B5913D7F0F}" dt="2021-05-03T04:26:22.831" v="109" actId="26606"/>
          <ac:spMkLst>
            <pc:docMk/>
            <pc:sldMk cId="1408226182" sldId="270"/>
            <ac:spMk id="74" creationId="{73DE2CFE-42F2-48F0-8706-5264E012B10C}"/>
          </ac:spMkLst>
        </pc:spChg>
        <pc:spChg chg="mod ord">
          <ac:chgData name="Mashal Khan" userId="ff208bdd-e69e-4a16-a659-cb1c3d459121" providerId="ADAL" clId="{E5B9018A-A369-4084-9DF3-E5B5913D7F0F}" dt="2021-05-03T04:26:22.831" v="109" actId="26606"/>
          <ac:spMkLst>
            <pc:docMk/>
            <pc:sldMk cId="1408226182" sldId="270"/>
            <ac:spMk id="17410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6:22.831" v="109" actId="26606"/>
          <ac:spMkLst>
            <pc:docMk/>
            <pc:sldMk cId="1408226182" sldId="270"/>
            <ac:spMk id="17411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6:22.831" v="109" actId="26606"/>
          <ac:spMkLst>
            <pc:docMk/>
            <pc:sldMk cId="1408226182" sldId="270"/>
            <ac:spMk id="17412" creationId="{00000000-0000-0000-0000-000000000000}"/>
          </ac:spMkLst>
        </pc:spChg>
        <pc:picChg chg="mod">
          <ac:chgData name="Mashal Khan" userId="ff208bdd-e69e-4a16-a659-cb1c3d459121" providerId="ADAL" clId="{E5B9018A-A369-4084-9DF3-E5B5913D7F0F}" dt="2021-05-03T04:26:22.831" v="109" actId="26606"/>
          <ac:picMkLst>
            <pc:docMk/>
            <pc:sldMk cId="1408226182" sldId="270"/>
            <ac:picMk id="17413" creationId="{00000000-0000-0000-0000-000000000000}"/>
          </ac:picMkLst>
        </pc:picChg>
      </pc:sldChg>
      <pc:sldChg chg="add del ord">
        <pc:chgData name="Mashal Khan" userId="ff208bdd-e69e-4a16-a659-cb1c3d459121" providerId="ADAL" clId="{E5B9018A-A369-4084-9DF3-E5B5913D7F0F}" dt="2021-05-03T04:29:06.754" v="119" actId="47"/>
        <pc:sldMkLst>
          <pc:docMk/>
          <pc:sldMk cId="593919852" sldId="271"/>
        </pc:sldMkLst>
      </pc:sldChg>
      <pc:sldChg chg="addSp delSp modSp add mod setBg">
        <pc:chgData name="Mashal Khan" userId="ff208bdd-e69e-4a16-a659-cb1c3d459121" providerId="ADAL" clId="{E5B9018A-A369-4084-9DF3-E5B5913D7F0F}" dt="2021-05-03T04:29:28.241" v="122" actId="26606"/>
        <pc:sldMkLst>
          <pc:docMk/>
          <pc:sldMk cId="3934635173" sldId="272"/>
        </pc:sldMkLst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73" creationId="{09588DA8-065E-4F6F-8EFD-43104AB2E0CF}"/>
          </ac:spMkLst>
        </pc:spChg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75" creationId="{C4285719-470E-454C-AF62-8323075F1F5B}"/>
          </ac:spMkLst>
        </pc:spChg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77" creationId="{CD9FE4EF-C4D8-49A0-B2FF-81D8DB7D8A24}"/>
          </ac:spMkLst>
        </pc:spChg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79" creationId="{4300840D-0A0B-4512-BACA-B439D5B9C57C}"/>
          </ac:spMkLst>
        </pc:spChg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81" creationId="{D2B78728-A580-49A7-84F9-6EF6F583ADE0}"/>
          </ac:spMkLst>
        </pc:spChg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83" creationId="{38FAA1A1-D861-433F-88FA-1E9D6FD31D11}"/>
          </ac:spMkLst>
        </pc:spChg>
        <pc:spChg chg="add del">
          <ac:chgData name="Mashal Khan" userId="ff208bdd-e69e-4a16-a659-cb1c3d459121" providerId="ADAL" clId="{E5B9018A-A369-4084-9DF3-E5B5913D7F0F}" dt="2021-05-03T04:29:28.230" v="121" actId="26606"/>
          <ac:spMkLst>
            <pc:docMk/>
            <pc:sldMk cId="3934635173" sldId="272"/>
            <ac:spMk id="85" creationId="{8D71EDA1-87BF-4D5D-AB79-F346FD19278A}"/>
          </ac:spMkLst>
        </pc:spChg>
        <pc:spChg chg="mod ord">
          <ac:chgData name="Mashal Khan" userId="ff208bdd-e69e-4a16-a659-cb1c3d459121" providerId="ADAL" clId="{E5B9018A-A369-4084-9DF3-E5B5913D7F0F}" dt="2021-05-03T04:29:28.241" v="122" actId="26606"/>
          <ac:spMkLst>
            <pc:docMk/>
            <pc:sldMk cId="3934635173" sldId="272"/>
            <ac:spMk id="19458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9:28.241" v="122" actId="26606"/>
          <ac:spMkLst>
            <pc:docMk/>
            <pc:sldMk cId="3934635173" sldId="272"/>
            <ac:spMk id="19459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29:28.241" v="122" actId="26606"/>
          <ac:spMkLst>
            <pc:docMk/>
            <pc:sldMk cId="3934635173" sldId="272"/>
            <ac:spMk id="19460" creationId="{00000000-0000-0000-0000-000000000000}"/>
          </ac:spMkLst>
        </pc:spChg>
        <pc:spChg chg="add">
          <ac:chgData name="Mashal Khan" userId="ff208bdd-e69e-4a16-a659-cb1c3d459121" providerId="ADAL" clId="{E5B9018A-A369-4084-9DF3-E5B5913D7F0F}" dt="2021-05-03T04:29:28.241" v="122" actId="26606"/>
          <ac:spMkLst>
            <pc:docMk/>
            <pc:sldMk cId="3934635173" sldId="272"/>
            <ac:spMk id="19462" creationId="{C7FA33FF-088D-4F16-95A2-2C64D353DEA8}"/>
          </ac:spMkLst>
        </pc:spChg>
        <pc:spChg chg="add">
          <ac:chgData name="Mashal Khan" userId="ff208bdd-e69e-4a16-a659-cb1c3d459121" providerId="ADAL" clId="{E5B9018A-A369-4084-9DF3-E5B5913D7F0F}" dt="2021-05-03T04:29:28.241" v="122" actId="26606"/>
          <ac:spMkLst>
            <pc:docMk/>
            <pc:sldMk cId="3934635173" sldId="272"/>
            <ac:spMk id="19463" creationId="{A376EFB1-01CF-419F-ABF1-2AF02BBFCBD1}"/>
          </ac:spMkLst>
        </pc:spChg>
        <pc:spChg chg="add">
          <ac:chgData name="Mashal Khan" userId="ff208bdd-e69e-4a16-a659-cb1c3d459121" providerId="ADAL" clId="{E5B9018A-A369-4084-9DF3-E5B5913D7F0F}" dt="2021-05-03T04:29:28.241" v="122" actId="26606"/>
          <ac:spMkLst>
            <pc:docMk/>
            <pc:sldMk cId="3934635173" sldId="272"/>
            <ac:spMk id="19464" creationId="{FF9DEA15-78BD-4750-AA18-B9F28A6D5AB8}"/>
          </ac:spMkLst>
        </pc:spChg>
      </pc:sldChg>
      <pc:sldChg chg="addSp delSp modSp add mod setBg">
        <pc:chgData name="Mashal Khan" userId="ff208bdd-e69e-4a16-a659-cb1c3d459121" providerId="ADAL" clId="{E5B9018A-A369-4084-9DF3-E5B5913D7F0F}" dt="2021-05-03T04:30:03.446" v="126" actId="27636"/>
        <pc:sldMkLst>
          <pc:docMk/>
          <pc:sldMk cId="1214400373" sldId="273"/>
        </pc:sldMkLst>
        <pc:spChg chg="add del">
          <ac:chgData name="Mashal Khan" userId="ff208bdd-e69e-4a16-a659-cb1c3d459121" providerId="ADAL" clId="{E5B9018A-A369-4084-9DF3-E5B5913D7F0F}" dt="2021-05-03T04:30:03.414" v="124" actId="26606"/>
          <ac:spMkLst>
            <pc:docMk/>
            <pc:sldMk cId="1214400373" sldId="273"/>
            <ac:spMk id="73" creationId="{C7FA33FF-088D-4F16-95A2-2C64D353DEA8}"/>
          </ac:spMkLst>
        </pc:spChg>
        <pc:spChg chg="add del">
          <ac:chgData name="Mashal Khan" userId="ff208bdd-e69e-4a16-a659-cb1c3d459121" providerId="ADAL" clId="{E5B9018A-A369-4084-9DF3-E5B5913D7F0F}" dt="2021-05-03T04:30:03.414" v="124" actId="26606"/>
          <ac:spMkLst>
            <pc:docMk/>
            <pc:sldMk cId="1214400373" sldId="273"/>
            <ac:spMk id="75" creationId="{A376EFB1-01CF-419F-ABF1-2AF02BBFCBD1}"/>
          </ac:spMkLst>
        </pc:spChg>
        <pc:spChg chg="add del">
          <ac:chgData name="Mashal Khan" userId="ff208bdd-e69e-4a16-a659-cb1c3d459121" providerId="ADAL" clId="{E5B9018A-A369-4084-9DF3-E5B5913D7F0F}" dt="2021-05-03T04:30:03.414" v="124" actId="26606"/>
          <ac:spMkLst>
            <pc:docMk/>
            <pc:sldMk cId="1214400373" sldId="273"/>
            <ac:spMk id="77" creationId="{FF9DEA15-78BD-4750-AA18-B9F28A6D5AB8}"/>
          </ac:spMkLst>
        </pc:spChg>
        <pc:spChg chg="mod ord">
          <ac:chgData name="Mashal Khan" userId="ff208bdd-e69e-4a16-a659-cb1c3d459121" providerId="ADAL" clId="{E5B9018A-A369-4084-9DF3-E5B5913D7F0F}" dt="2021-05-03T04:30:03.446" v="126" actId="27636"/>
          <ac:spMkLst>
            <pc:docMk/>
            <pc:sldMk cId="1214400373" sldId="273"/>
            <ac:spMk id="20482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0:03.427" v="125" actId="26606"/>
          <ac:spMkLst>
            <pc:docMk/>
            <pc:sldMk cId="1214400373" sldId="273"/>
            <ac:spMk id="20483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0:03.427" v="125" actId="26606"/>
          <ac:spMkLst>
            <pc:docMk/>
            <pc:sldMk cId="1214400373" sldId="273"/>
            <ac:spMk id="20484" creationId="{00000000-0000-0000-0000-000000000000}"/>
          </ac:spMkLst>
        </pc:spChg>
        <pc:spChg chg="add">
          <ac:chgData name="Mashal Khan" userId="ff208bdd-e69e-4a16-a659-cb1c3d459121" providerId="ADAL" clId="{E5B9018A-A369-4084-9DF3-E5B5913D7F0F}" dt="2021-05-03T04:30:03.427" v="125" actId="26606"/>
          <ac:spMkLst>
            <pc:docMk/>
            <pc:sldMk cId="1214400373" sldId="273"/>
            <ac:spMk id="20486" creationId="{33CD251C-A887-4D2F-925B-FC097198538B}"/>
          </ac:spMkLst>
        </pc:spChg>
        <pc:spChg chg="add">
          <ac:chgData name="Mashal Khan" userId="ff208bdd-e69e-4a16-a659-cb1c3d459121" providerId="ADAL" clId="{E5B9018A-A369-4084-9DF3-E5B5913D7F0F}" dt="2021-05-03T04:30:03.427" v="125" actId="26606"/>
          <ac:spMkLst>
            <pc:docMk/>
            <pc:sldMk cId="1214400373" sldId="273"/>
            <ac:spMk id="20487" creationId="{B19D093C-27FB-4032-B282-42C4563F257C}"/>
          </ac:spMkLst>
        </pc:spChg>
        <pc:grpChg chg="add">
          <ac:chgData name="Mashal Khan" userId="ff208bdd-e69e-4a16-a659-cb1c3d459121" providerId="ADAL" clId="{E5B9018A-A369-4084-9DF3-E5B5913D7F0F}" dt="2021-05-03T04:30:03.427" v="125" actId="26606"/>
          <ac:grpSpMkLst>
            <pc:docMk/>
            <pc:sldMk cId="1214400373" sldId="273"/>
            <ac:grpSpMk id="20488" creationId="{35EE815E-1BD3-4777-B652-6D98825BF66B}"/>
          </ac:grpSpMkLst>
        </pc:grpChg>
      </pc:sldChg>
      <pc:sldChg chg="addSp modSp add mod setBg">
        <pc:chgData name="Mashal Khan" userId="ff208bdd-e69e-4a16-a659-cb1c3d459121" providerId="ADAL" clId="{E5B9018A-A369-4084-9DF3-E5B5913D7F0F}" dt="2021-05-03T04:30:08.487" v="128" actId="27636"/>
        <pc:sldMkLst>
          <pc:docMk/>
          <pc:sldMk cId="2978262400" sldId="274"/>
        </pc:sldMkLst>
        <pc:spChg chg="add">
          <ac:chgData name="Mashal Khan" userId="ff208bdd-e69e-4a16-a659-cb1c3d459121" providerId="ADAL" clId="{E5B9018A-A369-4084-9DF3-E5B5913D7F0F}" dt="2021-05-03T04:30:08.473" v="127" actId="26606"/>
          <ac:spMkLst>
            <pc:docMk/>
            <pc:sldMk cId="2978262400" sldId="274"/>
            <ac:spMk id="73" creationId="{33CD251C-A887-4D2F-925B-FC097198538B}"/>
          </ac:spMkLst>
        </pc:spChg>
        <pc:spChg chg="add">
          <ac:chgData name="Mashal Khan" userId="ff208bdd-e69e-4a16-a659-cb1c3d459121" providerId="ADAL" clId="{E5B9018A-A369-4084-9DF3-E5B5913D7F0F}" dt="2021-05-03T04:30:08.473" v="127" actId="26606"/>
          <ac:spMkLst>
            <pc:docMk/>
            <pc:sldMk cId="2978262400" sldId="274"/>
            <ac:spMk id="75" creationId="{B19D093C-27FB-4032-B282-42C4563F257C}"/>
          </ac:spMkLst>
        </pc:spChg>
        <pc:spChg chg="mod ord">
          <ac:chgData name="Mashal Khan" userId="ff208bdd-e69e-4a16-a659-cb1c3d459121" providerId="ADAL" clId="{E5B9018A-A369-4084-9DF3-E5B5913D7F0F}" dt="2021-05-03T04:30:08.487" v="128" actId="27636"/>
          <ac:spMkLst>
            <pc:docMk/>
            <pc:sldMk cId="2978262400" sldId="274"/>
            <ac:spMk id="21506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0:08.473" v="127" actId="26606"/>
          <ac:spMkLst>
            <pc:docMk/>
            <pc:sldMk cId="2978262400" sldId="274"/>
            <ac:spMk id="21507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0:08.473" v="127" actId="26606"/>
          <ac:spMkLst>
            <pc:docMk/>
            <pc:sldMk cId="2978262400" sldId="274"/>
            <ac:spMk id="21508" creationId="{00000000-0000-0000-0000-000000000000}"/>
          </ac:spMkLst>
        </pc:spChg>
        <pc:grpChg chg="add">
          <ac:chgData name="Mashal Khan" userId="ff208bdd-e69e-4a16-a659-cb1c3d459121" providerId="ADAL" clId="{E5B9018A-A369-4084-9DF3-E5B5913D7F0F}" dt="2021-05-03T04:30:08.473" v="127" actId="26606"/>
          <ac:grpSpMkLst>
            <pc:docMk/>
            <pc:sldMk cId="2978262400" sldId="274"/>
            <ac:grpSpMk id="77" creationId="{35EE815E-1BD3-4777-B652-6D98825BF66B}"/>
          </ac:grpSpMkLst>
        </pc:grpChg>
      </pc:sldChg>
      <pc:sldChg chg="modSp add del mod ord">
        <pc:chgData name="Mashal Khan" userId="ff208bdd-e69e-4a16-a659-cb1c3d459121" providerId="ADAL" clId="{E5B9018A-A369-4084-9DF3-E5B5913D7F0F}" dt="2021-05-03T04:31:02.189" v="140" actId="47"/>
        <pc:sldMkLst>
          <pc:docMk/>
          <pc:sldMk cId="1849872635" sldId="275"/>
        </pc:sldMkLst>
        <pc:spChg chg="mod">
          <ac:chgData name="Mashal Khan" userId="ff208bdd-e69e-4a16-a659-cb1c3d459121" providerId="ADAL" clId="{E5B9018A-A369-4084-9DF3-E5B5913D7F0F}" dt="2021-05-03T04:19:34.887" v="38" actId="27636"/>
          <ac:spMkLst>
            <pc:docMk/>
            <pc:sldMk cId="1849872635" sldId="275"/>
            <ac:spMk id="22532" creationId="{00000000-0000-0000-0000-000000000000}"/>
          </ac:spMkLst>
        </pc:spChg>
      </pc:sldChg>
      <pc:sldChg chg="add del">
        <pc:chgData name="Mashal Khan" userId="ff208bdd-e69e-4a16-a659-cb1c3d459121" providerId="ADAL" clId="{E5B9018A-A369-4084-9DF3-E5B5913D7F0F}" dt="2021-05-03T04:31:40.019" v="147" actId="47"/>
        <pc:sldMkLst>
          <pc:docMk/>
          <pc:sldMk cId="3519787098" sldId="276"/>
        </pc:sldMkLst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2781965142" sldId="277"/>
        </pc:sldMkLst>
      </pc:sldChg>
      <pc:sldChg chg="add del">
        <pc:chgData name="Mashal Khan" userId="ff208bdd-e69e-4a16-a659-cb1c3d459121" providerId="ADAL" clId="{E5B9018A-A369-4084-9DF3-E5B5913D7F0F}" dt="2021-05-03T04:33:10.597" v="155" actId="47"/>
        <pc:sldMkLst>
          <pc:docMk/>
          <pc:sldMk cId="2376720486" sldId="278"/>
        </pc:sldMkLst>
      </pc:sldChg>
      <pc:sldChg chg="addSp delSp modSp add mod setBg">
        <pc:chgData name="Mashal Khan" userId="ff208bdd-e69e-4a16-a659-cb1c3d459121" providerId="ADAL" clId="{E5B9018A-A369-4084-9DF3-E5B5913D7F0F}" dt="2021-05-03T04:34:23.890" v="165" actId="2711"/>
        <pc:sldMkLst>
          <pc:docMk/>
          <pc:sldMk cId="3116366816" sldId="279"/>
        </pc:sldMkLst>
        <pc:spChg chg="mod ord">
          <ac:chgData name="Mashal Khan" userId="ff208bdd-e69e-4a16-a659-cb1c3d459121" providerId="ADAL" clId="{E5B9018A-A369-4084-9DF3-E5B5913D7F0F}" dt="2021-05-03T04:34:05.275" v="159" actId="26606"/>
          <ac:spMkLst>
            <pc:docMk/>
            <pc:sldMk cId="3116366816" sldId="279"/>
            <ac:spMk id="26626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4:05.275" v="159" actId="26606"/>
          <ac:spMkLst>
            <pc:docMk/>
            <pc:sldMk cId="3116366816" sldId="279"/>
            <ac:spMk id="26627" creationId="{00000000-0000-0000-0000-000000000000}"/>
          </ac:spMkLst>
        </pc:spChg>
        <pc:spChg chg="mod ord">
          <ac:chgData name="Mashal Khan" userId="ff208bdd-e69e-4a16-a659-cb1c3d459121" providerId="ADAL" clId="{E5B9018A-A369-4084-9DF3-E5B5913D7F0F}" dt="2021-05-03T04:34:23.890" v="165" actId="2711"/>
          <ac:spMkLst>
            <pc:docMk/>
            <pc:sldMk cId="3116366816" sldId="279"/>
            <ac:spMk id="26628" creationId="{00000000-0000-0000-0000-000000000000}"/>
          </ac:spMkLst>
        </pc:spChg>
        <pc:picChg chg="add mod">
          <ac:chgData name="Mashal Khan" userId="ff208bdd-e69e-4a16-a659-cb1c3d459121" providerId="ADAL" clId="{E5B9018A-A369-4084-9DF3-E5B5913D7F0F}" dt="2021-05-03T04:34:12.075" v="161" actId="1076"/>
          <ac:picMkLst>
            <pc:docMk/>
            <pc:sldMk cId="3116366816" sldId="279"/>
            <ac:picMk id="26630" creationId="{81E5A894-BAA3-4E79-9350-36114290412E}"/>
          </ac:picMkLst>
        </pc:picChg>
        <pc:cxnChg chg="add del">
          <ac:chgData name="Mashal Khan" userId="ff208bdd-e69e-4a16-a659-cb1c3d459121" providerId="ADAL" clId="{E5B9018A-A369-4084-9DF3-E5B5913D7F0F}" dt="2021-05-03T04:34:05.275" v="159" actId="26606"/>
          <ac:cxnSpMkLst>
            <pc:docMk/>
            <pc:sldMk cId="3116366816" sldId="279"/>
            <ac:cxnSpMk id="74" creationId="{A7F400EE-A8A5-48AF-B4D6-291B52C6F0B0}"/>
          </ac:cxnSpMkLst>
        </pc:cxnChg>
        <pc:cxnChg chg="add">
          <ac:chgData name="Mashal Khan" userId="ff208bdd-e69e-4a16-a659-cb1c3d459121" providerId="ADAL" clId="{E5B9018A-A369-4084-9DF3-E5B5913D7F0F}" dt="2021-05-03T04:34:05.275" v="159" actId="26606"/>
          <ac:cxnSpMkLst>
            <pc:docMk/>
            <pc:sldMk cId="3116366816" sldId="279"/>
            <ac:cxnSpMk id="139" creationId="{39B7FDC9-F0CE-43A7-9F2A-83DD09DC3453}"/>
          </ac:cxnSpMkLst>
        </pc:cxnChg>
      </pc:sldChg>
      <pc:sldChg chg="addSp modSp add mod setBg">
        <pc:chgData name="Mashal Khan" userId="ff208bdd-e69e-4a16-a659-cb1c3d459121" providerId="ADAL" clId="{E5B9018A-A369-4084-9DF3-E5B5913D7F0F}" dt="2021-05-03T04:35:01.978" v="172" actId="403"/>
        <pc:sldMkLst>
          <pc:docMk/>
          <pc:sldMk cId="336364682" sldId="280"/>
        </pc:sldMkLst>
        <pc:spChg chg="mod ord">
          <ac:chgData name="Mashal Khan" userId="ff208bdd-e69e-4a16-a659-cb1c3d459121" providerId="ADAL" clId="{E5B9018A-A369-4084-9DF3-E5B5913D7F0F}" dt="2021-05-03T04:34:30.680" v="166" actId="26606"/>
          <ac:spMkLst>
            <pc:docMk/>
            <pc:sldMk cId="336364682" sldId="280"/>
            <ac:spMk id="27650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4:30.680" v="166" actId="26606"/>
          <ac:spMkLst>
            <pc:docMk/>
            <pc:sldMk cId="336364682" sldId="280"/>
            <ac:spMk id="27651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5:01.978" v="172" actId="403"/>
          <ac:spMkLst>
            <pc:docMk/>
            <pc:sldMk cId="336364682" sldId="280"/>
            <ac:spMk id="27652" creationId="{00000000-0000-0000-0000-000000000000}"/>
          </ac:spMkLst>
        </pc:spChg>
        <pc:picChg chg="add mod">
          <ac:chgData name="Mashal Khan" userId="ff208bdd-e69e-4a16-a659-cb1c3d459121" providerId="ADAL" clId="{E5B9018A-A369-4084-9DF3-E5B5913D7F0F}" dt="2021-05-03T04:34:58.155" v="171" actId="1076"/>
          <ac:picMkLst>
            <pc:docMk/>
            <pc:sldMk cId="336364682" sldId="280"/>
            <ac:picMk id="27654" creationId="{F60F5616-098D-4375-ACE1-4C4299243DE6}"/>
          </ac:picMkLst>
        </pc:picChg>
        <pc:cxnChg chg="add">
          <ac:chgData name="Mashal Khan" userId="ff208bdd-e69e-4a16-a659-cb1c3d459121" providerId="ADAL" clId="{E5B9018A-A369-4084-9DF3-E5B5913D7F0F}" dt="2021-05-03T04:34:30.680" v="166" actId="26606"/>
          <ac:cxnSpMkLst>
            <pc:docMk/>
            <pc:sldMk cId="336364682" sldId="280"/>
            <ac:cxnSpMk id="74" creationId="{A7F400EE-A8A5-48AF-B4D6-291B52C6F0B0}"/>
          </ac:cxnSpMkLst>
        </pc:cxnChg>
      </pc:sldChg>
      <pc:sldChg chg="addSp modSp add mod setBg">
        <pc:chgData name="Mashal Khan" userId="ff208bdd-e69e-4a16-a659-cb1c3d459121" providerId="ADAL" clId="{E5B9018A-A369-4084-9DF3-E5B5913D7F0F}" dt="2021-05-03T04:35:41.005" v="175" actId="403"/>
        <pc:sldMkLst>
          <pc:docMk/>
          <pc:sldMk cId="3361566920" sldId="281"/>
        </pc:sldMkLst>
        <pc:spChg chg="add">
          <ac:chgData name="Mashal Khan" userId="ff208bdd-e69e-4a16-a659-cb1c3d459121" providerId="ADAL" clId="{E5B9018A-A369-4084-9DF3-E5B5913D7F0F}" dt="2021-05-03T04:35:32.090" v="173" actId="26606"/>
          <ac:spMkLst>
            <pc:docMk/>
            <pc:sldMk cId="3361566920" sldId="281"/>
            <ac:spMk id="73" creationId="{84697CDA-BDB7-4883-B48B-1D4EDB2F0E93}"/>
          </ac:spMkLst>
        </pc:spChg>
        <pc:spChg chg="add">
          <ac:chgData name="Mashal Khan" userId="ff208bdd-e69e-4a16-a659-cb1c3d459121" providerId="ADAL" clId="{E5B9018A-A369-4084-9DF3-E5B5913D7F0F}" dt="2021-05-03T04:35:32.090" v="173" actId="26606"/>
          <ac:spMkLst>
            <pc:docMk/>
            <pc:sldMk cId="3361566920" sldId="281"/>
            <ac:spMk id="75" creationId="{EB791652-581E-452C-B970-B3C48D4A999A}"/>
          </ac:spMkLst>
        </pc:spChg>
        <pc:spChg chg="add">
          <ac:chgData name="Mashal Khan" userId="ff208bdd-e69e-4a16-a659-cb1c3d459121" providerId="ADAL" clId="{E5B9018A-A369-4084-9DF3-E5B5913D7F0F}" dt="2021-05-03T04:35:32.090" v="173" actId="26606"/>
          <ac:spMkLst>
            <pc:docMk/>
            <pc:sldMk cId="3361566920" sldId="281"/>
            <ac:spMk id="77" creationId="{0DC0EC46-2230-4728-856D-F3531112101A}"/>
          </ac:spMkLst>
        </pc:spChg>
        <pc:spChg chg="add">
          <ac:chgData name="Mashal Khan" userId="ff208bdd-e69e-4a16-a659-cb1c3d459121" providerId="ADAL" clId="{E5B9018A-A369-4084-9DF3-E5B5913D7F0F}" dt="2021-05-03T04:35:32.090" v="173" actId="26606"/>
          <ac:spMkLst>
            <pc:docMk/>
            <pc:sldMk cId="3361566920" sldId="281"/>
            <ac:spMk id="79" creationId="{16A12243-4887-4E89-8347-1146AE5D14FC}"/>
          </ac:spMkLst>
        </pc:spChg>
        <pc:spChg chg="mod ord">
          <ac:chgData name="Mashal Khan" userId="ff208bdd-e69e-4a16-a659-cb1c3d459121" providerId="ADAL" clId="{E5B9018A-A369-4084-9DF3-E5B5913D7F0F}" dt="2021-05-03T04:35:32.090" v="173" actId="26606"/>
          <ac:spMkLst>
            <pc:docMk/>
            <pc:sldMk cId="3361566920" sldId="281"/>
            <ac:spMk id="28674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5:32.090" v="173" actId="26606"/>
          <ac:spMkLst>
            <pc:docMk/>
            <pc:sldMk cId="3361566920" sldId="281"/>
            <ac:spMk id="28675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5:41.005" v="175" actId="403"/>
          <ac:spMkLst>
            <pc:docMk/>
            <pc:sldMk cId="3361566920" sldId="281"/>
            <ac:spMk id="28676" creationId="{00000000-0000-0000-0000-000000000000}"/>
          </ac:spMkLst>
        </pc:spChg>
      </pc:sldChg>
      <pc:sldChg chg="addSp modSp add mod setBg">
        <pc:chgData name="Mashal Khan" userId="ff208bdd-e69e-4a16-a659-cb1c3d459121" providerId="ADAL" clId="{E5B9018A-A369-4084-9DF3-E5B5913D7F0F}" dt="2021-05-03T04:36:08.840" v="176" actId="26606"/>
        <pc:sldMkLst>
          <pc:docMk/>
          <pc:sldMk cId="4228179239" sldId="282"/>
        </pc:sldMkLst>
        <pc:spChg chg="add">
          <ac:chgData name="Mashal Khan" userId="ff208bdd-e69e-4a16-a659-cb1c3d459121" providerId="ADAL" clId="{E5B9018A-A369-4084-9DF3-E5B5913D7F0F}" dt="2021-05-03T04:36:08.840" v="176" actId="26606"/>
          <ac:spMkLst>
            <pc:docMk/>
            <pc:sldMk cId="4228179239" sldId="282"/>
            <ac:spMk id="73" creationId="{C7FA33FF-088D-4F16-95A2-2C64D353DEA8}"/>
          </ac:spMkLst>
        </pc:spChg>
        <pc:spChg chg="add">
          <ac:chgData name="Mashal Khan" userId="ff208bdd-e69e-4a16-a659-cb1c3d459121" providerId="ADAL" clId="{E5B9018A-A369-4084-9DF3-E5B5913D7F0F}" dt="2021-05-03T04:36:08.840" v="176" actId="26606"/>
          <ac:spMkLst>
            <pc:docMk/>
            <pc:sldMk cId="4228179239" sldId="282"/>
            <ac:spMk id="75" creationId="{A376EFB1-01CF-419F-ABF1-2AF02BBFCBD1}"/>
          </ac:spMkLst>
        </pc:spChg>
        <pc:spChg chg="add">
          <ac:chgData name="Mashal Khan" userId="ff208bdd-e69e-4a16-a659-cb1c3d459121" providerId="ADAL" clId="{E5B9018A-A369-4084-9DF3-E5B5913D7F0F}" dt="2021-05-03T04:36:08.840" v="176" actId="26606"/>
          <ac:spMkLst>
            <pc:docMk/>
            <pc:sldMk cId="4228179239" sldId="282"/>
            <ac:spMk id="77" creationId="{FF9DEA15-78BD-4750-AA18-B9F28A6D5AB8}"/>
          </ac:spMkLst>
        </pc:spChg>
        <pc:spChg chg="mod ord">
          <ac:chgData name="Mashal Khan" userId="ff208bdd-e69e-4a16-a659-cb1c3d459121" providerId="ADAL" clId="{E5B9018A-A369-4084-9DF3-E5B5913D7F0F}" dt="2021-05-03T04:36:08.840" v="176" actId="26606"/>
          <ac:spMkLst>
            <pc:docMk/>
            <pc:sldMk cId="4228179239" sldId="282"/>
            <ac:spMk id="29698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6:08.840" v="176" actId="26606"/>
          <ac:spMkLst>
            <pc:docMk/>
            <pc:sldMk cId="4228179239" sldId="282"/>
            <ac:spMk id="29699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6:08.840" v="176" actId="26606"/>
          <ac:spMkLst>
            <pc:docMk/>
            <pc:sldMk cId="4228179239" sldId="282"/>
            <ac:spMk id="29700" creationId="{00000000-0000-0000-0000-000000000000}"/>
          </ac:spMkLst>
        </pc:spChg>
      </pc:sldChg>
      <pc:sldChg chg="modSp add mod">
        <pc:chgData name="Mashal Khan" userId="ff208bdd-e69e-4a16-a659-cb1c3d459121" providerId="ADAL" clId="{E5B9018A-A369-4084-9DF3-E5B5913D7F0F}" dt="2021-05-03T04:19:34.936" v="39" actId="27636"/>
        <pc:sldMkLst>
          <pc:docMk/>
          <pc:sldMk cId="2943676324" sldId="283"/>
        </pc:sldMkLst>
        <pc:spChg chg="mod">
          <ac:chgData name="Mashal Khan" userId="ff208bdd-e69e-4a16-a659-cb1c3d459121" providerId="ADAL" clId="{E5B9018A-A369-4084-9DF3-E5B5913D7F0F}" dt="2021-05-03T04:19:34.936" v="39" actId="27636"/>
          <ac:spMkLst>
            <pc:docMk/>
            <pc:sldMk cId="2943676324" sldId="283"/>
            <ac:spMk id="30724" creationId="{00000000-0000-0000-0000-000000000000}"/>
          </ac:spMkLst>
        </pc:spChg>
      </pc:sldChg>
      <pc:sldChg chg="modSp add mod">
        <pc:chgData name="Mashal Khan" userId="ff208bdd-e69e-4a16-a659-cb1c3d459121" providerId="ADAL" clId="{E5B9018A-A369-4084-9DF3-E5B5913D7F0F}" dt="2021-05-03T04:19:34.951" v="40" actId="27636"/>
        <pc:sldMkLst>
          <pc:docMk/>
          <pc:sldMk cId="4178892651" sldId="284"/>
        </pc:sldMkLst>
        <pc:spChg chg="mod">
          <ac:chgData name="Mashal Khan" userId="ff208bdd-e69e-4a16-a659-cb1c3d459121" providerId="ADAL" clId="{E5B9018A-A369-4084-9DF3-E5B5913D7F0F}" dt="2021-05-03T04:19:34.951" v="40" actId="27636"/>
          <ac:spMkLst>
            <pc:docMk/>
            <pc:sldMk cId="4178892651" sldId="284"/>
            <ac:spMk id="31748" creationId="{00000000-0000-0000-0000-000000000000}"/>
          </ac:spMkLst>
        </pc:spChg>
      </pc:sldChg>
      <pc:sldChg chg="addSp delSp modSp add mod setBg">
        <pc:chgData name="Mashal Khan" userId="ff208bdd-e69e-4a16-a659-cb1c3d459121" providerId="ADAL" clId="{E5B9018A-A369-4084-9DF3-E5B5913D7F0F}" dt="2021-05-03T04:36:31.932" v="179" actId="26606"/>
        <pc:sldMkLst>
          <pc:docMk/>
          <pc:sldMk cId="3771194342" sldId="285"/>
        </pc:sldMkLst>
        <pc:spChg chg="add">
          <ac:chgData name="Mashal Khan" userId="ff208bdd-e69e-4a16-a659-cb1c3d459121" providerId="ADAL" clId="{E5B9018A-A369-4084-9DF3-E5B5913D7F0F}" dt="2021-05-03T04:36:31.932" v="179" actId="26606"/>
          <ac:spMkLst>
            <pc:docMk/>
            <pc:sldMk cId="3771194342" sldId="285"/>
            <ac:spMk id="73" creationId="{C7FA33FF-088D-4F16-95A2-2C64D353DEA8}"/>
          </ac:spMkLst>
        </pc:spChg>
        <pc:spChg chg="add">
          <ac:chgData name="Mashal Khan" userId="ff208bdd-e69e-4a16-a659-cb1c3d459121" providerId="ADAL" clId="{E5B9018A-A369-4084-9DF3-E5B5913D7F0F}" dt="2021-05-03T04:36:31.932" v="179" actId="26606"/>
          <ac:spMkLst>
            <pc:docMk/>
            <pc:sldMk cId="3771194342" sldId="285"/>
            <ac:spMk id="75" creationId="{A376EFB1-01CF-419F-ABF1-2AF02BBFCBD1}"/>
          </ac:spMkLst>
        </pc:spChg>
        <pc:spChg chg="add">
          <ac:chgData name="Mashal Khan" userId="ff208bdd-e69e-4a16-a659-cb1c3d459121" providerId="ADAL" clId="{E5B9018A-A369-4084-9DF3-E5B5913D7F0F}" dt="2021-05-03T04:36:31.932" v="179" actId="26606"/>
          <ac:spMkLst>
            <pc:docMk/>
            <pc:sldMk cId="3771194342" sldId="285"/>
            <ac:spMk id="77" creationId="{FF9DEA15-78BD-4750-AA18-B9F28A6D5AB8}"/>
          </ac:spMkLst>
        </pc:spChg>
        <pc:spChg chg="mod ord">
          <ac:chgData name="Mashal Khan" userId="ff208bdd-e69e-4a16-a659-cb1c3d459121" providerId="ADAL" clId="{E5B9018A-A369-4084-9DF3-E5B5913D7F0F}" dt="2021-05-03T04:36:31.932" v="179" actId="26606"/>
          <ac:spMkLst>
            <pc:docMk/>
            <pc:sldMk cId="3771194342" sldId="285"/>
            <ac:spMk id="32770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6:31.932" v="179" actId="26606"/>
          <ac:spMkLst>
            <pc:docMk/>
            <pc:sldMk cId="3771194342" sldId="285"/>
            <ac:spMk id="32771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6:31.932" v="179" actId="26606"/>
          <ac:spMkLst>
            <pc:docMk/>
            <pc:sldMk cId="3771194342" sldId="285"/>
            <ac:spMk id="32772" creationId="{00000000-0000-0000-0000-000000000000}"/>
          </ac:spMkLst>
        </pc:spChg>
        <pc:picChg chg="add del">
          <ac:chgData name="Mashal Khan" userId="ff208bdd-e69e-4a16-a659-cb1c3d459121" providerId="ADAL" clId="{E5B9018A-A369-4084-9DF3-E5B5913D7F0F}" dt="2021-05-03T04:36:31.916" v="178" actId="26606"/>
          <ac:picMkLst>
            <pc:docMk/>
            <pc:sldMk cId="3771194342" sldId="285"/>
            <ac:picMk id="32774" creationId="{01752F19-7C26-4E18-8E51-839C6BB8FBCE}"/>
          </ac:picMkLst>
        </pc:picChg>
        <pc:cxnChg chg="add del">
          <ac:chgData name="Mashal Khan" userId="ff208bdd-e69e-4a16-a659-cb1c3d459121" providerId="ADAL" clId="{E5B9018A-A369-4084-9DF3-E5B5913D7F0F}" dt="2021-05-03T04:36:31.916" v="178" actId="26606"/>
          <ac:cxnSpMkLst>
            <pc:docMk/>
            <pc:sldMk cId="3771194342" sldId="285"/>
            <ac:cxnSpMk id="74" creationId="{A7F400EE-A8A5-48AF-B4D6-291B52C6F0B0}"/>
          </ac:cxnSpMkLst>
        </pc:cxnChg>
      </pc:sldChg>
      <pc:sldChg chg="addSp modSp add mod setBg">
        <pc:chgData name="Mashal Khan" userId="ff208bdd-e69e-4a16-a659-cb1c3d459121" providerId="ADAL" clId="{E5B9018A-A369-4084-9DF3-E5B5913D7F0F}" dt="2021-05-03T04:36:38.646" v="180" actId="26606"/>
        <pc:sldMkLst>
          <pc:docMk/>
          <pc:sldMk cId="3257291744" sldId="286"/>
        </pc:sldMkLst>
        <pc:spChg chg="add">
          <ac:chgData name="Mashal Khan" userId="ff208bdd-e69e-4a16-a659-cb1c3d459121" providerId="ADAL" clId="{E5B9018A-A369-4084-9DF3-E5B5913D7F0F}" dt="2021-05-03T04:36:38.646" v="180" actId="26606"/>
          <ac:spMkLst>
            <pc:docMk/>
            <pc:sldMk cId="3257291744" sldId="286"/>
            <ac:spMk id="73" creationId="{C7FA33FF-088D-4F16-95A2-2C64D353DEA8}"/>
          </ac:spMkLst>
        </pc:spChg>
        <pc:spChg chg="add">
          <ac:chgData name="Mashal Khan" userId="ff208bdd-e69e-4a16-a659-cb1c3d459121" providerId="ADAL" clId="{E5B9018A-A369-4084-9DF3-E5B5913D7F0F}" dt="2021-05-03T04:36:38.646" v="180" actId="26606"/>
          <ac:spMkLst>
            <pc:docMk/>
            <pc:sldMk cId="3257291744" sldId="286"/>
            <ac:spMk id="75" creationId="{A376EFB1-01CF-419F-ABF1-2AF02BBFCBD1}"/>
          </ac:spMkLst>
        </pc:spChg>
        <pc:spChg chg="add">
          <ac:chgData name="Mashal Khan" userId="ff208bdd-e69e-4a16-a659-cb1c3d459121" providerId="ADAL" clId="{E5B9018A-A369-4084-9DF3-E5B5913D7F0F}" dt="2021-05-03T04:36:38.646" v="180" actId="26606"/>
          <ac:spMkLst>
            <pc:docMk/>
            <pc:sldMk cId="3257291744" sldId="286"/>
            <ac:spMk id="77" creationId="{FF9DEA15-78BD-4750-AA18-B9F28A6D5AB8}"/>
          </ac:spMkLst>
        </pc:spChg>
        <pc:spChg chg="mod ord">
          <ac:chgData name="Mashal Khan" userId="ff208bdd-e69e-4a16-a659-cb1c3d459121" providerId="ADAL" clId="{E5B9018A-A369-4084-9DF3-E5B5913D7F0F}" dt="2021-05-03T04:36:38.646" v="180" actId="26606"/>
          <ac:spMkLst>
            <pc:docMk/>
            <pc:sldMk cId="3257291744" sldId="286"/>
            <ac:spMk id="33794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6:38.646" v="180" actId="26606"/>
          <ac:spMkLst>
            <pc:docMk/>
            <pc:sldMk cId="3257291744" sldId="286"/>
            <ac:spMk id="33795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6:38.646" v="180" actId="26606"/>
          <ac:spMkLst>
            <pc:docMk/>
            <pc:sldMk cId="3257291744" sldId="286"/>
            <ac:spMk id="33796" creationId="{00000000-0000-0000-0000-000000000000}"/>
          </ac:spMkLst>
        </pc:spChg>
      </pc:sldChg>
      <pc:sldChg chg="addSp modSp add mod setBg">
        <pc:chgData name="Mashal Khan" userId="ff208bdd-e69e-4a16-a659-cb1c3d459121" providerId="ADAL" clId="{E5B9018A-A369-4084-9DF3-E5B5913D7F0F}" dt="2021-05-03T04:37:01.019" v="182" actId="27636"/>
        <pc:sldMkLst>
          <pc:docMk/>
          <pc:sldMk cId="1272286950" sldId="287"/>
        </pc:sldMkLst>
        <pc:spChg chg="add">
          <ac:chgData name="Mashal Khan" userId="ff208bdd-e69e-4a16-a659-cb1c3d459121" providerId="ADAL" clId="{E5B9018A-A369-4084-9DF3-E5B5913D7F0F}" dt="2021-05-03T04:37:01.003" v="181" actId="26606"/>
          <ac:spMkLst>
            <pc:docMk/>
            <pc:sldMk cId="1272286950" sldId="287"/>
            <ac:spMk id="73" creationId="{33CD251C-A887-4D2F-925B-FC097198538B}"/>
          </ac:spMkLst>
        </pc:spChg>
        <pc:spChg chg="add">
          <ac:chgData name="Mashal Khan" userId="ff208bdd-e69e-4a16-a659-cb1c3d459121" providerId="ADAL" clId="{E5B9018A-A369-4084-9DF3-E5B5913D7F0F}" dt="2021-05-03T04:37:01.003" v="181" actId="26606"/>
          <ac:spMkLst>
            <pc:docMk/>
            <pc:sldMk cId="1272286950" sldId="287"/>
            <ac:spMk id="75" creationId="{B19D093C-27FB-4032-B282-42C4563F257C}"/>
          </ac:spMkLst>
        </pc:spChg>
        <pc:spChg chg="mod ord">
          <ac:chgData name="Mashal Khan" userId="ff208bdd-e69e-4a16-a659-cb1c3d459121" providerId="ADAL" clId="{E5B9018A-A369-4084-9DF3-E5B5913D7F0F}" dt="2021-05-03T04:37:01.019" v="182" actId="27636"/>
          <ac:spMkLst>
            <pc:docMk/>
            <pc:sldMk cId="1272286950" sldId="287"/>
            <ac:spMk id="34818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7:01.003" v="181" actId="26606"/>
          <ac:spMkLst>
            <pc:docMk/>
            <pc:sldMk cId="1272286950" sldId="287"/>
            <ac:spMk id="34819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7:01.003" v="181" actId="26606"/>
          <ac:spMkLst>
            <pc:docMk/>
            <pc:sldMk cId="1272286950" sldId="287"/>
            <ac:spMk id="34820" creationId="{00000000-0000-0000-0000-000000000000}"/>
          </ac:spMkLst>
        </pc:spChg>
        <pc:grpChg chg="add">
          <ac:chgData name="Mashal Khan" userId="ff208bdd-e69e-4a16-a659-cb1c3d459121" providerId="ADAL" clId="{E5B9018A-A369-4084-9DF3-E5B5913D7F0F}" dt="2021-05-03T04:37:01.003" v="181" actId="26606"/>
          <ac:grpSpMkLst>
            <pc:docMk/>
            <pc:sldMk cId="1272286950" sldId="287"/>
            <ac:grpSpMk id="77" creationId="{35EE815E-1BD3-4777-B652-6D98825BF66B}"/>
          </ac:grpSpMkLst>
        </pc:grpChg>
      </pc:sldChg>
      <pc:sldChg chg="modSp add mod">
        <pc:chgData name="Mashal Khan" userId="ff208bdd-e69e-4a16-a659-cb1c3d459121" providerId="ADAL" clId="{E5B9018A-A369-4084-9DF3-E5B5913D7F0F}" dt="2021-05-03T04:19:34.967" v="41" actId="27636"/>
        <pc:sldMkLst>
          <pc:docMk/>
          <pc:sldMk cId="3264577422" sldId="288"/>
        </pc:sldMkLst>
        <pc:spChg chg="mod">
          <ac:chgData name="Mashal Khan" userId="ff208bdd-e69e-4a16-a659-cb1c3d459121" providerId="ADAL" clId="{E5B9018A-A369-4084-9DF3-E5B5913D7F0F}" dt="2021-05-03T04:19:34.967" v="41" actId="27636"/>
          <ac:spMkLst>
            <pc:docMk/>
            <pc:sldMk cId="3264577422" sldId="288"/>
            <ac:spMk id="35844" creationId="{00000000-0000-0000-0000-000000000000}"/>
          </ac:spMkLst>
        </pc:sp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277928446" sldId="289"/>
        </pc:sldMkLst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3154652772" sldId="289"/>
        </pc:sldMkLst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3364755988" sldId="290"/>
        </pc:sldMkLst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4003172510" sldId="291"/>
        </pc:sldMkLst>
      </pc:sldChg>
      <pc:sldChg chg="modSp add mod">
        <pc:chgData name="Mashal Khan" userId="ff208bdd-e69e-4a16-a659-cb1c3d459121" providerId="ADAL" clId="{E5B9018A-A369-4084-9DF3-E5B5913D7F0F}" dt="2021-05-03T04:19:34.983" v="42" actId="27636"/>
        <pc:sldMkLst>
          <pc:docMk/>
          <pc:sldMk cId="2129013602" sldId="292"/>
        </pc:sldMkLst>
        <pc:spChg chg="mod">
          <ac:chgData name="Mashal Khan" userId="ff208bdd-e69e-4a16-a659-cb1c3d459121" providerId="ADAL" clId="{E5B9018A-A369-4084-9DF3-E5B5913D7F0F}" dt="2021-05-03T04:19:34.983" v="42" actId="27636"/>
          <ac:spMkLst>
            <pc:docMk/>
            <pc:sldMk cId="2129013602" sldId="292"/>
            <ac:spMk id="39940" creationId="{00000000-0000-0000-0000-000000000000}"/>
          </ac:spMkLst>
        </pc:spChg>
      </pc:sldChg>
      <pc:sldChg chg="addSp delSp modSp add mod setBg">
        <pc:chgData name="Mashal Khan" userId="ff208bdd-e69e-4a16-a659-cb1c3d459121" providerId="ADAL" clId="{E5B9018A-A369-4084-9DF3-E5B5913D7F0F}" dt="2021-05-03T04:38:31.493" v="193" actId="403"/>
        <pc:sldMkLst>
          <pc:docMk/>
          <pc:sldMk cId="2684443442" sldId="293"/>
        </pc:sldMkLst>
        <pc:spChg chg="add">
          <ac:chgData name="Mashal Khan" userId="ff208bdd-e69e-4a16-a659-cb1c3d459121" providerId="ADAL" clId="{E5B9018A-A369-4084-9DF3-E5B5913D7F0F}" dt="2021-05-03T04:38:15.915" v="186" actId="26606"/>
          <ac:spMkLst>
            <pc:docMk/>
            <pc:sldMk cId="2684443442" sldId="293"/>
            <ac:spMk id="139" creationId="{45D37F4E-DDB4-456B-97E0-9937730A039F}"/>
          </ac:spMkLst>
        </pc:spChg>
        <pc:spChg chg="add">
          <ac:chgData name="Mashal Khan" userId="ff208bdd-e69e-4a16-a659-cb1c3d459121" providerId="ADAL" clId="{E5B9018A-A369-4084-9DF3-E5B5913D7F0F}" dt="2021-05-03T04:38:15.915" v="186" actId="26606"/>
          <ac:spMkLst>
            <pc:docMk/>
            <pc:sldMk cId="2684443442" sldId="293"/>
            <ac:spMk id="141" creationId="{B2DD41CD-8F47-4F56-AD12-4E2FF7696987}"/>
          </ac:spMkLst>
        </pc:spChg>
        <pc:spChg chg="mod ord">
          <ac:chgData name="Mashal Khan" userId="ff208bdd-e69e-4a16-a659-cb1c3d459121" providerId="ADAL" clId="{E5B9018A-A369-4084-9DF3-E5B5913D7F0F}" dt="2021-05-03T04:38:15.915" v="186" actId="26606"/>
          <ac:spMkLst>
            <pc:docMk/>
            <pc:sldMk cId="2684443442" sldId="293"/>
            <ac:spMk id="40962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8:15.915" v="186" actId="26606"/>
          <ac:spMkLst>
            <pc:docMk/>
            <pc:sldMk cId="2684443442" sldId="293"/>
            <ac:spMk id="40963" creationId="{00000000-0000-0000-0000-000000000000}"/>
          </ac:spMkLst>
        </pc:spChg>
        <pc:spChg chg="mod">
          <ac:chgData name="Mashal Khan" userId="ff208bdd-e69e-4a16-a659-cb1c3d459121" providerId="ADAL" clId="{E5B9018A-A369-4084-9DF3-E5B5913D7F0F}" dt="2021-05-03T04:38:31.493" v="193" actId="403"/>
          <ac:spMkLst>
            <pc:docMk/>
            <pc:sldMk cId="2684443442" sldId="293"/>
            <ac:spMk id="40964" creationId="{00000000-0000-0000-0000-000000000000}"/>
          </ac:spMkLst>
        </pc:spChg>
        <pc:picChg chg="add mod">
          <ac:chgData name="Mashal Khan" userId="ff208bdd-e69e-4a16-a659-cb1c3d459121" providerId="ADAL" clId="{E5B9018A-A369-4084-9DF3-E5B5913D7F0F}" dt="2021-05-03T04:38:20.422" v="187" actId="14100"/>
          <ac:picMkLst>
            <pc:docMk/>
            <pc:sldMk cId="2684443442" sldId="293"/>
            <ac:picMk id="40966" creationId="{03E5A4E9-FACE-4298-8E7E-5B2BAB9C0BED}"/>
          </ac:picMkLst>
        </pc:picChg>
        <pc:cxnChg chg="add del">
          <ac:chgData name="Mashal Khan" userId="ff208bdd-e69e-4a16-a659-cb1c3d459121" providerId="ADAL" clId="{E5B9018A-A369-4084-9DF3-E5B5913D7F0F}" dt="2021-05-03T04:38:15.915" v="186" actId="26606"/>
          <ac:cxnSpMkLst>
            <pc:docMk/>
            <pc:sldMk cId="2684443442" sldId="293"/>
            <ac:cxnSpMk id="74" creationId="{A7F400EE-A8A5-48AF-B4D6-291B52C6F0B0}"/>
          </ac:cxnSpMkLst>
        </pc:cxnChg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791150108" sldId="294"/>
        </pc:sldMkLst>
      </pc:sldChg>
      <pc:sldChg chg="add">
        <pc:chgData name="Mashal Khan" userId="ff208bdd-e69e-4a16-a659-cb1c3d459121" providerId="ADAL" clId="{E5B9018A-A369-4084-9DF3-E5B5913D7F0F}" dt="2021-05-03T04:19:34.721" v="35"/>
        <pc:sldMkLst>
          <pc:docMk/>
          <pc:sldMk cId="3900353952" sldId="295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3277886660" sldId="300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1143761607" sldId="303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2421003266" sldId="304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408752965" sldId="318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1844119531" sldId="320"/>
        </pc:sldMkLst>
      </pc:sldChg>
      <pc:sldChg chg="del">
        <pc:chgData name="Mashal Khan" userId="ff208bdd-e69e-4a16-a659-cb1c3d459121" providerId="ADAL" clId="{E5B9018A-A369-4084-9DF3-E5B5913D7F0F}" dt="2021-05-03T04:18:47.288" v="30" actId="47"/>
        <pc:sldMkLst>
          <pc:docMk/>
          <pc:sldMk cId="681306478" sldId="335"/>
        </pc:sldMkLst>
      </pc:sldChg>
      <pc:sldChg chg="modSp mod ord">
        <pc:chgData name="Mashal Khan" userId="ff208bdd-e69e-4a16-a659-cb1c3d459121" providerId="ADAL" clId="{E5B9018A-A369-4084-9DF3-E5B5913D7F0F}" dt="2021-05-03T04:24:34.152" v="96" actId="14100"/>
        <pc:sldMkLst>
          <pc:docMk/>
          <pc:sldMk cId="3553713574" sldId="350"/>
        </pc:sldMkLst>
        <pc:spChg chg="mod">
          <ac:chgData name="Mashal Khan" userId="ff208bdd-e69e-4a16-a659-cb1c3d459121" providerId="ADAL" clId="{E5B9018A-A369-4084-9DF3-E5B5913D7F0F}" dt="2021-05-03T04:24:34.152" v="96" actId="14100"/>
          <ac:spMkLst>
            <pc:docMk/>
            <pc:sldMk cId="3553713574" sldId="350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24:14.270" v="89"/>
          <ac:spMkLst>
            <pc:docMk/>
            <pc:sldMk cId="3553713574" sldId="350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E5B9018A-A369-4084-9DF3-E5B5913D7F0F}" dt="2021-05-03T04:38:48.852" v="194" actId="47"/>
        <pc:sldMkLst>
          <pc:docMk/>
          <pc:sldMk cId="2269590994" sldId="351"/>
        </pc:sldMkLst>
      </pc:sldChg>
      <pc:sldChg chg="del">
        <pc:chgData name="Mashal Khan" userId="ff208bdd-e69e-4a16-a659-cb1c3d459121" providerId="ADAL" clId="{E5B9018A-A369-4084-9DF3-E5B5913D7F0F}" dt="2021-05-03T04:39:11.142" v="195" actId="47"/>
        <pc:sldMkLst>
          <pc:docMk/>
          <pc:sldMk cId="3816089193" sldId="352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1378065446" sldId="353"/>
        </pc:sldMkLst>
      </pc:sldChg>
      <pc:sldChg chg="modSp add mod ord">
        <pc:chgData name="Mashal Khan" userId="ff208bdd-e69e-4a16-a659-cb1c3d459121" providerId="ADAL" clId="{E5B9018A-A369-4084-9DF3-E5B5913D7F0F}" dt="2021-05-03T04:21:41.031" v="58" actId="1076"/>
        <pc:sldMkLst>
          <pc:docMk/>
          <pc:sldMk cId="2162431066" sldId="353"/>
        </pc:sldMkLst>
        <pc:spChg chg="mod">
          <ac:chgData name="Mashal Khan" userId="ff208bdd-e69e-4a16-a659-cb1c3d459121" providerId="ADAL" clId="{E5B9018A-A369-4084-9DF3-E5B5913D7F0F}" dt="2021-05-03T04:21:33.234" v="56" actId="14100"/>
          <ac:spMkLst>
            <pc:docMk/>
            <pc:sldMk cId="2162431066" sldId="353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21:13.253" v="51"/>
          <ac:spMkLst>
            <pc:docMk/>
            <pc:sldMk cId="2162431066" sldId="353"/>
            <ac:spMk id="3" creationId="{6AACDFB1-A851-4F23-853C-C6C7676CFB26}"/>
          </ac:spMkLst>
        </pc:spChg>
        <pc:picChg chg="mod">
          <ac:chgData name="Mashal Khan" userId="ff208bdd-e69e-4a16-a659-cb1c3d459121" providerId="ADAL" clId="{E5B9018A-A369-4084-9DF3-E5B5913D7F0F}" dt="2021-05-03T04:21:41.031" v="58" actId="1076"/>
          <ac:picMkLst>
            <pc:docMk/>
            <pc:sldMk cId="2162431066" sldId="353"/>
            <ac:picMk id="9" creationId="{951931B3-3F15-4FFF-9167-550CEBE5025A}"/>
          </ac:picMkLst>
        </pc:pic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2190931826" sldId="354"/>
        </pc:sldMkLst>
      </pc:sldChg>
      <pc:sldChg chg="modSp add mod ord">
        <pc:chgData name="Mashal Khan" userId="ff208bdd-e69e-4a16-a659-cb1c3d459121" providerId="ADAL" clId="{E5B9018A-A369-4084-9DF3-E5B5913D7F0F}" dt="2021-05-03T04:22:22.258" v="68" actId="14100"/>
        <pc:sldMkLst>
          <pc:docMk/>
          <pc:sldMk cId="3661286786" sldId="354"/>
        </pc:sldMkLst>
        <pc:spChg chg="mod">
          <ac:chgData name="Mashal Khan" userId="ff208bdd-e69e-4a16-a659-cb1c3d459121" providerId="ADAL" clId="{E5B9018A-A369-4084-9DF3-E5B5913D7F0F}" dt="2021-05-03T04:22:22.258" v="68" actId="14100"/>
          <ac:spMkLst>
            <pc:docMk/>
            <pc:sldMk cId="3661286786" sldId="354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22:04.075" v="63"/>
          <ac:spMkLst>
            <pc:docMk/>
            <pc:sldMk cId="3661286786" sldId="354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2464386450" sldId="355"/>
        </pc:sldMkLst>
      </pc:sldChg>
      <pc:sldChg chg="modSp add mod ord">
        <pc:chgData name="Mashal Khan" userId="ff208bdd-e69e-4a16-a659-cb1c3d459121" providerId="ADAL" clId="{E5B9018A-A369-4084-9DF3-E5B5913D7F0F}" dt="2021-05-03T04:25:12.129" v="104" actId="27636"/>
        <pc:sldMkLst>
          <pc:docMk/>
          <pc:sldMk cId="3076201822" sldId="355"/>
        </pc:sldMkLst>
        <pc:spChg chg="mod">
          <ac:chgData name="Mashal Khan" userId="ff208bdd-e69e-4a16-a659-cb1c3d459121" providerId="ADAL" clId="{E5B9018A-A369-4084-9DF3-E5B5913D7F0F}" dt="2021-05-03T04:25:12.129" v="104" actId="27636"/>
          <ac:spMkLst>
            <pc:docMk/>
            <pc:sldMk cId="3076201822" sldId="355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24:57.982" v="99"/>
          <ac:spMkLst>
            <pc:docMk/>
            <pc:sldMk cId="3076201822" sldId="355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3825932603" sldId="356"/>
        </pc:sldMkLst>
      </pc:sldChg>
      <pc:sldChg chg="add del">
        <pc:chgData name="Mashal Khan" userId="ff208bdd-e69e-4a16-a659-cb1c3d459121" providerId="ADAL" clId="{E5B9018A-A369-4084-9DF3-E5B5913D7F0F}" dt="2021-05-03T04:28:34.899" v="110" actId="47"/>
        <pc:sldMkLst>
          <pc:docMk/>
          <pc:sldMk cId="4019378403" sldId="356"/>
        </pc:sldMkLst>
      </pc:sldChg>
      <pc:sldChg chg="modSp add mod ord">
        <pc:chgData name="Mashal Khan" userId="ff208bdd-e69e-4a16-a659-cb1c3d459121" providerId="ADAL" clId="{E5B9018A-A369-4084-9DF3-E5B5913D7F0F}" dt="2021-05-03T04:29:01.104" v="118" actId="14100"/>
        <pc:sldMkLst>
          <pc:docMk/>
          <pc:sldMk cId="126327045" sldId="357"/>
        </pc:sldMkLst>
        <pc:spChg chg="mod">
          <ac:chgData name="Mashal Khan" userId="ff208bdd-e69e-4a16-a659-cb1c3d459121" providerId="ADAL" clId="{E5B9018A-A369-4084-9DF3-E5B5913D7F0F}" dt="2021-05-03T04:29:01.104" v="118" actId="14100"/>
          <ac:spMkLst>
            <pc:docMk/>
            <pc:sldMk cId="126327045" sldId="357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28:49.363" v="116"/>
          <ac:spMkLst>
            <pc:docMk/>
            <pc:sldMk cId="126327045" sldId="357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3782140386" sldId="357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1108325573" sldId="358"/>
        </pc:sldMkLst>
      </pc:sldChg>
      <pc:sldChg chg="delSp modSp add mod ord">
        <pc:chgData name="Mashal Khan" userId="ff208bdd-e69e-4a16-a659-cb1c3d459121" providerId="ADAL" clId="{E5B9018A-A369-4084-9DF3-E5B5913D7F0F}" dt="2021-05-03T04:30:58.087" v="139"/>
        <pc:sldMkLst>
          <pc:docMk/>
          <pc:sldMk cId="2136042274" sldId="358"/>
        </pc:sldMkLst>
        <pc:spChg chg="mod">
          <ac:chgData name="Mashal Khan" userId="ff208bdd-e69e-4a16-a659-cb1c3d459121" providerId="ADAL" clId="{E5B9018A-A369-4084-9DF3-E5B5913D7F0F}" dt="2021-05-03T04:30:58.087" v="139"/>
          <ac:spMkLst>
            <pc:docMk/>
            <pc:sldMk cId="2136042274" sldId="358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30:41.795" v="135" actId="27636"/>
          <ac:spMkLst>
            <pc:docMk/>
            <pc:sldMk cId="2136042274" sldId="358"/>
            <ac:spMk id="3" creationId="{6AACDFB1-A851-4F23-853C-C6C7676CFB26}"/>
          </ac:spMkLst>
        </pc:spChg>
        <pc:picChg chg="del">
          <ac:chgData name="Mashal Khan" userId="ff208bdd-e69e-4a16-a659-cb1c3d459121" providerId="ADAL" clId="{E5B9018A-A369-4084-9DF3-E5B5913D7F0F}" dt="2021-05-03T04:30:43.675" v="136" actId="478"/>
          <ac:picMkLst>
            <pc:docMk/>
            <pc:sldMk cId="2136042274" sldId="358"/>
            <ac:picMk id="9" creationId="{951931B3-3F15-4FFF-9167-550CEBE5025A}"/>
          </ac:picMkLst>
        </pc:picChg>
      </pc:sldChg>
      <pc:sldChg chg="delSp modSp add mod">
        <pc:chgData name="Mashal Khan" userId="ff208bdd-e69e-4a16-a659-cb1c3d459121" providerId="ADAL" clId="{E5B9018A-A369-4084-9DF3-E5B5913D7F0F}" dt="2021-05-03T04:31:36.932" v="146"/>
        <pc:sldMkLst>
          <pc:docMk/>
          <pc:sldMk cId="608311632" sldId="359"/>
        </pc:sldMkLst>
        <pc:spChg chg="mod">
          <ac:chgData name="Mashal Khan" userId="ff208bdd-e69e-4a16-a659-cb1c3d459121" providerId="ADAL" clId="{E5B9018A-A369-4084-9DF3-E5B5913D7F0F}" dt="2021-05-03T04:31:36.932" v="146"/>
          <ac:spMkLst>
            <pc:docMk/>
            <pc:sldMk cId="608311632" sldId="359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31:26.921" v="145"/>
          <ac:spMkLst>
            <pc:docMk/>
            <pc:sldMk cId="608311632" sldId="359"/>
            <ac:spMk id="3" creationId="{6AACDFB1-A851-4F23-853C-C6C7676CFB26}"/>
          </ac:spMkLst>
        </pc:spChg>
        <pc:picChg chg="del">
          <ac:chgData name="Mashal Khan" userId="ff208bdd-e69e-4a16-a659-cb1c3d459121" providerId="ADAL" clId="{E5B9018A-A369-4084-9DF3-E5B5913D7F0F}" dt="2021-05-03T04:31:20.512" v="144" actId="478"/>
          <ac:picMkLst>
            <pc:docMk/>
            <pc:sldMk cId="608311632" sldId="359"/>
            <ac:picMk id="9" creationId="{951931B3-3F15-4FFF-9167-550CEBE5025A}"/>
          </ac:picMkLst>
        </pc:pic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2242422519" sldId="359"/>
        </pc:sldMkLst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1063917535" sldId="360"/>
        </pc:sldMkLst>
      </pc:sldChg>
      <pc:sldChg chg="modSp add mod ord">
        <pc:chgData name="Mashal Khan" userId="ff208bdd-e69e-4a16-a659-cb1c3d459121" providerId="ADAL" clId="{E5B9018A-A369-4084-9DF3-E5B5913D7F0F}" dt="2021-05-03T04:33:08.068" v="154"/>
        <pc:sldMkLst>
          <pc:docMk/>
          <pc:sldMk cId="4106876022" sldId="360"/>
        </pc:sldMkLst>
        <pc:spChg chg="mod">
          <ac:chgData name="Mashal Khan" userId="ff208bdd-e69e-4a16-a659-cb1c3d459121" providerId="ADAL" clId="{E5B9018A-A369-4084-9DF3-E5B5913D7F0F}" dt="2021-05-03T04:33:08.068" v="154"/>
          <ac:spMkLst>
            <pc:docMk/>
            <pc:sldMk cId="4106876022" sldId="360"/>
            <ac:spMk id="2" creationId="{70EBF948-69EE-45C5-8123-189F6DEE22B7}"/>
          </ac:spMkLst>
        </pc:spChg>
        <pc:spChg chg="mod">
          <ac:chgData name="Mashal Khan" userId="ff208bdd-e69e-4a16-a659-cb1c3d459121" providerId="ADAL" clId="{E5B9018A-A369-4084-9DF3-E5B5913D7F0F}" dt="2021-05-03T04:33:00.216" v="153"/>
          <ac:spMkLst>
            <pc:docMk/>
            <pc:sldMk cId="4106876022" sldId="360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E5B9018A-A369-4084-9DF3-E5B5913D7F0F}" dt="2021-05-03T04:19:05.833" v="33" actId="47"/>
        <pc:sldMkLst>
          <pc:docMk/>
          <pc:sldMk cId="2121148859" sldId="361"/>
        </pc:sldMkLst>
      </pc:sldChg>
      <pc:sldChg chg="add del ord">
        <pc:chgData name="Mashal Khan" userId="ff208bdd-e69e-4a16-a659-cb1c3d459121" providerId="ADAL" clId="{E5B9018A-A369-4084-9DF3-E5B5913D7F0F}" dt="2021-05-03T04:55:13.794" v="196" actId="47"/>
        <pc:sldMkLst>
          <pc:docMk/>
          <pc:sldMk cId="4119092196" sldId="361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898005566" sldId="362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2638649188" sldId="363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1505072817" sldId="364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2245876566" sldId="365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3206109307" sldId="366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2359220597" sldId="367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3075041683" sldId="368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1791323940" sldId="369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2383543193" sldId="370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4281459053" sldId="371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449651680" sldId="372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581368013" sldId="373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1921922081" sldId="374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3808504157" sldId="375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2333399908" sldId="376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2359313381" sldId="377"/>
        </pc:sldMkLst>
      </pc:sldChg>
      <pc:sldChg chg="del">
        <pc:chgData name="Mashal Khan" userId="ff208bdd-e69e-4a16-a659-cb1c3d459121" providerId="ADAL" clId="{E5B9018A-A369-4084-9DF3-E5B5913D7F0F}" dt="2021-05-03T04:19:15.554" v="34" actId="47"/>
        <pc:sldMkLst>
          <pc:docMk/>
          <pc:sldMk cId="1423084256" sldId="378"/>
        </pc:sldMkLst>
      </pc:sldChg>
      <pc:sldChg chg="new del">
        <pc:chgData name="Mashal Khan" userId="ff208bdd-e69e-4a16-a659-cb1c3d459121" providerId="ADAL" clId="{E5B9018A-A369-4084-9DF3-E5B5913D7F0F}" dt="2021-05-03T04:18:57.804" v="32" actId="680"/>
        <pc:sldMkLst>
          <pc:docMk/>
          <pc:sldMk cId="1978854332" sldId="379"/>
        </pc:sldMkLst>
      </pc:sldChg>
    </pc:docChg>
  </pc:docChgLst>
  <pc:docChgLst>
    <pc:chgData name="Mashal Khan" userId="ff208bdd-e69e-4a16-a659-cb1c3d459121" providerId="ADAL" clId="{6FDBFA82-15E9-43C0-BD8D-65C1E5BFC439}"/>
    <pc:docChg chg="undo custSel addSld delSld modSld sldOrd">
      <pc:chgData name="Mashal Khan" userId="ff208bdd-e69e-4a16-a659-cb1c3d459121" providerId="ADAL" clId="{6FDBFA82-15E9-43C0-BD8D-65C1E5BFC439}" dt="2021-03-02T09:19:08.089" v="2983" actId="1036"/>
      <pc:docMkLst>
        <pc:docMk/>
      </pc:docMkLst>
      <pc:sldChg chg="del">
        <pc:chgData name="Mashal Khan" userId="ff208bdd-e69e-4a16-a659-cb1c3d459121" providerId="ADAL" clId="{6FDBFA82-15E9-43C0-BD8D-65C1E5BFC439}" dt="2021-02-28T15:22:14.956" v="0" actId="47"/>
        <pc:sldMkLst>
          <pc:docMk/>
          <pc:sldMk cId="45271928" sldId="257"/>
        </pc:sldMkLst>
      </pc:sldChg>
      <pc:sldChg chg="addSp modSp mod setBg">
        <pc:chgData name="Mashal Khan" userId="ff208bdd-e69e-4a16-a659-cb1c3d459121" providerId="ADAL" clId="{6FDBFA82-15E9-43C0-BD8D-65C1E5BFC439}" dt="2021-02-28T15:34:02.194" v="660" actId="403"/>
        <pc:sldMkLst>
          <pc:docMk/>
          <pc:sldMk cId="3053332299" sldId="258"/>
        </pc:sldMkLst>
        <pc:spChg chg="mod">
          <ac:chgData name="Mashal Khan" userId="ff208bdd-e69e-4a16-a659-cb1c3d459121" providerId="ADAL" clId="{6FDBFA82-15E9-43C0-BD8D-65C1E5BFC439}" dt="2021-02-28T15:31:03.453" v="636" actId="26606"/>
          <ac:spMkLst>
            <pc:docMk/>
            <pc:sldMk cId="3053332299" sldId="258"/>
            <ac:spMk id="2" creationId="{94BE19DD-435E-4E9C-B94A-691616619E95}"/>
          </ac:spMkLst>
        </pc:spChg>
        <pc:spChg chg="mod">
          <ac:chgData name="Mashal Khan" userId="ff208bdd-e69e-4a16-a659-cb1c3d459121" providerId="ADAL" clId="{6FDBFA82-15E9-43C0-BD8D-65C1E5BFC439}" dt="2021-02-28T15:34:02.194" v="660" actId="403"/>
          <ac:spMkLst>
            <pc:docMk/>
            <pc:sldMk cId="3053332299" sldId="258"/>
            <ac:spMk id="3" creationId="{E1956B71-2A2C-43E8-80A2-0722837247B8}"/>
          </ac:spMkLst>
        </pc:spChg>
        <pc:spChg chg="add">
          <ac:chgData name="Mashal Khan" userId="ff208bdd-e69e-4a16-a659-cb1c3d459121" providerId="ADAL" clId="{6FDBFA82-15E9-43C0-BD8D-65C1E5BFC439}" dt="2021-02-28T15:31:03.453" v="636" actId="26606"/>
          <ac:spMkLst>
            <pc:docMk/>
            <pc:sldMk cId="3053332299" sldId="258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5:31:03.453" v="636" actId="26606"/>
          <ac:spMkLst>
            <pc:docMk/>
            <pc:sldMk cId="3053332299" sldId="258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5:31:03.453" v="636" actId="26606"/>
          <ac:spMkLst>
            <pc:docMk/>
            <pc:sldMk cId="3053332299" sldId="258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5:31:03.453" v="636" actId="26606"/>
          <ac:spMkLst>
            <pc:docMk/>
            <pc:sldMk cId="3053332299" sldId="258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5:31:03.453" v="636" actId="26606"/>
          <ac:spMkLst>
            <pc:docMk/>
            <pc:sldMk cId="3053332299" sldId="258"/>
            <ac:spMk id="16" creationId="{53E5B1A8-3AC9-4BD1-9BBC-78CA94F2D1BA}"/>
          </ac:spMkLst>
        </pc:spChg>
      </pc:sldChg>
      <pc:sldChg chg="addSp modSp mod setBg">
        <pc:chgData name="Mashal Khan" userId="ff208bdd-e69e-4a16-a659-cb1c3d459121" providerId="ADAL" clId="{6FDBFA82-15E9-43C0-BD8D-65C1E5BFC439}" dt="2021-02-28T15:33:50.325" v="659" actId="403"/>
        <pc:sldMkLst>
          <pc:docMk/>
          <pc:sldMk cId="4096310801" sldId="259"/>
        </pc:sldMkLst>
        <pc:spChg chg="mo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2" creationId="{2790E772-12CB-4165-AEC2-7A1F6EA03435}"/>
          </ac:spMkLst>
        </pc:spChg>
        <pc:spChg chg="mod">
          <ac:chgData name="Mashal Khan" userId="ff208bdd-e69e-4a16-a659-cb1c3d459121" providerId="ADAL" clId="{6FDBFA82-15E9-43C0-BD8D-65C1E5BFC439}" dt="2021-02-28T15:33:50.325" v="659" actId="403"/>
          <ac:spMkLst>
            <pc:docMk/>
            <pc:sldMk cId="4096310801" sldId="259"/>
            <ac:spMk id="3" creationId="{A1779C5D-10F0-42FC-BDFD-85B7260D6768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8" creationId="{09588DA8-065E-4F6F-8EFD-43104AB2E0CF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10" creationId="{C4285719-470E-454C-AF62-8323075F1F5B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12" creationId="{CD9FE4EF-C4D8-49A0-B2FF-81D8DB7D8A24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14" creationId="{4300840D-0A0B-4512-BACA-B439D5B9C57C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16" creationId="{D2B78728-A580-49A7-84F9-6EF6F583ADE0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18" creationId="{38FAA1A1-D861-433F-88FA-1E9D6FD31D11}"/>
          </ac:spMkLst>
        </pc:spChg>
        <pc:spChg chg="add">
          <ac:chgData name="Mashal Khan" userId="ff208bdd-e69e-4a16-a659-cb1c3d459121" providerId="ADAL" clId="{6FDBFA82-15E9-43C0-BD8D-65C1E5BFC439}" dt="2021-02-28T15:30:50.237" v="635" actId="26606"/>
          <ac:spMkLst>
            <pc:docMk/>
            <pc:sldMk cId="4096310801" sldId="259"/>
            <ac:spMk id="20" creationId="{8D71EDA1-87BF-4D5D-AB79-F346FD19278A}"/>
          </ac:spMkLst>
        </pc:spChg>
      </pc:sldChg>
      <pc:sldChg chg="addSp modSp mod setBg">
        <pc:chgData name="Mashal Khan" userId="ff208bdd-e69e-4a16-a659-cb1c3d459121" providerId="ADAL" clId="{6FDBFA82-15E9-43C0-BD8D-65C1E5BFC439}" dt="2021-03-01T07:14:32.343" v="2960" actId="20577"/>
        <pc:sldMkLst>
          <pc:docMk/>
          <pc:sldMk cId="688302007" sldId="260"/>
        </pc:sldMkLst>
        <pc:spChg chg="mod">
          <ac:chgData name="Mashal Khan" userId="ff208bdd-e69e-4a16-a659-cb1c3d459121" providerId="ADAL" clId="{6FDBFA82-15E9-43C0-BD8D-65C1E5BFC439}" dt="2021-02-28T15:31:12.036" v="637" actId="26606"/>
          <ac:spMkLst>
            <pc:docMk/>
            <pc:sldMk cId="688302007" sldId="260"/>
            <ac:spMk id="2" creationId="{60C47D03-E18C-4F2F-A9D5-27137A20E45B}"/>
          </ac:spMkLst>
        </pc:spChg>
        <pc:spChg chg="mod">
          <ac:chgData name="Mashal Khan" userId="ff208bdd-e69e-4a16-a659-cb1c3d459121" providerId="ADAL" clId="{6FDBFA82-15E9-43C0-BD8D-65C1E5BFC439}" dt="2021-03-01T07:14:32.343" v="2960" actId="20577"/>
          <ac:spMkLst>
            <pc:docMk/>
            <pc:sldMk cId="688302007" sldId="260"/>
            <ac:spMk id="3" creationId="{F34CD450-21A4-484A-A04B-5AE8EC22E7BA}"/>
          </ac:spMkLst>
        </pc:spChg>
        <pc:spChg chg="add">
          <ac:chgData name="Mashal Khan" userId="ff208bdd-e69e-4a16-a659-cb1c3d459121" providerId="ADAL" clId="{6FDBFA82-15E9-43C0-BD8D-65C1E5BFC439}" dt="2021-02-28T15:31:12.036" v="637" actId="26606"/>
          <ac:spMkLst>
            <pc:docMk/>
            <pc:sldMk cId="688302007" sldId="260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5:31:12.036" v="637" actId="26606"/>
          <ac:spMkLst>
            <pc:docMk/>
            <pc:sldMk cId="688302007" sldId="260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5:31:12.036" v="637" actId="26606"/>
          <ac:spMkLst>
            <pc:docMk/>
            <pc:sldMk cId="688302007" sldId="260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5:31:12.036" v="637" actId="26606"/>
          <ac:spMkLst>
            <pc:docMk/>
            <pc:sldMk cId="688302007" sldId="260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5:31:12.036" v="637" actId="26606"/>
          <ac:spMkLst>
            <pc:docMk/>
            <pc:sldMk cId="688302007" sldId="260"/>
            <ac:spMk id="16" creationId="{53E5B1A8-3AC9-4BD1-9BBC-78CA94F2D1BA}"/>
          </ac:spMkLst>
        </pc:spChg>
      </pc:sldChg>
      <pc:sldChg chg="addSp delSp modSp add mod setBg">
        <pc:chgData name="Mashal Khan" userId="ff208bdd-e69e-4a16-a659-cb1c3d459121" providerId="ADAL" clId="{6FDBFA82-15E9-43C0-BD8D-65C1E5BFC439}" dt="2021-03-01T05:23:48.845" v="2832" actId="14100"/>
        <pc:sldMkLst>
          <pc:docMk/>
          <pc:sldMk cId="3983048347" sldId="261"/>
        </pc:sldMkLst>
        <pc:spChg chg="mod">
          <ac:chgData name="Mashal Khan" userId="ff208bdd-e69e-4a16-a659-cb1c3d459121" providerId="ADAL" clId="{6FDBFA82-15E9-43C0-BD8D-65C1E5BFC439}" dt="2021-02-28T17:16:39.631" v="1661" actId="1076"/>
          <ac:spMkLst>
            <pc:docMk/>
            <pc:sldMk cId="3983048347" sldId="261"/>
            <ac:spMk id="2" creationId="{00000000-0000-0000-0000-000000000000}"/>
          </ac:spMkLst>
        </pc:spChg>
        <pc:spChg chg="mod ord">
          <ac:chgData name="Mashal Khan" userId="ff208bdd-e69e-4a16-a659-cb1c3d459121" providerId="ADAL" clId="{6FDBFA82-15E9-43C0-BD8D-65C1E5BFC439}" dt="2021-03-01T05:23:48.845" v="2832" actId="14100"/>
          <ac:spMkLst>
            <pc:docMk/>
            <pc:sldMk cId="3983048347" sldId="261"/>
            <ac:spMk id="3" creationId="{00000000-0000-0000-0000-000000000000}"/>
          </ac:spMkLst>
        </pc:spChg>
        <pc:spChg chg="add">
          <ac:chgData name="Mashal Khan" userId="ff208bdd-e69e-4a16-a659-cb1c3d459121" providerId="ADAL" clId="{6FDBFA82-15E9-43C0-BD8D-65C1E5BFC439}" dt="2021-02-28T17:16:20.912" v="1655" actId="26606"/>
          <ac:spMkLst>
            <pc:docMk/>
            <pc:sldMk cId="3983048347" sldId="261"/>
            <ac:spMk id="10" creationId="{3346177D-ADC4-4968-B747-5CFCD390B5B9}"/>
          </ac:spMkLst>
        </pc:spChg>
        <pc:spChg chg="add">
          <ac:chgData name="Mashal Khan" userId="ff208bdd-e69e-4a16-a659-cb1c3d459121" providerId="ADAL" clId="{6FDBFA82-15E9-43C0-BD8D-65C1E5BFC439}" dt="2021-02-28T17:16:20.912" v="1655" actId="26606"/>
          <ac:spMkLst>
            <pc:docMk/>
            <pc:sldMk cId="3983048347" sldId="261"/>
            <ac:spMk id="12" creationId="{0844A943-BF79-4FEA-ABB1-3BD54D236606}"/>
          </ac:spMkLst>
        </pc:spChg>
        <pc:spChg chg="add">
          <ac:chgData name="Mashal Khan" userId="ff208bdd-e69e-4a16-a659-cb1c3d459121" providerId="ADAL" clId="{6FDBFA82-15E9-43C0-BD8D-65C1E5BFC439}" dt="2021-02-28T17:16:20.912" v="1655" actId="26606"/>
          <ac:spMkLst>
            <pc:docMk/>
            <pc:sldMk cId="3983048347" sldId="261"/>
            <ac:spMk id="14" creationId="{6437CC72-F4A8-4DC3-AFAB-D22C482C8100}"/>
          </ac:spMkLst>
        </pc:spChg>
        <pc:picChg chg="add mod">
          <ac:chgData name="Mashal Khan" userId="ff208bdd-e69e-4a16-a659-cb1c3d459121" providerId="ADAL" clId="{6FDBFA82-15E9-43C0-BD8D-65C1E5BFC439}" dt="2021-02-28T17:16:28.351" v="1657" actId="1076"/>
          <ac:picMkLst>
            <pc:docMk/>
            <pc:sldMk cId="3983048347" sldId="261"/>
            <ac:picMk id="5" creationId="{471F4BC4-A2A4-4D35-B070-6C7AFE6B9574}"/>
          </ac:picMkLst>
        </pc:picChg>
        <pc:picChg chg="del">
          <ac:chgData name="Mashal Khan" userId="ff208bdd-e69e-4a16-a659-cb1c3d459121" providerId="ADAL" clId="{6FDBFA82-15E9-43C0-BD8D-65C1E5BFC439}" dt="2021-02-28T17:15:49.839" v="1653" actId="478"/>
          <ac:picMkLst>
            <pc:docMk/>
            <pc:sldMk cId="3983048347" sldId="261"/>
            <ac:picMk id="6" creationId="{00000000-0000-0000-0000-000000000000}"/>
          </ac:picMkLst>
        </pc:picChg>
      </pc:sldChg>
      <pc:sldChg chg="addSp modSp mod setBg">
        <pc:chgData name="Mashal Khan" userId="ff208bdd-e69e-4a16-a659-cb1c3d459121" providerId="ADAL" clId="{6FDBFA82-15E9-43C0-BD8D-65C1E5BFC439}" dt="2021-02-28T15:22:46.212" v="1" actId="26606"/>
        <pc:sldMkLst>
          <pc:docMk/>
          <pc:sldMk cId="140727911" sldId="262"/>
        </pc:sldMkLst>
        <pc:spChg chg="mod">
          <ac:chgData name="Mashal Khan" userId="ff208bdd-e69e-4a16-a659-cb1c3d459121" providerId="ADAL" clId="{6FDBFA82-15E9-43C0-BD8D-65C1E5BFC439}" dt="2021-02-28T15:22:46.212" v="1" actId="26606"/>
          <ac:spMkLst>
            <pc:docMk/>
            <pc:sldMk cId="140727911" sldId="262"/>
            <ac:spMk id="2" creationId="{EE1E870E-B471-4257-8081-0E3BF57FEF8C}"/>
          </ac:spMkLst>
        </pc:spChg>
        <pc:spChg chg="add">
          <ac:chgData name="Mashal Khan" userId="ff208bdd-e69e-4a16-a659-cb1c3d459121" providerId="ADAL" clId="{6FDBFA82-15E9-43C0-BD8D-65C1E5BFC439}" dt="2021-02-28T15:22:46.212" v="1" actId="26606"/>
          <ac:spMkLst>
            <pc:docMk/>
            <pc:sldMk cId="140727911" sldId="262"/>
            <ac:spMk id="9" creationId="{D4771268-CB57-404A-9271-370EB28F6090}"/>
          </ac:spMkLst>
        </pc:spChg>
        <pc:graphicFrameChg chg="add mod">
          <ac:chgData name="Mashal Khan" userId="ff208bdd-e69e-4a16-a659-cb1c3d459121" providerId="ADAL" clId="{6FDBFA82-15E9-43C0-BD8D-65C1E5BFC439}" dt="2021-02-28T15:22:46.212" v="1" actId="26606"/>
          <ac:graphicFrameMkLst>
            <pc:docMk/>
            <pc:sldMk cId="140727911" sldId="262"/>
            <ac:graphicFrameMk id="4" creationId="{1D185146-7BE9-484F-87D1-00D5DB5EFD0B}"/>
          </ac:graphicFrameMkLst>
        </pc:graphicFrameChg>
      </pc:sldChg>
      <pc:sldChg chg="addSp delSp modSp mod setBg setClrOvrMap modNotesTx">
        <pc:chgData name="Mashal Khan" userId="ff208bdd-e69e-4a16-a659-cb1c3d459121" providerId="ADAL" clId="{6FDBFA82-15E9-43C0-BD8D-65C1E5BFC439}" dt="2021-02-28T17:33:49.303" v="1761" actId="20577"/>
        <pc:sldMkLst>
          <pc:docMk/>
          <pc:sldMk cId="154785187" sldId="263"/>
        </pc:sldMkLst>
        <pc:spChg chg="mod">
          <ac:chgData name="Mashal Khan" userId="ff208bdd-e69e-4a16-a659-cb1c3d459121" providerId="ADAL" clId="{6FDBFA82-15E9-43C0-BD8D-65C1E5BFC439}" dt="2021-02-28T15:31:21.591" v="638" actId="26606"/>
          <ac:spMkLst>
            <pc:docMk/>
            <pc:sldMk cId="154785187" sldId="263"/>
            <ac:spMk id="2" creationId="{3995C1E1-86D3-4B54-A582-E66870FF539A}"/>
          </ac:spMkLst>
        </pc:spChg>
        <pc:spChg chg="del mod">
          <ac:chgData name="Mashal Khan" userId="ff208bdd-e69e-4a16-a659-cb1c3d459121" providerId="ADAL" clId="{6FDBFA82-15E9-43C0-BD8D-65C1E5BFC439}" dt="2021-02-28T15:31:21.591" v="638" actId="26606"/>
          <ac:spMkLst>
            <pc:docMk/>
            <pc:sldMk cId="154785187" sldId="263"/>
            <ac:spMk id="3" creationId="{17EBD0C2-B290-47BB-90A2-B567F804D508}"/>
          </ac:spMkLst>
        </pc:spChg>
        <pc:spChg chg="add">
          <ac:chgData name="Mashal Khan" userId="ff208bdd-e69e-4a16-a659-cb1c3d459121" providerId="ADAL" clId="{6FDBFA82-15E9-43C0-BD8D-65C1E5BFC439}" dt="2021-02-28T15:31:21.591" v="638" actId="26606"/>
          <ac:spMkLst>
            <pc:docMk/>
            <pc:sldMk cId="154785187" sldId="263"/>
            <ac:spMk id="10" creationId="{C5E6CFF1-2F42-4E10-9A97-F116F46F53FE}"/>
          </ac:spMkLst>
        </pc:spChg>
        <pc:graphicFrameChg chg="add modGraphic">
          <ac:chgData name="Mashal Khan" userId="ff208bdd-e69e-4a16-a659-cb1c3d459121" providerId="ADAL" clId="{6FDBFA82-15E9-43C0-BD8D-65C1E5BFC439}" dt="2021-02-28T15:33:18.887" v="657" actId="403"/>
          <ac:graphicFrameMkLst>
            <pc:docMk/>
            <pc:sldMk cId="154785187" sldId="263"/>
            <ac:graphicFrameMk id="5" creationId="{07EB1612-1A2B-4E13-80EE-43750CF93DB5}"/>
          </ac:graphicFrameMkLst>
        </pc:graphicFrameChg>
        <pc:picChg chg="add">
          <ac:chgData name="Mashal Khan" userId="ff208bdd-e69e-4a16-a659-cb1c3d459121" providerId="ADAL" clId="{6FDBFA82-15E9-43C0-BD8D-65C1E5BFC439}" dt="2021-02-28T15:31:21.591" v="638" actId="26606"/>
          <ac:picMkLst>
            <pc:docMk/>
            <pc:sldMk cId="154785187" sldId="263"/>
            <ac:picMk id="6" creationId="{9355A7E2-F147-4904-8511-2437A8445E39}"/>
          </ac:picMkLst>
        </pc:picChg>
        <pc:cxnChg chg="add">
          <ac:chgData name="Mashal Khan" userId="ff208bdd-e69e-4a16-a659-cb1c3d459121" providerId="ADAL" clId="{6FDBFA82-15E9-43C0-BD8D-65C1E5BFC439}" dt="2021-02-28T15:31:21.591" v="638" actId="26606"/>
          <ac:cxnSpMkLst>
            <pc:docMk/>
            <pc:sldMk cId="154785187" sldId="263"/>
            <ac:cxnSpMk id="12" creationId="{67182200-4859-4C8D-BCBB-55B245C28BA3}"/>
          </ac:cxnSpMkLst>
        </pc:cxnChg>
      </pc:sldChg>
      <pc:sldChg chg="addSp delSp modSp new mod setBg">
        <pc:chgData name="Mashal Khan" userId="ff208bdd-e69e-4a16-a659-cb1c3d459121" providerId="ADAL" clId="{6FDBFA82-15E9-43C0-BD8D-65C1E5BFC439}" dt="2021-02-28T15:39:43.439" v="696" actId="20577"/>
        <pc:sldMkLst>
          <pc:docMk/>
          <pc:sldMk cId="2325420799" sldId="264"/>
        </pc:sldMkLst>
        <pc:spChg chg="del">
          <ac:chgData name="Mashal Khan" userId="ff208bdd-e69e-4a16-a659-cb1c3d459121" providerId="ADAL" clId="{6FDBFA82-15E9-43C0-BD8D-65C1E5BFC439}" dt="2021-02-28T15:26:11.250" v="268" actId="478"/>
          <ac:spMkLst>
            <pc:docMk/>
            <pc:sldMk cId="2325420799" sldId="264"/>
            <ac:spMk id="2" creationId="{F081A0F6-6948-48E0-833E-B89A4E965267}"/>
          </ac:spMkLst>
        </pc:spChg>
        <pc:spChg chg="mod">
          <ac:chgData name="Mashal Khan" userId="ff208bdd-e69e-4a16-a659-cb1c3d459121" providerId="ADAL" clId="{6FDBFA82-15E9-43C0-BD8D-65C1E5BFC439}" dt="2021-02-28T15:39:43.439" v="696" actId="20577"/>
          <ac:spMkLst>
            <pc:docMk/>
            <pc:sldMk cId="2325420799" sldId="264"/>
            <ac:spMk id="3" creationId="{D5E27E3E-C9C1-4131-9C00-2AB38A7A3C9C}"/>
          </ac:spMkLst>
        </pc:spChg>
        <pc:spChg chg="add">
          <ac:chgData name="Mashal Khan" userId="ff208bdd-e69e-4a16-a659-cb1c3d459121" providerId="ADAL" clId="{6FDBFA82-15E9-43C0-BD8D-65C1E5BFC439}" dt="2021-02-28T15:31:47.522" v="639" actId="26606"/>
          <ac:spMkLst>
            <pc:docMk/>
            <pc:sldMk cId="2325420799" sldId="264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5:31:47.522" v="639" actId="26606"/>
          <ac:spMkLst>
            <pc:docMk/>
            <pc:sldMk cId="2325420799" sldId="264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5:31:47.522" v="639" actId="26606"/>
          <ac:spMkLst>
            <pc:docMk/>
            <pc:sldMk cId="2325420799" sldId="264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5:31:47.522" v="639" actId="26606"/>
          <ac:spMkLst>
            <pc:docMk/>
            <pc:sldMk cId="2325420799" sldId="264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5:31:47.522" v="639" actId="26606"/>
          <ac:spMkLst>
            <pc:docMk/>
            <pc:sldMk cId="2325420799" sldId="264"/>
            <ac:spMk id="16" creationId="{53E5B1A8-3AC9-4BD1-9BBC-78CA94F2D1BA}"/>
          </ac:spMkLst>
        </pc:spChg>
      </pc:sldChg>
      <pc:sldChg chg="addSp modSp new mod setBg">
        <pc:chgData name="Mashal Khan" userId="ff208bdd-e69e-4a16-a659-cb1c3d459121" providerId="ADAL" clId="{6FDBFA82-15E9-43C0-BD8D-65C1E5BFC439}" dt="2021-02-28T15:55:04.429" v="739" actId="26606"/>
        <pc:sldMkLst>
          <pc:docMk/>
          <pc:sldMk cId="1540845257" sldId="265"/>
        </pc:sldMkLst>
        <pc:spChg chg="mod">
          <ac:chgData name="Mashal Khan" userId="ff208bdd-e69e-4a16-a659-cb1c3d459121" providerId="ADAL" clId="{6FDBFA82-15E9-43C0-BD8D-65C1E5BFC439}" dt="2021-02-28T15:55:04.429" v="739" actId="26606"/>
          <ac:spMkLst>
            <pc:docMk/>
            <pc:sldMk cId="1540845257" sldId="265"/>
            <ac:spMk id="2" creationId="{E72F7428-38B8-43B1-BFC5-598C4EEB320C}"/>
          </ac:spMkLst>
        </pc:spChg>
        <pc:spChg chg="mod">
          <ac:chgData name="Mashal Khan" userId="ff208bdd-e69e-4a16-a659-cb1c3d459121" providerId="ADAL" clId="{6FDBFA82-15E9-43C0-BD8D-65C1E5BFC439}" dt="2021-02-28T15:55:04.429" v="739" actId="26606"/>
          <ac:spMkLst>
            <pc:docMk/>
            <pc:sldMk cId="1540845257" sldId="265"/>
            <ac:spMk id="3" creationId="{8B06B3D0-A2F4-4024-9DC0-ACC2F84E7BD8}"/>
          </ac:spMkLst>
        </pc:spChg>
        <pc:spChg chg="add">
          <ac:chgData name="Mashal Khan" userId="ff208bdd-e69e-4a16-a659-cb1c3d459121" providerId="ADAL" clId="{6FDBFA82-15E9-43C0-BD8D-65C1E5BFC439}" dt="2021-02-28T15:55:04.429" v="739" actId="26606"/>
          <ac:spMkLst>
            <pc:docMk/>
            <pc:sldMk cId="1540845257" sldId="265"/>
            <ac:spMk id="9" creationId="{460B0EFB-53ED-4F35-B05D-F658EA021C65}"/>
          </ac:spMkLst>
        </pc:spChg>
        <pc:spChg chg="add">
          <ac:chgData name="Mashal Khan" userId="ff208bdd-e69e-4a16-a659-cb1c3d459121" providerId="ADAL" clId="{6FDBFA82-15E9-43C0-BD8D-65C1E5BFC439}" dt="2021-02-28T15:55:04.429" v="739" actId="26606"/>
          <ac:spMkLst>
            <pc:docMk/>
            <pc:sldMk cId="1540845257" sldId="265"/>
            <ac:spMk id="11" creationId="{835EF3DD-7D43-4A27-8967-A92FD8CC9365}"/>
          </ac:spMkLst>
        </pc:spChg>
        <pc:picChg chg="add">
          <ac:chgData name="Mashal Khan" userId="ff208bdd-e69e-4a16-a659-cb1c3d459121" providerId="ADAL" clId="{6FDBFA82-15E9-43C0-BD8D-65C1E5BFC439}" dt="2021-02-28T15:55:04.429" v="739" actId="26606"/>
          <ac:picMkLst>
            <pc:docMk/>
            <pc:sldMk cId="1540845257" sldId="265"/>
            <ac:picMk id="5" creationId="{6656395A-39CC-4C59-8FEE-F14F88E913A0}"/>
          </ac:picMkLst>
        </pc:picChg>
      </pc:sldChg>
      <pc:sldChg chg="addSp modSp new mod setBg">
        <pc:chgData name="Mashal Khan" userId="ff208bdd-e69e-4a16-a659-cb1c3d459121" providerId="ADAL" clId="{6FDBFA82-15E9-43C0-BD8D-65C1E5BFC439}" dt="2021-02-28T17:48:28.733" v="2651" actId="26606"/>
        <pc:sldMkLst>
          <pc:docMk/>
          <pc:sldMk cId="1825938319" sldId="266"/>
        </pc:sldMkLst>
        <pc:spChg chg="mo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2" creationId="{4119CFD9-F709-4DC4-8C59-001633E7D698}"/>
          </ac:spMkLst>
        </pc:spChg>
        <pc:spChg chg="mo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3" creationId="{ACD48F6C-61B7-4CD3-B554-CB48B471B54D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8" creationId="{09588DA8-065E-4F6F-8EFD-43104AB2E0CF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10" creationId="{C4285719-470E-454C-AF62-8323075F1F5B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12" creationId="{CD9FE4EF-C4D8-49A0-B2FF-81D8DB7D8A24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14" creationId="{4300840D-0A0B-4512-BACA-B439D5B9C57C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16" creationId="{D2B78728-A580-49A7-84F9-6EF6F583ADE0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18" creationId="{38FAA1A1-D861-433F-88FA-1E9D6FD31D11}"/>
          </ac:spMkLst>
        </pc:spChg>
        <pc:spChg chg="add">
          <ac:chgData name="Mashal Khan" userId="ff208bdd-e69e-4a16-a659-cb1c3d459121" providerId="ADAL" clId="{6FDBFA82-15E9-43C0-BD8D-65C1E5BFC439}" dt="2021-02-28T17:48:28.733" v="2651" actId="26606"/>
          <ac:spMkLst>
            <pc:docMk/>
            <pc:sldMk cId="1825938319" sldId="266"/>
            <ac:spMk id="20" creationId="{8D71EDA1-87BF-4D5D-AB79-F346FD19278A}"/>
          </ac:spMkLst>
        </pc:spChg>
      </pc:sldChg>
      <pc:sldChg chg="addSp delSp modSp new del mod setBg">
        <pc:chgData name="Mashal Khan" userId="ff208bdd-e69e-4a16-a659-cb1c3d459121" providerId="ADAL" clId="{6FDBFA82-15E9-43C0-BD8D-65C1E5BFC439}" dt="2021-02-28T16:05:10.590" v="841" actId="47"/>
        <pc:sldMkLst>
          <pc:docMk/>
          <pc:sldMk cId="314109395" sldId="267"/>
        </pc:sldMkLst>
        <pc:spChg chg="mod">
          <ac:chgData name="Mashal Khan" userId="ff208bdd-e69e-4a16-a659-cb1c3d459121" providerId="ADAL" clId="{6FDBFA82-15E9-43C0-BD8D-65C1E5BFC439}" dt="2021-02-28T16:03:00.667" v="824" actId="26606"/>
          <ac:spMkLst>
            <pc:docMk/>
            <pc:sldMk cId="314109395" sldId="267"/>
            <ac:spMk id="2" creationId="{8412EEE6-0A8E-463F-8950-C443543DF2D3}"/>
          </ac:spMkLst>
        </pc:spChg>
        <pc:spChg chg="mod">
          <ac:chgData name="Mashal Khan" userId="ff208bdd-e69e-4a16-a659-cb1c3d459121" providerId="ADAL" clId="{6FDBFA82-15E9-43C0-BD8D-65C1E5BFC439}" dt="2021-02-28T16:03:12.219" v="826" actId="14100"/>
          <ac:spMkLst>
            <pc:docMk/>
            <pc:sldMk cId="314109395" sldId="267"/>
            <ac:spMk id="3" creationId="{DEC273F3-1E49-4CAA-A471-2BE8BF3CB587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8" creationId="{09588DA8-065E-4F6F-8EFD-43104AB2E0CF}"/>
          </ac:spMkLst>
        </pc:spChg>
        <pc:spChg chg="add del">
          <ac:chgData name="Mashal Khan" userId="ff208bdd-e69e-4a16-a659-cb1c3d459121" providerId="ADAL" clId="{6FDBFA82-15E9-43C0-BD8D-65C1E5BFC439}" dt="2021-02-28T16:02:32.904" v="820" actId="26606"/>
          <ac:spMkLst>
            <pc:docMk/>
            <pc:sldMk cId="314109395" sldId="267"/>
            <ac:spMk id="9" creationId="{8181FC64-B306-4821-98E2-780662EFC486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10" creationId="{C4285719-470E-454C-AF62-8323075F1F5B}"/>
          </ac:spMkLst>
        </pc:spChg>
        <pc:spChg chg="add del">
          <ac:chgData name="Mashal Khan" userId="ff208bdd-e69e-4a16-a659-cb1c3d459121" providerId="ADAL" clId="{6FDBFA82-15E9-43C0-BD8D-65C1E5BFC439}" dt="2021-02-28T16:02:32.904" v="820" actId="26606"/>
          <ac:spMkLst>
            <pc:docMk/>
            <pc:sldMk cId="314109395" sldId="267"/>
            <ac:spMk id="11" creationId="{5871FC61-DD4E-47D4-81FD-8A7E7D12B371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12" creationId="{CD9FE4EF-C4D8-49A0-B2FF-81D8DB7D8A24}"/>
          </ac:spMkLst>
        </pc:spChg>
        <pc:spChg chg="add del">
          <ac:chgData name="Mashal Khan" userId="ff208bdd-e69e-4a16-a659-cb1c3d459121" providerId="ADAL" clId="{6FDBFA82-15E9-43C0-BD8D-65C1E5BFC439}" dt="2021-02-28T16:02:32.904" v="820" actId="26606"/>
          <ac:spMkLst>
            <pc:docMk/>
            <pc:sldMk cId="314109395" sldId="267"/>
            <ac:spMk id="13" creationId="{F9EC3F91-A75C-4F74-867E-E4C28C13546B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14" creationId="{4300840D-0A0B-4512-BACA-B439D5B9C57C}"/>
          </ac:spMkLst>
        </pc:spChg>
        <pc:spChg chg="add del">
          <ac:chgData name="Mashal Khan" userId="ff208bdd-e69e-4a16-a659-cb1c3d459121" providerId="ADAL" clId="{6FDBFA82-15E9-43C0-BD8D-65C1E5BFC439}" dt="2021-02-28T16:02:32.904" v="820" actId="26606"/>
          <ac:spMkLst>
            <pc:docMk/>
            <pc:sldMk cId="314109395" sldId="267"/>
            <ac:spMk id="15" creationId="{829A1E2C-5AC8-40FC-99E9-832069D39792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16" creationId="{D2B78728-A580-49A7-84F9-6EF6F583ADE0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18" creationId="{38FAA1A1-D861-433F-88FA-1E9D6FD31D11}"/>
          </ac:spMkLst>
        </pc:spChg>
        <pc:spChg chg="add del">
          <ac:chgData name="Mashal Khan" userId="ff208bdd-e69e-4a16-a659-cb1c3d459121" providerId="ADAL" clId="{6FDBFA82-15E9-43C0-BD8D-65C1E5BFC439}" dt="2021-02-28T16:02:52.792" v="822" actId="26606"/>
          <ac:spMkLst>
            <pc:docMk/>
            <pc:sldMk cId="314109395" sldId="267"/>
            <ac:spMk id="20" creationId="{8D71EDA1-87BF-4D5D-AB79-F346FD19278A}"/>
          </ac:spMkLst>
        </pc:spChg>
        <pc:spChg chg="add del">
          <ac:chgData name="Mashal Khan" userId="ff208bdd-e69e-4a16-a659-cb1c3d459121" providerId="ADAL" clId="{6FDBFA82-15E9-43C0-BD8D-65C1E5BFC439}" dt="2021-02-28T16:03:00.667" v="824" actId="26606"/>
          <ac:spMkLst>
            <pc:docMk/>
            <pc:sldMk cId="314109395" sldId="267"/>
            <ac:spMk id="22" creationId="{777A147A-9ED8-46B4-8660-1B3C2AA880B5}"/>
          </ac:spMkLst>
        </pc:spChg>
        <pc:spChg chg="add del">
          <ac:chgData name="Mashal Khan" userId="ff208bdd-e69e-4a16-a659-cb1c3d459121" providerId="ADAL" clId="{6FDBFA82-15E9-43C0-BD8D-65C1E5BFC439}" dt="2021-02-28T16:03:00.667" v="824" actId="26606"/>
          <ac:spMkLst>
            <pc:docMk/>
            <pc:sldMk cId="314109395" sldId="267"/>
            <ac:spMk id="23" creationId="{5D6C15A0-C087-4593-8414-2B4EC1CDC3DE}"/>
          </ac:spMkLst>
        </pc:spChg>
        <pc:picChg chg="add del">
          <ac:chgData name="Mashal Khan" userId="ff208bdd-e69e-4a16-a659-cb1c3d459121" providerId="ADAL" clId="{6FDBFA82-15E9-43C0-BD8D-65C1E5BFC439}" dt="2021-02-28T16:02:32.904" v="820" actId="26606"/>
          <ac:picMkLst>
            <pc:docMk/>
            <pc:sldMk cId="314109395" sldId="267"/>
            <ac:picMk id="5" creationId="{E47582DA-F8BE-4B0E-A7C5-3460E6C49703}"/>
          </ac:picMkLst>
        </pc:picChg>
      </pc:sldChg>
      <pc:sldChg chg="modSp add mod ord">
        <pc:chgData name="Mashal Khan" userId="ff208bdd-e69e-4a16-a659-cb1c3d459121" providerId="ADAL" clId="{6FDBFA82-15E9-43C0-BD8D-65C1E5BFC439}" dt="2021-02-28T15:56:09.471" v="746"/>
        <pc:sldMkLst>
          <pc:docMk/>
          <pc:sldMk cId="1323489856" sldId="268"/>
        </pc:sldMkLst>
        <pc:spChg chg="mod">
          <ac:chgData name="Mashal Khan" userId="ff208bdd-e69e-4a16-a659-cb1c3d459121" providerId="ADAL" clId="{6FDBFA82-15E9-43C0-BD8D-65C1E5BFC439}" dt="2021-02-28T15:55:59.926" v="741" actId="27636"/>
          <ac:spMkLst>
            <pc:docMk/>
            <pc:sldMk cId="1323489856" sldId="268"/>
            <ac:spMk id="3" creationId="{00000000-0000-0000-0000-000000000000}"/>
          </ac:spMkLst>
        </pc:spChg>
      </pc:sldChg>
      <pc:sldChg chg="addSp delSp modSp add mod">
        <pc:chgData name="Mashal Khan" userId="ff208bdd-e69e-4a16-a659-cb1c3d459121" providerId="ADAL" clId="{6FDBFA82-15E9-43C0-BD8D-65C1E5BFC439}" dt="2021-02-28T17:17:55.016" v="1682"/>
        <pc:sldMkLst>
          <pc:docMk/>
          <pc:sldMk cId="2775072266" sldId="269"/>
        </pc:sldMkLst>
        <pc:spChg chg="del">
          <ac:chgData name="Mashal Khan" userId="ff208bdd-e69e-4a16-a659-cb1c3d459121" providerId="ADAL" clId="{6FDBFA82-15E9-43C0-BD8D-65C1E5BFC439}" dt="2021-02-28T17:17:21.508" v="1679" actId="478"/>
          <ac:spMkLst>
            <pc:docMk/>
            <pc:sldMk cId="2775072266" sldId="269"/>
            <ac:spMk id="2" creationId="{00000000-0000-0000-0000-000000000000}"/>
          </ac:spMkLst>
        </pc:spChg>
        <pc:spChg chg="add del mod">
          <ac:chgData name="Mashal Khan" userId="ff208bdd-e69e-4a16-a659-cb1c3d459121" providerId="ADAL" clId="{6FDBFA82-15E9-43C0-BD8D-65C1E5BFC439}" dt="2021-02-28T17:17:23.986" v="1680" actId="478"/>
          <ac:spMkLst>
            <pc:docMk/>
            <pc:sldMk cId="2775072266" sldId="269"/>
            <ac:spMk id="6" creationId="{8075146D-51AA-49B1-9C0B-3E95C12D87DC}"/>
          </ac:spMkLst>
        </pc:spChg>
        <pc:picChg chg="del">
          <ac:chgData name="Mashal Khan" userId="ff208bdd-e69e-4a16-a659-cb1c3d459121" providerId="ADAL" clId="{6FDBFA82-15E9-43C0-BD8D-65C1E5BFC439}" dt="2021-02-28T17:17:14.204" v="1677" actId="478"/>
          <ac:picMkLst>
            <pc:docMk/>
            <pc:sldMk cId="2775072266" sldId="269"/>
            <ac:picMk id="4" creationId="{00000000-0000-0000-0000-000000000000}"/>
          </ac:picMkLst>
        </pc:picChg>
        <pc:picChg chg="del">
          <ac:chgData name="Mashal Khan" userId="ff208bdd-e69e-4a16-a659-cb1c3d459121" providerId="ADAL" clId="{6FDBFA82-15E9-43C0-BD8D-65C1E5BFC439}" dt="2021-02-28T17:17:19.120" v="1678" actId="478"/>
          <ac:picMkLst>
            <pc:docMk/>
            <pc:sldMk cId="2775072266" sldId="269"/>
            <ac:picMk id="5" creationId="{00000000-0000-0000-0000-000000000000}"/>
          </ac:picMkLst>
        </pc:picChg>
        <pc:picChg chg="add mod">
          <ac:chgData name="Mashal Khan" userId="ff208bdd-e69e-4a16-a659-cb1c3d459121" providerId="ADAL" clId="{6FDBFA82-15E9-43C0-BD8D-65C1E5BFC439}" dt="2021-02-28T17:17:38.314" v="1681"/>
          <ac:picMkLst>
            <pc:docMk/>
            <pc:sldMk cId="2775072266" sldId="269"/>
            <ac:picMk id="7" creationId="{DBBDD690-538C-4CB3-8648-8369AFC7FE8E}"/>
          </ac:picMkLst>
        </pc:picChg>
        <pc:picChg chg="add mod">
          <ac:chgData name="Mashal Khan" userId="ff208bdd-e69e-4a16-a659-cb1c3d459121" providerId="ADAL" clId="{6FDBFA82-15E9-43C0-BD8D-65C1E5BFC439}" dt="2021-02-28T17:17:55.016" v="1682"/>
          <ac:picMkLst>
            <pc:docMk/>
            <pc:sldMk cId="2775072266" sldId="269"/>
            <ac:picMk id="8" creationId="{01E0E107-25A3-49C2-BD05-F36FDBC3293D}"/>
          </ac:picMkLst>
        </pc:picChg>
      </pc:sldChg>
      <pc:sldChg chg="modSp add del mod">
        <pc:chgData name="Mashal Khan" userId="ff208bdd-e69e-4a16-a659-cb1c3d459121" providerId="ADAL" clId="{6FDBFA82-15E9-43C0-BD8D-65C1E5BFC439}" dt="2021-02-28T15:57:28.539" v="756"/>
        <pc:sldMkLst>
          <pc:docMk/>
          <pc:sldMk cId="686567795" sldId="270"/>
        </pc:sldMkLst>
        <pc:spChg chg="mod">
          <ac:chgData name="Mashal Khan" userId="ff208bdd-e69e-4a16-a659-cb1c3d459121" providerId="ADAL" clId="{6FDBFA82-15E9-43C0-BD8D-65C1E5BFC439}" dt="2021-02-28T15:57:28.539" v="756"/>
          <ac:spMkLst>
            <pc:docMk/>
            <pc:sldMk cId="686567795" sldId="270"/>
            <ac:spMk id="3" creationId="{00000000-0000-0000-0000-000000000000}"/>
          </ac:spMkLst>
        </pc:spChg>
      </pc:sldChg>
      <pc:sldChg chg="addSp modSp add mod setBg">
        <pc:chgData name="Mashal Khan" userId="ff208bdd-e69e-4a16-a659-cb1c3d459121" providerId="ADAL" clId="{6FDBFA82-15E9-43C0-BD8D-65C1E5BFC439}" dt="2021-02-28T15:58:02.186" v="761" actId="26606"/>
        <pc:sldMkLst>
          <pc:docMk/>
          <pc:sldMk cId="1870502941" sldId="270"/>
        </pc:sldMkLst>
        <pc:spChg chg="mod">
          <ac:chgData name="Mashal Khan" userId="ff208bdd-e69e-4a16-a659-cb1c3d459121" providerId="ADAL" clId="{6FDBFA82-15E9-43C0-BD8D-65C1E5BFC439}" dt="2021-02-28T15:58:02.186" v="761" actId="26606"/>
          <ac:spMkLst>
            <pc:docMk/>
            <pc:sldMk cId="1870502941" sldId="270"/>
            <ac:spMk id="2" creationId="{00000000-0000-0000-0000-000000000000}"/>
          </ac:spMkLst>
        </pc:spChg>
        <pc:spChg chg="mod">
          <ac:chgData name="Mashal Khan" userId="ff208bdd-e69e-4a16-a659-cb1c3d459121" providerId="ADAL" clId="{6FDBFA82-15E9-43C0-BD8D-65C1E5BFC439}" dt="2021-02-28T15:58:02.186" v="761" actId="26606"/>
          <ac:spMkLst>
            <pc:docMk/>
            <pc:sldMk cId="1870502941" sldId="270"/>
            <ac:spMk id="3" creationId="{00000000-0000-0000-0000-000000000000}"/>
          </ac:spMkLst>
        </pc:spChg>
        <pc:spChg chg="add">
          <ac:chgData name="Mashal Khan" userId="ff208bdd-e69e-4a16-a659-cb1c3d459121" providerId="ADAL" clId="{6FDBFA82-15E9-43C0-BD8D-65C1E5BFC439}" dt="2021-02-28T15:58:02.186" v="761" actId="26606"/>
          <ac:spMkLst>
            <pc:docMk/>
            <pc:sldMk cId="1870502941" sldId="270"/>
            <ac:spMk id="8" creationId="{1BB867FF-FC45-48F7-8104-F89BE54909F1}"/>
          </ac:spMkLst>
        </pc:spChg>
        <pc:spChg chg="add">
          <ac:chgData name="Mashal Khan" userId="ff208bdd-e69e-4a16-a659-cb1c3d459121" providerId="ADAL" clId="{6FDBFA82-15E9-43C0-BD8D-65C1E5BFC439}" dt="2021-02-28T15:58:02.186" v="761" actId="26606"/>
          <ac:spMkLst>
            <pc:docMk/>
            <pc:sldMk cId="1870502941" sldId="270"/>
            <ac:spMk id="10" creationId="{8BB56887-D0D5-4F0C-9E19-7247EB83C8B7}"/>
          </ac:spMkLst>
        </pc:spChg>
        <pc:spChg chg="add">
          <ac:chgData name="Mashal Khan" userId="ff208bdd-e69e-4a16-a659-cb1c3d459121" providerId="ADAL" clId="{6FDBFA82-15E9-43C0-BD8D-65C1E5BFC439}" dt="2021-02-28T15:58:02.186" v="761" actId="26606"/>
          <ac:spMkLst>
            <pc:docMk/>
            <pc:sldMk cId="1870502941" sldId="270"/>
            <ac:spMk id="12" creationId="{081E4A58-353D-44AE-B2FC-2A74E2E400F7}"/>
          </ac:spMkLst>
        </pc:spChg>
      </pc:sldChg>
      <pc:sldChg chg="addSp modSp add mod setBg">
        <pc:chgData name="Mashal Khan" userId="ff208bdd-e69e-4a16-a659-cb1c3d459121" providerId="ADAL" clId="{6FDBFA82-15E9-43C0-BD8D-65C1E5BFC439}" dt="2021-02-28T15:58:21.347" v="763" actId="403"/>
        <pc:sldMkLst>
          <pc:docMk/>
          <pc:sldMk cId="2779828002" sldId="271"/>
        </pc:sldMkLst>
        <pc:spChg chg="mo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2" creationId="{00000000-0000-0000-0000-000000000000}"/>
          </ac:spMkLst>
        </pc:spChg>
        <pc:spChg chg="mod">
          <ac:chgData name="Mashal Khan" userId="ff208bdd-e69e-4a16-a659-cb1c3d459121" providerId="ADAL" clId="{6FDBFA82-15E9-43C0-BD8D-65C1E5BFC439}" dt="2021-02-28T15:58:21.347" v="763" actId="403"/>
          <ac:spMkLst>
            <pc:docMk/>
            <pc:sldMk cId="2779828002" sldId="271"/>
            <ac:spMk id="3" creationId="{00000000-0000-0000-0000-000000000000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8" creationId="{09588DA8-065E-4F6F-8EFD-43104AB2E0CF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10" creationId="{C4285719-470E-454C-AF62-8323075F1F5B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12" creationId="{CD9FE4EF-C4D8-49A0-B2FF-81D8DB7D8A24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14" creationId="{4300840D-0A0B-4512-BACA-B439D5B9C57C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16" creationId="{D2B78728-A580-49A7-84F9-6EF6F583ADE0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18" creationId="{38FAA1A1-D861-433F-88FA-1E9D6FD31D11}"/>
          </ac:spMkLst>
        </pc:spChg>
        <pc:spChg chg="add">
          <ac:chgData name="Mashal Khan" userId="ff208bdd-e69e-4a16-a659-cb1c3d459121" providerId="ADAL" clId="{6FDBFA82-15E9-43C0-BD8D-65C1E5BFC439}" dt="2021-02-28T15:58:15.340" v="762" actId="26606"/>
          <ac:spMkLst>
            <pc:docMk/>
            <pc:sldMk cId="2779828002" sldId="271"/>
            <ac:spMk id="20" creationId="{8D71EDA1-87BF-4D5D-AB79-F346FD19278A}"/>
          </ac:spMkLst>
        </pc:spChg>
      </pc:sldChg>
      <pc:sldChg chg="modSp add del mod">
        <pc:chgData name="Mashal Khan" userId="ff208bdd-e69e-4a16-a659-cb1c3d459121" providerId="ADAL" clId="{6FDBFA82-15E9-43C0-BD8D-65C1E5BFC439}" dt="2021-02-28T15:57:28.539" v="756"/>
        <pc:sldMkLst>
          <pc:docMk/>
          <pc:sldMk cId="3043097378" sldId="271"/>
        </pc:sldMkLst>
        <pc:spChg chg="mod">
          <ac:chgData name="Mashal Khan" userId="ff208bdd-e69e-4a16-a659-cb1c3d459121" providerId="ADAL" clId="{6FDBFA82-15E9-43C0-BD8D-65C1E5BFC439}" dt="2021-02-28T15:57:28.539" v="756"/>
          <ac:spMkLst>
            <pc:docMk/>
            <pc:sldMk cId="3043097378" sldId="271"/>
            <ac:spMk id="3" creationId="{00000000-0000-0000-0000-000000000000}"/>
          </ac:spMkLst>
        </pc:spChg>
      </pc:sldChg>
      <pc:sldChg chg="add del">
        <pc:chgData name="Mashal Khan" userId="ff208bdd-e69e-4a16-a659-cb1c3d459121" providerId="ADAL" clId="{6FDBFA82-15E9-43C0-BD8D-65C1E5BFC439}" dt="2021-02-28T15:57:28.539" v="756"/>
        <pc:sldMkLst>
          <pc:docMk/>
          <pc:sldMk cId="3158527741" sldId="272"/>
        </pc:sldMkLst>
      </pc:sldChg>
      <pc:sldChg chg="addSp delSp modSp add mod setBg">
        <pc:chgData name="Mashal Khan" userId="ff208bdd-e69e-4a16-a659-cb1c3d459121" providerId="ADAL" clId="{6FDBFA82-15E9-43C0-BD8D-65C1E5BFC439}" dt="2021-03-01T05:18:42.746" v="2794" actId="5793"/>
        <pc:sldMkLst>
          <pc:docMk/>
          <pc:sldMk cId="3385511014" sldId="272"/>
        </pc:sldMkLst>
        <pc:spChg chg="mod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2" creationId="{00000000-0000-0000-0000-000000000000}"/>
          </ac:spMkLst>
        </pc:spChg>
        <pc:spChg chg="mod">
          <ac:chgData name="Mashal Khan" userId="ff208bdd-e69e-4a16-a659-cb1c3d459121" providerId="ADAL" clId="{6FDBFA82-15E9-43C0-BD8D-65C1E5BFC439}" dt="2021-03-01T05:18:42.746" v="2794" actId="5793"/>
          <ac:spMkLst>
            <pc:docMk/>
            <pc:sldMk cId="3385511014" sldId="272"/>
            <ac:spMk id="3" creationId="{00000000-0000-0000-0000-000000000000}"/>
          </ac:spMkLst>
        </pc:spChg>
        <pc:spChg chg="add del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8" creationId="{1B15ED52-F352-441B-82BF-E0EA34836D08}"/>
          </ac:spMkLst>
        </pc:spChg>
        <pc:spChg chg="add del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10" creationId="{3B2E3793-BFE6-45A2-9B7B-E18844431C99}"/>
          </ac:spMkLst>
        </pc:spChg>
        <pc:spChg chg="add del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12" creationId="{BC4C4868-CB8F-4AF9-9CDB-8108F2C19B67}"/>
          </ac:spMkLst>
        </pc:spChg>
        <pc:spChg chg="add del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14" creationId="{375E0459-6403-40CD-989D-56A4407CA12E}"/>
          </ac:spMkLst>
        </pc:spChg>
        <pc:spChg chg="add del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16" creationId="{53E5B1A8-3AC9-4BD1-9BBC-78CA94F2D1BA}"/>
          </ac:spMkLst>
        </pc:spChg>
        <pc:spChg chg="add del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18" creationId="{B3FA1AAC-C1ED-4F77-BFA4-BE80FC0AC795}"/>
          </ac:spMkLst>
        </pc:spChg>
        <pc:spChg chg="add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23" creationId="{70DFC902-7D23-471A-B557-B6B6917D7A0D}"/>
          </ac:spMkLst>
        </pc:spChg>
        <pc:spChg chg="add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25" creationId="{A55D5633-D557-4DCA-982C-FF36EB7A1C00}"/>
          </ac:spMkLst>
        </pc:spChg>
        <pc:spChg chg="add">
          <ac:chgData name="Mashal Khan" userId="ff208bdd-e69e-4a16-a659-cb1c3d459121" providerId="ADAL" clId="{6FDBFA82-15E9-43C0-BD8D-65C1E5BFC439}" dt="2021-02-28T15:58:57.552" v="767" actId="26606"/>
          <ac:spMkLst>
            <pc:docMk/>
            <pc:sldMk cId="3385511014" sldId="272"/>
            <ac:spMk id="27" creationId="{450D3AD2-FA80-415F-A9CE-54D884561CD7}"/>
          </ac:spMkLst>
        </pc:spChg>
      </pc:sldChg>
      <pc:sldChg chg="addSp delSp modSp add mod">
        <pc:chgData name="Mashal Khan" userId="ff208bdd-e69e-4a16-a659-cb1c3d459121" providerId="ADAL" clId="{6FDBFA82-15E9-43C0-BD8D-65C1E5BFC439}" dt="2021-02-28T17:15:07.423" v="1647"/>
        <pc:sldMkLst>
          <pc:docMk/>
          <pc:sldMk cId="1734196579" sldId="273"/>
        </pc:sldMkLst>
        <pc:picChg chg="add mod">
          <ac:chgData name="Mashal Khan" userId="ff208bdd-e69e-4a16-a659-cb1c3d459121" providerId="ADAL" clId="{6FDBFA82-15E9-43C0-BD8D-65C1E5BFC439}" dt="2021-02-28T17:15:07.423" v="1647"/>
          <ac:picMkLst>
            <pc:docMk/>
            <pc:sldMk cId="1734196579" sldId="273"/>
            <ac:picMk id="3" creationId="{36810D8D-E3E3-4656-A7DC-555717466B74}"/>
          </ac:picMkLst>
        </pc:picChg>
        <pc:picChg chg="del">
          <ac:chgData name="Mashal Khan" userId="ff208bdd-e69e-4a16-a659-cb1c3d459121" providerId="ADAL" clId="{6FDBFA82-15E9-43C0-BD8D-65C1E5BFC439}" dt="2021-02-28T17:15:06.009" v="1646" actId="478"/>
          <ac:picMkLst>
            <pc:docMk/>
            <pc:sldMk cId="1734196579" sldId="273"/>
            <ac:picMk id="4" creationId="{00000000-0000-0000-0000-000000000000}"/>
          </ac:picMkLst>
        </pc:picChg>
      </pc:sldChg>
      <pc:sldChg chg="addSp modSp add mod setBg">
        <pc:chgData name="Mashal Khan" userId="ff208bdd-e69e-4a16-a659-cb1c3d459121" providerId="ADAL" clId="{6FDBFA82-15E9-43C0-BD8D-65C1E5BFC439}" dt="2021-02-28T15:59:53.895" v="783" actId="403"/>
        <pc:sldMkLst>
          <pc:docMk/>
          <pc:sldMk cId="3076228001" sldId="274"/>
        </pc:sldMkLst>
        <pc:spChg chg="mod">
          <ac:chgData name="Mashal Khan" userId="ff208bdd-e69e-4a16-a659-cb1c3d459121" providerId="ADAL" clId="{6FDBFA82-15E9-43C0-BD8D-65C1E5BFC439}" dt="2021-02-28T15:59:32.860" v="777" actId="26606"/>
          <ac:spMkLst>
            <pc:docMk/>
            <pc:sldMk cId="3076228001" sldId="274"/>
            <ac:spMk id="2" creationId="{00000000-0000-0000-0000-000000000000}"/>
          </ac:spMkLst>
        </pc:spChg>
        <pc:spChg chg="mod">
          <ac:chgData name="Mashal Khan" userId="ff208bdd-e69e-4a16-a659-cb1c3d459121" providerId="ADAL" clId="{6FDBFA82-15E9-43C0-BD8D-65C1E5BFC439}" dt="2021-02-28T15:59:53.895" v="783" actId="403"/>
          <ac:spMkLst>
            <pc:docMk/>
            <pc:sldMk cId="3076228001" sldId="274"/>
            <ac:spMk id="3" creationId="{00000000-0000-0000-0000-000000000000}"/>
          </ac:spMkLst>
        </pc:spChg>
        <pc:spChg chg="add">
          <ac:chgData name="Mashal Khan" userId="ff208bdd-e69e-4a16-a659-cb1c3d459121" providerId="ADAL" clId="{6FDBFA82-15E9-43C0-BD8D-65C1E5BFC439}" dt="2021-02-28T15:59:32.860" v="777" actId="26606"/>
          <ac:spMkLst>
            <pc:docMk/>
            <pc:sldMk cId="3076228001" sldId="274"/>
            <ac:spMk id="8" creationId="{70DFC902-7D23-471A-B557-B6B6917D7A0D}"/>
          </ac:spMkLst>
        </pc:spChg>
        <pc:spChg chg="add">
          <ac:chgData name="Mashal Khan" userId="ff208bdd-e69e-4a16-a659-cb1c3d459121" providerId="ADAL" clId="{6FDBFA82-15E9-43C0-BD8D-65C1E5BFC439}" dt="2021-02-28T15:59:32.860" v="777" actId="26606"/>
          <ac:spMkLst>
            <pc:docMk/>
            <pc:sldMk cId="3076228001" sldId="274"/>
            <ac:spMk id="10" creationId="{A55D5633-D557-4DCA-982C-FF36EB7A1C00}"/>
          </ac:spMkLst>
        </pc:spChg>
        <pc:spChg chg="add">
          <ac:chgData name="Mashal Khan" userId="ff208bdd-e69e-4a16-a659-cb1c3d459121" providerId="ADAL" clId="{6FDBFA82-15E9-43C0-BD8D-65C1E5BFC439}" dt="2021-02-28T15:59:32.860" v="777" actId="26606"/>
          <ac:spMkLst>
            <pc:docMk/>
            <pc:sldMk cId="3076228001" sldId="274"/>
            <ac:spMk id="12" creationId="{450D3AD2-FA80-415F-A9CE-54D884561CD7}"/>
          </ac:spMkLst>
        </pc:spChg>
      </pc:sldChg>
      <pc:sldChg chg="addSp delSp modSp add mod">
        <pc:chgData name="Mashal Khan" userId="ff208bdd-e69e-4a16-a659-cb1c3d459121" providerId="ADAL" clId="{6FDBFA82-15E9-43C0-BD8D-65C1E5BFC439}" dt="2021-02-28T17:15:23.619" v="1649"/>
        <pc:sldMkLst>
          <pc:docMk/>
          <pc:sldMk cId="1617201514" sldId="275"/>
        </pc:sldMkLst>
        <pc:picChg chg="add mod">
          <ac:chgData name="Mashal Khan" userId="ff208bdd-e69e-4a16-a659-cb1c3d459121" providerId="ADAL" clId="{6FDBFA82-15E9-43C0-BD8D-65C1E5BFC439}" dt="2021-02-28T17:15:23.619" v="1649"/>
          <ac:picMkLst>
            <pc:docMk/>
            <pc:sldMk cId="1617201514" sldId="275"/>
            <ac:picMk id="3" creationId="{AD58F655-A1C5-4998-8366-0D3822B50375}"/>
          </ac:picMkLst>
        </pc:picChg>
        <pc:picChg chg="del">
          <ac:chgData name="Mashal Khan" userId="ff208bdd-e69e-4a16-a659-cb1c3d459121" providerId="ADAL" clId="{6FDBFA82-15E9-43C0-BD8D-65C1E5BFC439}" dt="2021-02-28T17:15:22.653" v="1648" actId="478"/>
          <ac:picMkLst>
            <pc:docMk/>
            <pc:sldMk cId="1617201514" sldId="275"/>
            <ac:picMk id="5" creationId="{00000000-0000-0000-0000-000000000000}"/>
          </ac:picMkLst>
        </pc:picChg>
      </pc:sldChg>
      <pc:sldChg chg="addSp delSp modSp add mod setBg">
        <pc:chgData name="Mashal Khan" userId="ff208bdd-e69e-4a16-a659-cb1c3d459121" providerId="ADAL" clId="{6FDBFA82-15E9-43C0-BD8D-65C1E5BFC439}" dt="2021-02-28T17:15:44.088" v="1652" actId="26606"/>
        <pc:sldMkLst>
          <pc:docMk/>
          <pc:sldMk cId="231083729" sldId="276"/>
        </pc:sldMkLst>
        <pc:spChg chg="add">
          <ac:chgData name="Mashal Khan" userId="ff208bdd-e69e-4a16-a659-cb1c3d459121" providerId="ADAL" clId="{6FDBFA82-15E9-43C0-BD8D-65C1E5BFC439}" dt="2021-02-28T17:15:44.088" v="1652" actId="26606"/>
          <ac:spMkLst>
            <pc:docMk/>
            <pc:sldMk cId="231083729" sldId="276"/>
            <ac:spMk id="8" creationId="{42A4FC2C-047E-45A5-965D-8E1E3BF09BC6}"/>
          </ac:spMkLst>
        </pc:spChg>
        <pc:picChg chg="add mod">
          <ac:chgData name="Mashal Khan" userId="ff208bdd-e69e-4a16-a659-cb1c3d459121" providerId="ADAL" clId="{6FDBFA82-15E9-43C0-BD8D-65C1E5BFC439}" dt="2021-02-28T17:15:44.088" v="1652" actId="26606"/>
          <ac:picMkLst>
            <pc:docMk/>
            <pc:sldMk cId="231083729" sldId="276"/>
            <ac:picMk id="3" creationId="{135A1C86-52D7-47FD-B490-735176BF3CA0}"/>
          </ac:picMkLst>
        </pc:picChg>
        <pc:picChg chg="del">
          <ac:chgData name="Mashal Khan" userId="ff208bdd-e69e-4a16-a659-cb1c3d459121" providerId="ADAL" clId="{6FDBFA82-15E9-43C0-BD8D-65C1E5BFC439}" dt="2021-02-28T17:15:26.431" v="1650" actId="478"/>
          <ac:picMkLst>
            <pc:docMk/>
            <pc:sldMk cId="231083729" sldId="276"/>
            <ac:picMk id="4" creationId="{00000000-0000-0000-0000-000000000000}"/>
          </ac:picMkLst>
        </pc:picChg>
      </pc:sldChg>
      <pc:sldChg chg="addSp delSp modSp new mod setBg">
        <pc:chgData name="Mashal Khan" userId="ff208bdd-e69e-4a16-a659-cb1c3d459121" providerId="ADAL" clId="{6FDBFA82-15E9-43C0-BD8D-65C1E5BFC439}" dt="2021-02-28T16:04:58.392" v="840" actId="255"/>
        <pc:sldMkLst>
          <pc:docMk/>
          <pc:sldMk cId="2803546814" sldId="277"/>
        </pc:sldMkLst>
        <pc:spChg chg="del mod">
          <ac:chgData name="Mashal Khan" userId="ff208bdd-e69e-4a16-a659-cb1c3d459121" providerId="ADAL" clId="{6FDBFA82-15E9-43C0-BD8D-65C1E5BFC439}" dt="2021-02-28T16:04:28.146" v="830" actId="478"/>
          <ac:spMkLst>
            <pc:docMk/>
            <pc:sldMk cId="2803546814" sldId="277"/>
            <ac:spMk id="2" creationId="{B6ED72E9-0D51-4A9F-A0FA-572E022C85C6}"/>
          </ac:spMkLst>
        </pc:spChg>
        <pc:spChg chg="mod">
          <ac:chgData name="Mashal Khan" userId="ff208bdd-e69e-4a16-a659-cb1c3d459121" providerId="ADAL" clId="{6FDBFA82-15E9-43C0-BD8D-65C1E5BFC439}" dt="2021-02-28T16:04:58.392" v="840" actId="255"/>
          <ac:spMkLst>
            <pc:docMk/>
            <pc:sldMk cId="2803546814" sldId="277"/>
            <ac:spMk id="3" creationId="{E7F228B8-1B30-4B63-BB72-CBF448D0AD15}"/>
          </ac:spMkLst>
        </pc:spChg>
        <pc:picChg chg="add mod">
          <ac:chgData name="Mashal Khan" userId="ff208bdd-e69e-4a16-a659-cb1c3d459121" providerId="ADAL" clId="{6FDBFA82-15E9-43C0-BD8D-65C1E5BFC439}" dt="2021-02-28T16:04:11.163" v="828" actId="26606"/>
          <ac:picMkLst>
            <pc:docMk/>
            <pc:sldMk cId="2803546814" sldId="277"/>
            <ac:picMk id="1026" creationId="{05474C1F-78E2-4A0D-A9E1-73170C7ACED2}"/>
          </ac:picMkLst>
        </pc:picChg>
        <pc:cxnChg chg="add">
          <ac:chgData name="Mashal Khan" userId="ff208bdd-e69e-4a16-a659-cb1c3d459121" providerId="ADAL" clId="{6FDBFA82-15E9-43C0-BD8D-65C1E5BFC439}" dt="2021-02-28T16:04:11.163" v="828" actId="26606"/>
          <ac:cxnSpMkLst>
            <pc:docMk/>
            <pc:sldMk cId="2803546814" sldId="277"/>
            <ac:cxnSpMk id="71" creationId="{A7F400EE-A8A5-48AF-B4D6-291B52C6F0B0}"/>
          </ac:cxnSpMkLst>
        </pc:cxnChg>
      </pc:sldChg>
      <pc:sldChg chg="addSp modSp new mod setBg">
        <pc:chgData name="Mashal Khan" userId="ff208bdd-e69e-4a16-a659-cb1c3d459121" providerId="ADAL" clId="{6FDBFA82-15E9-43C0-BD8D-65C1E5BFC439}" dt="2021-02-28T16:08:21.398" v="865" actId="403"/>
        <pc:sldMkLst>
          <pc:docMk/>
          <pc:sldMk cId="3930461501" sldId="278"/>
        </pc:sldMkLst>
        <pc:spChg chg="mod">
          <ac:chgData name="Mashal Khan" userId="ff208bdd-e69e-4a16-a659-cb1c3d459121" providerId="ADAL" clId="{6FDBFA82-15E9-43C0-BD8D-65C1E5BFC439}" dt="2021-02-28T16:07:58.347" v="862" actId="26606"/>
          <ac:spMkLst>
            <pc:docMk/>
            <pc:sldMk cId="3930461501" sldId="278"/>
            <ac:spMk id="2" creationId="{4652F63B-0214-41F0-AE81-C426809C52FC}"/>
          </ac:spMkLst>
        </pc:spChg>
        <pc:spChg chg="mod">
          <ac:chgData name="Mashal Khan" userId="ff208bdd-e69e-4a16-a659-cb1c3d459121" providerId="ADAL" clId="{6FDBFA82-15E9-43C0-BD8D-65C1E5BFC439}" dt="2021-02-28T16:08:21.398" v="865" actId="403"/>
          <ac:spMkLst>
            <pc:docMk/>
            <pc:sldMk cId="3930461501" sldId="278"/>
            <ac:spMk id="3" creationId="{8B126034-75D9-4C3B-A79F-B4F74497FB89}"/>
          </ac:spMkLst>
        </pc:spChg>
        <pc:spChg chg="add">
          <ac:chgData name="Mashal Khan" userId="ff208bdd-e69e-4a16-a659-cb1c3d459121" providerId="ADAL" clId="{6FDBFA82-15E9-43C0-BD8D-65C1E5BFC439}" dt="2021-02-28T16:07:58.347" v="862" actId="26606"/>
          <ac:spMkLst>
            <pc:docMk/>
            <pc:sldMk cId="3930461501" sldId="278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6:07:58.347" v="862" actId="26606"/>
          <ac:spMkLst>
            <pc:docMk/>
            <pc:sldMk cId="3930461501" sldId="278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6:07:58.347" v="862" actId="26606"/>
          <ac:spMkLst>
            <pc:docMk/>
            <pc:sldMk cId="3930461501" sldId="278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6:07:58.347" v="862" actId="26606"/>
          <ac:spMkLst>
            <pc:docMk/>
            <pc:sldMk cId="3930461501" sldId="278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6:07:58.347" v="862" actId="26606"/>
          <ac:spMkLst>
            <pc:docMk/>
            <pc:sldMk cId="3930461501" sldId="278"/>
            <ac:spMk id="16" creationId="{53E5B1A8-3AC9-4BD1-9BBC-78CA94F2D1BA}"/>
          </ac:spMkLst>
        </pc:spChg>
      </pc:sldChg>
      <pc:sldChg chg="addSp modSp new mod setBg">
        <pc:chgData name="Mashal Khan" userId="ff208bdd-e69e-4a16-a659-cb1c3d459121" providerId="ADAL" clId="{6FDBFA82-15E9-43C0-BD8D-65C1E5BFC439}" dt="2021-02-28T16:11:42.039" v="886" actId="26606"/>
        <pc:sldMkLst>
          <pc:docMk/>
          <pc:sldMk cId="3710455846" sldId="279"/>
        </pc:sldMkLst>
        <pc:spChg chg="mod">
          <ac:chgData name="Mashal Khan" userId="ff208bdd-e69e-4a16-a659-cb1c3d459121" providerId="ADAL" clId="{6FDBFA82-15E9-43C0-BD8D-65C1E5BFC439}" dt="2021-02-28T16:11:42.039" v="886" actId="26606"/>
          <ac:spMkLst>
            <pc:docMk/>
            <pc:sldMk cId="3710455846" sldId="279"/>
            <ac:spMk id="2" creationId="{8EBBDC83-8E7D-4ED1-9EBA-FFD1066E322E}"/>
          </ac:spMkLst>
        </pc:spChg>
        <pc:spChg chg="mod">
          <ac:chgData name="Mashal Khan" userId="ff208bdd-e69e-4a16-a659-cb1c3d459121" providerId="ADAL" clId="{6FDBFA82-15E9-43C0-BD8D-65C1E5BFC439}" dt="2021-02-28T16:11:42.039" v="886" actId="26606"/>
          <ac:spMkLst>
            <pc:docMk/>
            <pc:sldMk cId="3710455846" sldId="279"/>
            <ac:spMk id="3" creationId="{4CE9632E-8A5D-45DB-8C72-6CBEEE3CB27E}"/>
          </ac:spMkLst>
        </pc:spChg>
        <pc:spChg chg="add">
          <ac:chgData name="Mashal Khan" userId="ff208bdd-e69e-4a16-a659-cb1c3d459121" providerId="ADAL" clId="{6FDBFA82-15E9-43C0-BD8D-65C1E5BFC439}" dt="2021-02-28T16:11:42.039" v="886" actId="26606"/>
          <ac:spMkLst>
            <pc:docMk/>
            <pc:sldMk cId="3710455846" sldId="279"/>
            <ac:spMk id="8" creationId="{1BB867FF-FC45-48F7-8104-F89BE54909F1}"/>
          </ac:spMkLst>
        </pc:spChg>
        <pc:spChg chg="add">
          <ac:chgData name="Mashal Khan" userId="ff208bdd-e69e-4a16-a659-cb1c3d459121" providerId="ADAL" clId="{6FDBFA82-15E9-43C0-BD8D-65C1E5BFC439}" dt="2021-02-28T16:11:42.039" v="886" actId="26606"/>
          <ac:spMkLst>
            <pc:docMk/>
            <pc:sldMk cId="3710455846" sldId="279"/>
            <ac:spMk id="10" creationId="{8BB56887-D0D5-4F0C-9E19-7247EB83C8B7}"/>
          </ac:spMkLst>
        </pc:spChg>
        <pc:spChg chg="add">
          <ac:chgData name="Mashal Khan" userId="ff208bdd-e69e-4a16-a659-cb1c3d459121" providerId="ADAL" clId="{6FDBFA82-15E9-43C0-BD8D-65C1E5BFC439}" dt="2021-02-28T16:11:42.039" v="886" actId="26606"/>
          <ac:spMkLst>
            <pc:docMk/>
            <pc:sldMk cId="3710455846" sldId="279"/>
            <ac:spMk id="12" creationId="{081E4A58-353D-44AE-B2FC-2A74E2E400F7}"/>
          </ac:spMkLst>
        </pc:spChg>
      </pc:sldChg>
      <pc:sldChg chg="addSp delSp modSp new mod setBg modNotesTx">
        <pc:chgData name="Mashal Khan" userId="ff208bdd-e69e-4a16-a659-cb1c3d459121" providerId="ADAL" clId="{6FDBFA82-15E9-43C0-BD8D-65C1E5BFC439}" dt="2021-03-01T06:31:40.775" v="2912" actId="20577"/>
        <pc:sldMkLst>
          <pc:docMk/>
          <pc:sldMk cId="2320002459" sldId="280"/>
        </pc:sldMkLst>
        <pc:spChg chg="mod">
          <ac:chgData name="Mashal Khan" userId="ff208bdd-e69e-4a16-a659-cb1c3d459121" providerId="ADAL" clId="{6FDBFA82-15E9-43C0-BD8D-65C1E5BFC439}" dt="2021-02-28T16:16:12.408" v="1030" actId="1076"/>
          <ac:spMkLst>
            <pc:docMk/>
            <pc:sldMk cId="2320002459" sldId="280"/>
            <ac:spMk id="2" creationId="{1097A0AB-2169-4BB1-BE6A-E02326C25AF7}"/>
          </ac:spMkLst>
        </pc:spChg>
        <pc:spChg chg="mod">
          <ac:chgData name="Mashal Khan" userId="ff208bdd-e69e-4a16-a659-cb1c3d459121" providerId="ADAL" clId="{6FDBFA82-15E9-43C0-BD8D-65C1E5BFC439}" dt="2021-03-01T06:31:35.897" v="2903" actId="20577"/>
          <ac:spMkLst>
            <pc:docMk/>
            <pc:sldMk cId="2320002459" sldId="280"/>
            <ac:spMk id="3" creationId="{B0B99901-3E66-46A1-9E7A-EDB4CD699B6E}"/>
          </ac:spMkLst>
        </pc:spChg>
        <pc:spChg chg="add del">
          <ac:chgData name="Mashal Khan" userId="ff208bdd-e69e-4a16-a659-cb1c3d459121" providerId="ADAL" clId="{6FDBFA82-15E9-43C0-BD8D-65C1E5BFC439}" dt="2021-02-28T16:14:47.696" v="1004" actId="26606"/>
          <ac:spMkLst>
            <pc:docMk/>
            <pc:sldMk cId="2320002459" sldId="280"/>
            <ac:spMk id="10" creationId="{AFA67CD3-AB4E-4A7A-BEB8-53C445D8C44E}"/>
          </ac:spMkLst>
        </pc:spChg>
        <pc:spChg chg="add del">
          <ac:chgData name="Mashal Khan" userId="ff208bdd-e69e-4a16-a659-cb1c3d459121" providerId="ADAL" clId="{6FDBFA82-15E9-43C0-BD8D-65C1E5BFC439}" dt="2021-02-28T16:14:47.696" v="1004" actId="26606"/>
          <ac:spMkLst>
            <pc:docMk/>
            <pc:sldMk cId="2320002459" sldId="280"/>
            <ac:spMk id="14" creationId="{339C8D78-A644-462F-B674-F440635E5353}"/>
          </ac:spMkLst>
        </pc:spChg>
        <pc:spChg chg="add del">
          <ac:chgData name="Mashal Khan" userId="ff208bdd-e69e-4a16-a659-cb1c3d459121" providerId="ADAL" clId="{6FDBFA82-15E9-43C0-BD8D-65C1E5BFC439}" dt="2021-02-28T16:15:31.601" v="1020" actId="26606"/>
          <ac:spMkLst>
            <pc:docMk/>
            <pc:sldMk cId="2320002459" sldId="280"/>
            <ac:spMk id="16" creationId="{AFA67CD3-AB4E-4A7A-BEB8-53C445D8C44E}"/>
          </ac:spMkLst>
        </pc:spChg>
        <pc:spChg chg="add del">
          <ac:chgData name="Mashal Khan" userId="ff208bdd-e69e-4a16-a659-cb1c3d459121" providerId="ADAL" clId="{6FDBFA82-15E9-43C0-BD8D-65C1E5BFC439}" dt="2021-02-28T16:15:31.601" v="1020" actId="26606"/>
          <ac:spMkLst>
            <pc:docMk/>
            <pc:sldMk cId="2320002459" sldId="280"/>
            <ac:spMk id="18" creationId="{339C8D78-A644-462F-B674-F440635E5353}"/>
          </ac:spMkLst>
        </pc:spChg>
        <pc:spChg chg="add del">
          <ac:chgData name="Mashal Khan" userId="ff208bdd-e69e-4a16-a659-cb1c3d459121" providerId="ADAL" clId="{6FDBFA82-15E9-43C0-BD8D-65C1E5BFC439}" dt="2021-02-28T16:15:30.515" v="1017" actId="26606"/>
          <ac:spMkLst>
            <pc:docMk/>
            <pc:sldMk cId="2320002459" sldId="280"/>
            <ac:spMk id="24" creationId="{8E20FA99-AAAC-4AF3-9FAE-707420324F1C}"/>
          </ac:spMkLst>
        </pc:spChg>
        <pc:spChg chg="add del">
          <ac:chgData name="Mashal Khan" userId="ff208bdd-e69e-4a16-a659-cb1c3d459121" providerId="ADAL" clId="{6FDBFA82-15E9-43C0-BD8D-65C1E5BFC439}" dt="2021-02-28T16:15:30.515" v="1017" actId="26606"/>
          <ac:spMkLst>
            <pc:docMk/>
            <pc:sldMk cId="2320002459" sldId="280"/>
            <ac:spMk id="26" creationId="{9573BE85-6043-4C3A-A7DD-483A0A5FB740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28" creationId="{8590ADD5-9383-4D3D-9047-3DA2593CCB5D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29" creationId="{1CD81A2A-6ED4-4EF4-A14C-912D31E14800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30" creationId="{DABE3E45-88CF-45D8-8D40-C773324D93F6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31" creationId="{1661932C-CA15-4E17-B115-FAE7CBEE4789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34" creationId="{B91ECDA9-56DC-4270-8F33-01C5637B8CEB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36" creationId="{75F47824-961D-465D-84F9-EAE11BC6173B}"/>
          </ac:spMkLst>
        </pc:spChg>
        <pc:spChg chg="add del">
          <ac:chgData name="Mashal Khan" userId="ff208bdd-e69e-4a16-a659-cb1c3d459121" providerId="ADAL" clId="{6FDBFA82-15E9-43C0-BD8D-65C1E5BFC439}" dt="2021-02-28T16:15:31.595" v="1019" actId="26606"/>
          <ac:spMkLst>
            <pc:docMk/>
            <pc:sldMk cId="2320002459" sldId="280"/>
            <ac:spMk id="38" creationId="{FEC9DA3E-C1D7-472D-B7C0-F71AE41FBA23}"/>
          </ac:spMkLst>
        </pc:spChg>
        <pc:spChg chg="add">
          <ac:chgData name="Mashal Khan" userId="ff208bdd-e69e-4a16-a659-cb1c3d459121" providerId="ADAL" clId="{6FDBFA82-15E9-43C0-BD8D-65C1E5BFC439}" dt="2021-02-28T16:15:31.601" v="1020" actId="26606"/>
          <ac:spMkLst>
            <pc:docMk/>
            <pc:sldMk cId="2320002459" sldId="280"/>
            <ac:spMk id="40" creationId="{8E20FA99-AAAC-4AF3-9FAE-707420324F1C}"/>
          </ac:spMkLst>
        </pc:spChg>
        <pc:spChg chg="add">
          <ac:chgData name="Mashal Khan" userId="ff208bdd-e69e-4a16-a659-cb1c3d459121" providerId="ADAL" clId="{6FDBFA82-15E9-43C0-BD8D-65C1E5BFC439}" dt="2021-02-28T16:15:31.601" v="1020" actId="26606"/>
          <ac:spMkLst>
            <pc:docMk/>
            <pc:sldMk cId="2320002459" sldId="280"/>
            <ac:spMk id="41" creationId="{9573BE85-6043-4C3A-A7DD-483A0A5FB740}"/>
          </ac:spMkLst>
        </pc:spChg>
        <pc:picChg chg="add mod">
          <ac:chgData name="Mashal Khan" userId="ff208bdd-e69e-4a16-a659-cb1c3d459121" providerId="ADAL" clId="{6FDBFA82-15E9-43C0-BD8D-65C1E5BFC439}" dt="2021-02-28T16:17:47.452" v="1056" actId="1076"/>
          <ac:picMkLst>
            <pc:docMk/>
            <pc:sldMk cId="2320002459" sldId="280"/>
            <ac:picMk id="4" creationId="{E621CA04-C5DB-49A4-9887-4E6D49A9A1CB}"/>
          </ac:picMkLst>
        </pc:picChg>
        <pc:picChg chg="add mod">
          <ac:chgData name="Mashal Khan" userId="ff208bdd-e69e-4a16-a659-cb1c3d459121" providerId="ADAL" clId="{6FDBFA82-15E9-43C0-BD8D-65C1E5BFC439}" dt="2021-02-28T16:18:41.558" v="1083" actId="1076"/>
          <ac:picMkLst>
            <pc:docMk/>
            <pc:sldMk cId="2320002459" sldId="280"/>
            <ac:picMk id="5" creationId="{5B0F038B-C2BA-4132-B875-670B4AE5E2A4}"/>
          </ac:picMkLst>
        </pc:picChg>
        <pc:picChg chg="add mod">
          <ac:chgData name="Mashal Khan" userId="ff208bdd-e69e-4a16-a659-cb1c3d459121" providerId="ADAL" clId="{6FDBFA82-15E9-43C0-BD8D-65C1E5BFC439}" dt="2021-02-28T16:19:53.319" v="1137" actId="1076"/>
          <ac:picMkLst>
            <pc:docMk/>
            <pc:sldMk cId="2320002459" sldId="280"/>
            <ac:picMk id="6" creationId="{5FB27FD6-A49D-4A37-B39E-CD489771CC26}"/>
          </ac:picMkLst>
        </pc:picChg>
        <pc:picChg chg="add del">
          <ac:chgData name="Mashal Khan" userId="ff208bdd-e69e-4a16-a659-cb1c3d459121" providerId="ADAL" clId="{6FDBFA82-15E9-43C0-BD8D-65C1E5BFC439}" dt="2021-02-28T16:14:47.696" v="1004" actId="26606"/>
          <ac:picMkLst>
            <pc:docMk/>
            <pc:sldMk cId="2320002459" sldId="280"/>
            <ac:picMk id="7" creationId="{BC2B7971-CB71-43D4-B36A-15917F92328A}"/>
          </ac:picMkLst>
        </pc:picChg>
        <pc:picChg chg="add del">
          <ac:chgData name="Mashal Khan" userId="ff208bdd-e69e-4a16-a659-cb1c3d459121" providerId="ADAL" clId="{6FDBFA82-15E9-43C0-BD8D-65C1E5BFC439}" dt="2021-02-28T16:14:47.696" v="1004" actId="26606"/>
          <ac:picMkLst>
            <pc:docMk/>
            <pc:sldMk cId="2320002459" sldId="280"/>
            <ac:picMk id="12" creationId="{07CF545F-9C2E-4446-97CD-AD92990C2B68}"/>
          </ac:picMkLst>
        </pc:picChg>
        <pc:picChg chg="add del">
          <ac:chgData name="Mashal Khan" userId="ff208bdd-e69e-4a16-a659-cb1c3d459121" providerId="ADAL" clId="{6FDBFA82-15E9-43C0-BD8D-65C1E5BFC439}" dt="2021-02-28T16:15:31.601" v="1020" actId="26606"/>
          <ac:picMkLst>
            <pc:docMk/>
            <pc:sldMk cId="2320002459" sldId="280"/>
            <ac:picMk id="17" creationId="{07CF545F-9C2E-4446-97CD-AD92990C2B68}"/>
          </ac:picMkLst>
        </pc:picChg>
        <pc:picChg chg="add mod ord">
          <ac:chgData name="Mashal Khan" userId="ff208bdd-e69e-4a16-a659-cb1c3d459121" providerId="ADAL" clId="{6FDBFA82-15E9-43C0-BD8D-65C1E5BFC439}" dt="2021-02-28T16:15:31.601" v="1020" actId="26606"/>
          <ac:picMkLst>
            <pc:docMk/>
            <pc:sldMk cId="2320002459" sldId="280"/>
            <ac:picMk id="19" creationId="{A709173A-6DF5-429E-A5DE-C95A418944D5}"/>
          </ac:picMkLst>
        </pc:picChg>
        <pc:picChg chg="add del mod">
          <ac:chgData name="Mashal Khan" userId="ff208bdd-e69e-4a16-a659-cb1c3d459121" providerId="ADAL" clId="{6FDBFA82-15E9-43C0-BD8D-65C1E5BFC439}" dt="2021-02-28T16:17:12.095" v="1037"/>
          <ac:picMkLst>
            <pc:docMk/>
            <pc:sldMk cId="2320002459" sldId="280"/>
            <ac:picMk id="2050" creationId="{FB79FF84-79CD-4A97-A577-14C8E95992E0}"/>
          </ac:picMkLst>
        </pc:picChg>
        <pc:cxnChg chg="add del">
          <ac:chgData name="Mashal Khan" userId="ff208bdd-e69e-4a16-a659-cb1c3d459121" providerId="ADAL" clId="{6FDBFA82-15E9-43C0-BD8D-65C1E5BFC439}" dt="2021-02-28T16:15:31.595" v="1019" actId="26606"/>
          <ac:cxnSpMkLst>
            <pc:docMk/>
            <pc:sldMk cId="2320002459" sldId="280"/>
            <ac:cxnSpMk id="32" creationId="{49CD1692-827B-4C8D-B4A1-134FD04CF45C}"/>
          </ac:cxnSpMkLst>
        </pc:cxnChg>
      </pc:sldChg>
      <pc:sldChg chg="addSp modSp new mod setBg modNotesTx">
        <pc:chgData name="Mashal Khan" userId="ff208bdd-e69e-4a16-a659-cb1c3d459121" providerId="ADAL" clId="{6FDBFA82-15E9-43C0-BD8D-65C1E5BFC439}" dt="2021-03-02T09:19:08.089" v="2983" actId="1036"/>
        <pc:sldMkLst>
          <pc:docMk/>
          <pc:sldMk cId="1268029893" sldId="281"/>
        </pc:sldMkLst>
        <pc:spChg chg="mod">
          <ac:chgData name="Mashal Khan" userId="ff208bdd-e69e-4a16-a659-cb1c3d459121" providerId="ADAL" clId="{6FDBFA82-15E9-43C0-BD8D-65C1E5BFC439}" dt="2021-02-28T16:21:48.929" v="1199" actId="26606"/>
          <ac:spMkLst>
            <pc:docMk/>
            <pc:sldMk cId="1268029893" sldId="281"/>
            <ac:spMk id="2" creationId="{7639800F-35EE-46F0-A098-20ADDD3AA36F}"/>
          </ac:spMkLst>
        </pc:spChg>
        <pc:spChg chg="mod">
          <ac:chgData name="Mashal Khan" userId="ff208bdd-e69e-4a16-a659-cb1c3d459121" providerId="ADAL" clId="{6FDBFA82-15E9-43C0-BD8D-65C1E5BFC439}" dt="2021-02-28T16:21:55.431" v="1200" actId="403"/>
          <ac:spMkLst>
            <pc:docMk/>
            <pc:sldMk cId="1268029893" sldId="281"/>
            <ac:spMk id="3" creationId="{73E429A1-4473-4B67-8499-D783318B14FD}"/>
          </ac:spMkLst>
        </pc:spChg>
        <pc:picChg chg="add mod">
          <ac:chgData name="Mashal Khan" userId="ff208bdd-e69e-4a16-a659-cb1c3d459121" providerId="ADAL" clId="{6FDBFA82-15E9-43C0-BD8D-65C1E5BFC439}" dt="2021-03-02T09:19:08.089" v="2983" actId="1036"/>
          <ac:picMkLst>
            <pc:docMk/>
            <pc:sldMk cId="1268029893" sldId="281"/>
            <ac:picMk id="5" creationId="{945BD25E-FD01-47AE-9282-0E4419566158}"/>
          </ac:picMkLst>
        </pc:picChg>
        <pc:cxnChg chg="add">
          <ac:chgData name="Mashal Khan" userId="ff208bdd-e69e-4a16-a659-cb1c3d459121" providerId="ADAL" clId="{6FDBFA82-15E9-43C0-BD8D-65C1E5BFC439}" dt="2021-02-28T16:21:48.929" v="1199" actId="26606"/>
          <ac:cxnSpMkLst>
            <pc:docMk/>
            <pc:sldMk cId="1268029893" sldId="281"/>
            <ac:cxnSpMk id="9" creationId="{A7F400EE-A8A5-48AF-B4D6-291B52C6F0B0}"/>
          </ac:cxnSpMkLst>
        </pc:cxnChg>
      </pc:sldChg>
      <pc:sldChg chg="addSp delSp modSp new mod setBg modNotesTx">
        <pc:chgData name="Mashal Khan" userId="ff208bdd-e69e-4a16-a659-cb1c3d459121" providerId="ADAL" clId="{6FDBFA82-15E9-43C0-BD8D-65C1E5BFC439}" dt="2021-02-28T16:27:47.064" v="1399"/>
        <pc:sldMkLst>
          <pc:docMk/>
          <pc:sldMk cId="614049254" sldId="282"/>
        </pc:sldMkLst>
        <pc:spChg chg="mod">
          <ac:chgData name="Mashal Khan" userId="ff208bdd-e69e-4a16-a659-cb1c3d459121" providerId="ADAL" clId="{6FDBFA82-15E9-43C0-BD8D-65C1E5BFC439}" dt="2021-02-28T16:26:48.777" v="1396" actId="26606"/>
          <ac:spMkLst>
            <pc:docMk/>
            <pc:sldMk cId="614049254" sldId="282"/>
            <ac:spMk id="2" creationId="{4CA6A3FA-FD14-49F2-B6EB-CBE8A1D87878}"/>
          </ac:spMkLst>
        </pc:spChg>
        <pc:spChg chg="mod">
          <ac:chgData name="Mashal Khan" userId="ff208bdd-e69e-4a16-a659-cb1c3d459121" providerId="ADAL" clId="{6FDBFA82-15E9-43C0-BD8D-65C1E5BFC439}" dt="2021-02-28T16:26:54.367" v="1397" actId="403"/>
          <ac:spMkLst>
            <pc:docMk/>
            <pc:sldMk cId="614049254" sldId="282"/>
            <ac:spMk id="3" creationId="{B2208A6C-CB5E-49DF-9BB2-554CBFDC9C2F}"/>
          </ac:spMkLst>
        </pc:spChg>
        <pc:spChg chg="add">
          <ac:chgData name="Mashal Khan" userId="ff208bdd-e69e-4a16-a659-cb1c3d459121" providerId="ADAL" clId="{6FDBFA82-15E9-43C0-BD8D-65C1E5BFC439}" dt="2021-02-28T16:26:48.777" v="1396" actId="26606"/>
          <ac:spMkLst>
            <pc:docMk/>
            <pc:sldMk cId="614049254" sldId="282"/>
            <ac:spMk id="8" creationId="{1B15ED52-F352-441B-82BF-E0EA34836D08}"/>
          </ac:spMkLst>
        </pc:spChg>
        <pc:spChg chg="add del">
          <ac:chgData name="Mashal Khan" userId="ff208bdd-e69e-4a16-a659-cb1c3d459121" providerId="ADAL" clId="{6FDBFA82-15E9-43C0-BD8D-65C1E5BFC439}" dt="2021-02-28T16:26:28.993" v="1393" actId="26606"/>
          <ac:spMkLst>
            <pc:docMk/>
            <pc:sldMk cId="614049254" sldId="282"/>
            <ac:spMk id="10" creationId="{8E20FA99-AAAC-4AF3-9FAE-707420324F1C}"/>
          </ac:spMkLst>
        </pc:spChg>
        <pc:spChg chg="add">
          <ac:chgData name="Mashal Khan" userId="ff208bdd-e69e-4a16-a659-cb1c3d459121" providerId="ADAL" clId="{6FDBFA82-15E9-43C0-BD8D-65C1E5BFC439}" dt="2021-02-28T16:26:48.777" v="1396" actId="26606"/>
          <ac:spMkLst>
            <pc:docMk/>
            <pc:sldMk cId="614049254" sldId="282"/>
            <ac:spMk id="11" creationId="{3B2E3793-BFE6-45A2-9B7B-E18844431C99}"/>
          </ac:spMkLst>
        </pc:spChg>
        <pc:spChg chg="add del">
          <ac:chgData name="Mashal Khan" userId="ff208bdd-e69e-4a16-a659-cb1c3d459121" providerId="ADAL" clId="{6FDBFA82-15E9-43C0-BD8D-65C1E5BFC439}" dt="2021-02-28T16:26:28.993" v="1393" actId="26606"/>
          <ac:spMkLst>
            <pc:docMk/>
            <pc:sldMk cId="614049254" sldId="282"/>
            <ac:spMk id="12" creationId="{9573BE85-6043-4C3A-A7DD-483A0A5FB740}"/>
          </ac:spMkLst>
        </pc:spChg>
        <pc:spChg chg="add">
          <ac:chgData name="Mashal Khan" userId="ff208bdd-e69e-4a16-a659-cb1c3d459121" providerId="ADAL" clId="{6FDBFA82-15E9-43C0-BD8D-65C1E5BFC439}" dt="2021-02-28T16:26:48.777" v="1396" actId="26606"/>
          <ac:spMkLst>
            <pc:docMk/>
            <pc:sldMk cId="614049254" sldId="282"/>
            <ac:spMk id="13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6:26:48.777" v="1396" actId="26606"/>
          <ac:spMkLst>
            <pc:docMk/>
            <pc:sldMk cId="614049254" sldId="282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6:26:48.777" v="1396" actId="26606"/>
          <ac:spMkLst>
            <pc:docMk/>
            <pc:sldMk cId="614049254" sldId="282"/>
            <ac:spMk id="16" creationId="{53E5B1A8-3AC9-4BD1-9BBC-78CA94F2D1BA}"/>
          </ac:spMkLst>
        </pc:spChg>
        <pc:picChg chg="add del">
          <ac:chgData name="Mashal Khan" userId="ff208bdd-e69e-4a16-a659-cb1c3d459121" providerId="ADAL" clId="{6FDBFA82-15E9-43C0-BD8D-65C1E5BFC439}" dt="2021-02-28T16:26:48.767" v="1395" actId="26606"/>
          <ac:picMkLst>
            <pc:docMk/>
            <pc:sldMk cId="614049254" sldId="282"/>
            <ac:picMk id="5" creationId="{36B4919A-7509-4DFE-BB94-185BF587FEA6}"/>
          </ac:picMkLst>
        </pc:picChg>
        <pc:picChg chg="add del">
          <ac:chgData name="Mashal Khan" userId="ff208bdd-e69e-4a16-a659-cb1c3d459121" providerId="ADAL" clId="{6FDBFA82-15E9-43C0-BD8D-65C1E5BFC439}" dt="2021-02-28T16:26:28.993" v="1393" actId="26606"/>
          <ac:picMkLst>
            <pc:docMk/>
            <pc:sldMk cId="614049254" sldId="282"/>
            <ac:picMk id="7" creationId="{31492382-B91C-47AB-9A85-E838F946DF3E}"/>
          </ac:picMkLst>
        </pc:picChg>
        <pc:cxnChg chg="add del">
          <ac:chgData name="Mashal Khan" userId="ff208bdd-e69e-4a16-a659-cb1c3d459121" providerId="ADAL" clId="{6FDBFA82-15E9-43C0-BD8D-65C1E5BFC439}" dt="2021-02-28T16:26:48.767" v="1395" actId="26606"/>
          <ac:cxnSpMkLst>
            <pc:docMk/>
            <pc:sldMk cId="614049254" sldId="282"/>
            <ac:cxnSpMk id="9" creationId="{A7F400EE-A8A5-48AF-B4D6-291B52C6F0B0}"/>
          </ac:cxnSpMkLst>
        </pc:cxnChg>
      </pc:sldChg>
      <pc:sldChg chg="addSp modSp new mod setBg">
        <pc:chgData name="Mashal Khan" userId="ff208bdd-e69e-4a16-a659-cb1c3d459121" providerId="ADAL" clId="{6FDBFA82-15E9-43C0-BD8D-65C1E5BFC439}" dt="2021-02-28T16:29:42.034" v="1420" actId="403"/>
        <pc:sldMkLst>
          <pc:docMk/>
          <pc:sldMk cId="3973992486" sldId="283"/>
        </pc:sldMkLst>
        <pc:spChg chg="mod">
          <ac:chgData name="Mashal Khan" userId="ff208bdd-e69e-4a16-a659-cb1c3d459121" providerId="ADAL" clId="{6FDBFA82-15E9-43C0-BD8D-65C1E5BFC439}" dt="2021-02-28T16:29:30.545" v="1417" actId="26606"/>
          <ac:spMkLst>
            <pc:docMk/>
            <pc:sldMk cId="3973992486" sldId="283"/>
            <ac:spMk id="2" creationId="{2178E037-6773-4659-8B19-F6BE1139883D}"/>
          </ac:spMkLst>
        </pc:spChg>
        <pc:spChg chg="mod">
          <ac:chgData name="Mashal Khan" userId="ff208bdd-e69e-4a16-a659-cb1c3d459121" providerId="ADAL" clId="{6FDBFA82-15E9-43C0-BD8D-65C1E5BFC439}" dt="2021-02-28T16:29:42.034" v="1420" actId="403"/>
          <ac:spMkLst>
            <pc:docMk/>
            <pc:sldMk cId="3973992486" sldId="283"/>
            <ac:spMk id="3" creationId="{29E9111B-14B6-4DF5-96B9-4E0337E68AAC}"/>
          </ac:spMkLst>
        </pc:spChg>
        <pc:spChg chg="add">
          <ac:chgData name="Mashal Khan" userId="ff208bdd-e69e-4a16-a659-cb1c3d459121" providerId="ADAL" clId="{6FDBFA82-15E9-43C0-BD8D-65C1E5BFC439}" dt="2021-02-28T16:29:30.545" v="1417" actId="26606"/>
          <ac:spMkLst>
            <pc:docMk/>
            <pc:sldMk cId="3973992486" sldId="283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6:29:30.545" v="1417" actId="26606"/>
          <ac:spMkLst>
            <pc:docMk/>
            <pc:sldMk cId="3973992486" sldId="283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6:29:30.545" v="1417" actId="26606"/>
          <ac:spMkLst>
            <pc:docMk/>
            <pc:sldMk cId="3973992486" sldId="283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6:29:30.545" v="1417" actId="26606"/>
          <ac:spMkLst>
            <pc:docMk/>
            <pc:sldMk cId="3973992486" sldId="283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6:29:30.545" v="1417" actId="26606"/>
          <ac:spMkLst>
            <pc:docMk/>
            <pc:sldMk cId="3973992486" sldId="283"/>
            <ac:spMk id="16" creationId="{53E5B1A8-3AC9-4BD1-9BBC-78CA94F2D1BA}"/>
          </ac:spMkLst>
        </pc:spChg>
      </pc:sldChg>
      <pc:sldChg chg="addSp delSp modSp new mod setBg modNotesTx">
        <pc:chgData name="Mashal Khan" userId="ff208bdd-e69e-4a16-a659-cb1c3d459121" providerId="ADAL" clId="{6FDBFA82-15E9-43C0-BD8D-65C1E5BFC439}" dt="2021-03-01T07:10:42.846" v="2958" actId="20577"/>
        <pc:sldMkLst>
          <pc:docMk/>
          <pc:sldMk cId="734361335" sldId="284"/>
        </pc:sldMkLst>
        <pc:spChg chg="mod">
          <ac:chgData name="Mashal Khan" userId="ff208bdd-e69e-4a16-a659-cb1c3d459121" providerId="ADAL" clId="{6FDBFA82-15E9-43C0-BD8D-65C1E5BFC439}" dt="2021-02-28T16:32:46.365" v="1445" actId="26606"/>
          <ac:spMkLst>
            <pc:docMk/>
            <pc:sldMk cId="734361335" sldId="284"/>
            <ac:spMk id="2" creationId="{2995DBB1-9EB8-4A8F-BF9A-EBB9E5D3EDA4}"/>
          </ac:spMkLst>
        </pc:spChg>
        <pc:spChg chg="mod">
          <ac:chgData name="Mashal Khan" userId="ff208bdd-e69e-4a16-a659-cb1c3d459121" providerId="ADAL" clId="{6FDBFA82-15E9-43C0-BD8D-65C1E5BFC439}" dt="2021-02-28T16:32:53.659" v="1447" actId="403"/>
          <ac:spMkLst>
            <pc:docMk/>
            <pc:sldMk cId="734361335" sldId="284"/>
            <ac:spMk id="3" creationId="{088EC0BE-5795-40FA-AF14-D2CC254B8D39}"/>
          </ac:spMkLst>
        </pc:spChg>
        <pc:spChg chg="add">
          <ac:chgData name="Mashal Khan" userId="ff208bdd-e69e-4a16-a659-cb1c3d459121" providerId="ADAL" clId="{6FDBFA82-15E9-43C0-BD8D-65C1E5BFC439}" dt="2021-02-28T16:32:46.365" v="1445" actId="26606"/>
          <ac:spMkLst>
            <pc:docMk/>
            <pc:sldMk cId="734361335" sldId="284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6:32:46.365" v="1445" actId="26606"/>
          <ac:spMkLst>
            <pc:docMk/>
            <pc:sldMk cId="734361335" sldId="284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6:32:46.365" v="1445" actId="26606"/>
          <ac:spMkLst>
            <pc:docMk/>
            <pc:sldMk cId="734361335" sldId="284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6:32:46.365" v="1445" actId="26606"/>
          <ac:spMkLst>
            <pc:docMk/>
            <pc:sldMk cId="734361335" sldId="284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6:32:46.365" v="1445" actId="26606"/>
          <ac:spMkLst>
            <pc:docMk/>
            <pc:sldMk cId="734361335" sldId="284"/>
            <ac:spMk id="16" creationId="{53E5B1A8-3AC9-4BD1-9BBC-78CA94F2D1BA}"/>
          </ac:spMkLst>
        </pc:spChg>
        <pc:picChg chg="add del">
          <ac:chgData name="Mashal Khan" userId="ff208bdd-e69e-4a16-a659-cb1c3d459121" providerId="ADAL" clId="{6FDBFA82-15E9-43C0-BD8D-65C1E5BFC439}" dt="2021-02-28T16:32:46.358" v="1444" actId="26606"/>
          <ac:picMkLst>
            <pc:docMk/>
            <pc:sldMk cId="734361335" sldId="284"/>
            <ac:picMk id="5" creationId="{794580EF-3BA0-447D-8A2A-D75E57483F81}"/>
          </ac:picMkLst>
        </pc:picChg>
        <pc:cxnChg chg="add del">
          <ac:chgData name="Mashal Khan" userId="ff208bdd-e69e-4a16-a659-cb1c3d459121" providerId="ADAL" clId="{6FDBFA82-15E9-43C0-BD8D-65C1E5BFC439}" dt="2021-02-28T16:32:46.358" v="1444" actId="26606"/>
          <ac:cxnSpMkLst>
            <pc:docMk/>
            <pc:sldMk cId="734361335" sldId="284"/>
            <ac:cxnSpMk id="9" creationId="{A7F400EE-A8A5-48AF-B4D6-291B52C6F0B0}"/>
          </ac:cxnSpMkLst>
        </pc:cxnChg>
      </pc:sldChg>
      <pc:sldChg chg="addSp modSp new mod setBg">
        <pc:chgData name="Mashal Khan" userId="ff208bdd-e69e-4a16-a659-cb1c3d459121" providerId="ADAL" clId="{6FDBFA82-15E9-43C0-BD8D-65C1E5BFC439}" dt="2021-02-28T16:34:20.182" v="1485" actId="113"/>
        <pc:sldMkLst>
          <pc:docMk/>
          <pc:sldMk cId="1675169388" sldId="285"/>
        </pc:sldMkLst>
        <pc:spChg chg="mod">
          <ac:chgData name="Mashal Khan" userId="ff208bdd-e69e-4a16-a659-cb1c3d459121" providerId="ADAL" clId="{6FDBFA82-15E9-43C0-BD8D-65C1E5BFC439}" dt="2021-02-28T16:34:02.059" v="1479" actId="26606"/>
          <ac:spMkLst>
            <pc:docMk/>
            <pc:sldMk cId="1675169388" sldId="285"/>
            <ac:spMk id="2" creationId="{1D66CF3D-8293-408A-AD3F-97D42FE86B6E}"/>
          </ac:spMkLst>
        </pc:spChg>
        <pc:spChg chg="mod">
          <ac:chgData name="Mashal Khan" userId="ff208bdd-e69e-4a16-a659-cb1c3d459121" providerId="ADAL" clId="{6FDBFA82-15E9-43C0-BD8D-65C1E5BFC439}" dt="2021-02-28T16:34:20.182" v="1485" actId="113"/>
          <ac:spMkLst>
            <pc:docMk/>
            <pc:sldMk cId="1675169388" sldId="285"/>
            <ac:spMk id="3" creationId="{709209DD-E53C-4366-9C3D-26243FA15C14}"/>
          </ac:spMkLst>
        </pc:spChg>
        <pc:spChg chg="add">
          <ac:chgData name="Mashal Khan" userId="ff208bdd-e69e-4a16-a659-cb1c3d459121" providerId="ADAL" clId="{6FDBFA82-15E9-43C0-BD8D-65C1E5BFC439}" dt="2021-02-28T16:34:02.059" v="1479" actId="26606"/>
          <ac:spMkLst>
            <pc:docMk/>
            <pc:sldMk cId="1675169388" sldId="285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6:34:02.059" v="1479" actId="26606"/>
          <ac:spMkLst>
            <pc:docMk/>
            <pc:sldMk cId="1675169388" sldId="285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6:34:02.059" v="1479" actId="26606"/>
          <ac:spMkLst>
            <pc:docMk/>
            <pc:sldMk cId="1675169388" sldId="285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6:34:02.059" v="1479" actId="26606"/>
          <ac:spMkLst>
            <pc:docMk/>
            <pc:sldMk cId="1675169388" sldId="285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6:34:02.059" v="1479" actId="26606"/>
          <ac:spMkLst>
            <pc:docMk/>
            <pc:sldMk cId="1675169388" sldId="285"/>
            <ac:spMk id="16" creationId="{53E5B1A8-3AC9-4BD1-9BBC-78CA94F2D1BA}"/>
          </ac:spMkLst>
        </pc:spChg>
      </pc:sldChg>
      <pc:sldChg chg="addSp delSp modSp new mod setBg">
        <pc:chgData name="Mashal Khan" userId="ff208bdd-e69e-4a16-a659-cb1c3d459121" providerId="ADAL" clId="{6FDBFA82-15E9-43C0-BD8D-65C1E5BFC439}" dt="2021-02-28T16:37:45.764" v="1488" actId="26606"/>
        <pc:sldMkLst>
          <pc:docMk/>
          <pc:sldMk cId="898847922" sldId="286"/>
        </pc:sldMkLst>
        <pc:spChg chg="del">
          <ac:chgData name="Mashal Khan" userId="ff208bdd-e69e-4a16-a659-cb1c3d459121" providerId="ADAL" clId="{6FDBFA82-15E9-43C0-BD8D-65C1E5BFC439}" dt="2021-02-28T16:37:45.764" v="1488" actId="26606"/>
          <ac:spMkLst>
            <pc:docMk/>
            <pc:sldMk cId="898847922" sldId="286"/>
            <ac:spMk id="2" creationId="{B33E95A8-0A30-4890-90C1-16DBA6EE032C}"/>
          </ac:spMkLst>
        </pc:spChg>
        <pc:spChg chg="del">
          <ac:chgData name="Mashal Khan" userId="ff208bdd-e69e-4a16-a659-cb1c3d459121" providerId="ADAL" clId="{6FDBFA82-15E9-43C0-BD8D-65C1E5BFC439}" dt="2021-02-28T16:37:40.382" v="1487"/>
          <ac:spMkLst>
            <pc:docMk/>
            <pc:sldMk cId="898847922" sldId="286"/>
            <ac:spMk id="3" creationId="{306BCA1D-4FA0-4710-B8C9-D7E5B07DF620}"/>
          </ac:spMkLst>
        </pc:spChg>
        <pc:spChg chg="add">
          <ac:chgData name="Mashal Khan" userId="ff208bdd-e69e-4a16-a659-cb1c3d459121" providerId="ADAL" clId="{6FDBFA82-15E9-43C0-BD8D-65C1E5BFC439}" dt="2021-02-28T16:37:45.764" v="1488" actId="26606"/>
          <ac:spMkLst>
            <pc:docMk/>
            <pc:sldMk cId="898847922" sldId="286"/>
            <ac:spMk id="9" creationId="{42A4FC2C-047E-45A5-965D-8E1E3BF09BC6}"/>
          </ac:spMkLst>
        </pc:spChg>
        <pc:picChg chg="add mod">
          <ac:chgData name="Mashal Khan" userId="ff208bdd-e69e-4a16-a659-cb1c3d459121" providerId="ADAL" clId="{6FDBFA82-15E9-43C0-BD8D-65C1E5BFC439}" dt="2021-02-28T16:37:45.764" v="1488" actId="26606"/>
          <ac:picMkLst>
            <pc:docMk/>
            <pc:sldMk cId="898847922" sldId="286"/>
            <ac:picMk id="4" creationId="{ACBD8C1A-28C6-4C2B-B0C2-3A527ECC27E1}"/>
          </ac:picMkLst>
        </pc:picChg>
      </pc:sldChg>
      <pc:sldChg chg="modSp new mod modNotesTx">
        <pc:chgData name="Mashal Khan" userId="ff208bdd-e69e-4a16-a659-cb1c3d459121" providerId="ADAL" clId="{6FDBFA82-15E9-43C0-BD8D-65C1E5BFC439}" dt="2021-02-28T17:05:48.007" v="1576" actId="20577"/>
        <pc:sldMkLst>
          <pc:docMk/>
          <pc:sldMk cId="1478303990" sldId="287"/>
        </pc:sldMkLst>
        <pc:spChg chg="mod">
          <ac:chgData name="Mashal Khan" userId="ff208bdd-e69e-4a16-a659-cb1c3d459121" providerId="ADAL" clId="{6FDBFA82-15E9-43C0-BD8D-65C1E5BFC439}" dt="2021-02-28T16:38:13.676" v="1504" actId="20577"/>
          <ac:spMkLst>
            <pc:docMk/>
            <pc:sldMk cId="1478303990" sldId="287"/>
            <ac:spMk id="2" creationId="{40037F73-E414-4DE7-9A78-6ABD6C6E5A2D}"/>
          </ac:spMkLst>
        </pc:spChg>
        <pc:spChg chg="mod">
          <ac:chgData name="Mashal Khan" userId="ff208bdd-e69e-4a16-a659-cb1c3d459121" providerId="ADAL" clId="{6FDBFA82-15E9-43C0-BD8D-65C1E5BFC439}" dt="2021-02-28T16:40:04.184" v="1573" actId="20577"/>
          <ac:spMkLst>
            <pc:docMk/>
            <pc:sldMk cId="1478303990" sldId="287"/>
            <ac:spMk id="3" creationId="{417B9170-1BE0-4966-9FF6-923E13022168}"/>
          </ac:spMkLst>
        </pc:spChg>
      </pc:sldChg>
      <pc:sldChg chg="addSp modSp new mod setBg">
        <pc:chgData name="Mashal Khan" userId="ff208bdd-e69e-4a16-a659-cb1c3d459121" providerId="ADAL" clId="{6FDBFA82-15E9-43C0-BD8D-65C1E5BFC439}" dt="2021-02-28T17:10:21.285" v="1632" actId="20577"/>
        <pc:sldMkLst>
          <pc:docMk/>
          <pc:sldMk cId="1703968537" sldId="288"/>
        </pc:sldMkLst>
        <pc:spChg chg="mod">
          <ac:chgData name="Mashal Khan" userId="ff208bdd-e69e-4a16-a659-cb1c3d459121" providerId="ADAL" clId="{6FDBFA82-15E9-43C0-BD8D-65C1E5BFC439}" dt="2021-02-28T17:09:40.784" v="1619" actId="26606"/>
          <ac:spMkLst>
            <pc:docMk/>
            <pc:sldMk cId="1703968537" sldId="288"/>
            <ac:spMk id="2" creationId="{D3BA26DD-3924-416E-ADCF-04944451560B}"/>
          </ac:spMkLst>
        </pc:spChg>
        <pc:spChg chg="mod">
          <ac:chgData name="Mashal Khan" userId="ff208bdd-e69e-4a16-a659-cb1c3d459121" providerId="ADAL" clId="{6FDBFA82-15E9-43C0-BD8D-65C1E5BFC439}" dt="2021-02-28T17:10:21.285" v="1632" actId="20577"/>
          <ac:spMkLst>
            <pc:docMk/>
            <pc:sldMk cId="1703968537" sldId="288"/>
            <ac:spMk id="3" creationId="{B147B028-95AD-43E4-ACFC-F45F862A3682}"/>
          </ac:spMkLst>
        </pc:spChg>
        <pc:spChg chg="add">
          <ac:chgData name="Mashal Khan" userId="ff208bdd-e69e-4a16-a659-cb1c3d459121" providerId="ADAL" clId="{6FDBFA82-15E9-43C0-BD8D-65C1E5BFC439}" dt="2021-02-28T17:09:40.784" v="1619" actId="26606"/>
          <ac:spMkLst>
            <pc:docMk/>
            <pc:sldMk cId="1703968537" sldId="288"/>
            <ac:spMk id="8" creationId="{1B15ED52-F352-441B-82BF-E0EA34836D08}"/>
          </ac:spMkLst>
        </pc:spChg>
        <pc:spChg chg="add">
          <ac:chgData name="Mashal Khan" userId="ff208bdd-e69e-4a16-a659-cb1c3d459121" providerId="ADAL" clId="{6FDBFA82-15E9-43C0-BD8D-65C1E5BFC439}" dt="2021-02-28T17:09:40.784" v="1619" actId="26606"/>
          <ac:spMkLst>
            <pc:docMk/>
            <pc:sldMk cId="1703968537" sldId="288"/>
            <ac:spMk id="10" creationId="{3B2E3793-BFE6-45A2-9B7B-E18844431C99}"/>
          </ac:spMkLst>
        </pc:spChg>
        <pc:spChg chg="add">
          <ac:chgData name="Mashal Khan" userId="ff208bdd-e69e-4a16-a659-cb1c3d459121" providerId="ADAL" clId="{6FDBFA82-15E9-43C0-BD8D-65C1E5BFC439}" dt="2021-02-28T17:09:40.784" v="1619" actId="26606"/>
          <ac:spMkLst>
            <pc:docMk/>
            <pc:sldMk cId="1703968537" sldId="288"/>
            <ac:spMk id="12" creationId="{BC4C4868-CB8F-4AF9-9CDB-8108F2C19B67}"/>
          </ac:spMkLst>
        </pc:spChg>
        <pc:spChg chg="add">
          <ac:chgData name="Mashal Khan" userId="ff208bdd-e69e-4a16-a659-cb1c3d459121" providerId="ADAL" clId="{6FDBFA82-15E9-43C0-BD8D-65C1E5BFC439}" dt="2021-02-28T17:09:40.784" v="1619" actId="26606"/>
          <ac:spMkLst>
            <pc:docMk/>
            <pc:sldMk cId="1703968537" sldId="288"/>
            <ac:spMk id="14" creationId="{375E0459-6403-40CD-989D-56A4407CA12E}"/>
          </ac:spMkLst>
        </pc:spChg>
        <pc:spChg chg="add">
          <ac:chgData name="Mashal Khan" userId="ff208bdd-e69e-4a16-a659-cb1c3d459121" providerId="ADAL" clId="{6FDBFA82-15E9-43C0-BD8D-65C1E5BFC439}" dt="2021-02-28T17:09:40.784" v="1619" actId="26606"/>
          <ac:spMkLst>
            <pc:docMk/>
            <pc:sldMk cId="1703968537" sldId="288"/>
            <ac:spMk id="16" creationId="{53E5B1A8-3AC9-4BD1-9BBC-78CA94F2D1BA}"/>
          </ac:spMkLst>
        </pc:spChg>
      </pc:sldChg>
      <pc:sldChg chg="addSp modSp new mod setBg">
        <pc:chgData name="Mashal Khan" userId="ff208bdd-e69e-4a16-a659-cb1c3d459121" providerId="ADAL" clId="{6FDBFA82-15E9-43C0-BD8D-65C1E5BFC439}" dt="2021-02-28T17:26:51.319" v="1737" actId="14100"/>
        <pc:sldMkLst>
          <pc:docMk/>
          <pc:sldMk cId="1319657051" sldId="289"/>
        </pc:sldMkLst>
        <pc:spChg chg="mod">
          <ac:chgData name="Mashal Khan" userId="ff208bdd-e69e-4a16-a659-cb1c3d459121" providerId="ADAL" clId="{6FDBFA82-15E9-43C0-BD8D-65C1E5BFC439}" dt="2021-02-28T17:26:48.602" v="1736" actId="14100"/>
          <ac:spMkLst>
            <pc:docMk/>
            <pc:sldMk cId="1319657051" sldId="289"/>
            <ac:spMk id="2" creationId="{D54253ED-1CA0-40B2-8E9E-09B0BEF3A4B1}"/>
          </ac:spMkLst>
        </pc:spChg>
        <pc:spChg chg="mod">
          <ac:chgData name="Mashal Khan" userId="ff208bdd-e69e-4a16-a659-cb1c3d459121" providerId="ADAL" clId="{6FDBFA82-15E9-43C0-BD8D-65C1E5BFC439}" dt="2021-02-28T17:26:51.319" v="1737" actId="14100"/>
          <ac:spMkLst>
            <pc:docMk/>
            <pc:sldMk cId="1319657051" sldId="289"/>
            <ac:spMk id="3" creationId="{47DC71CD-6881-4071-ACA1-9CA1F3842877}"/>
          </ac:spMkLst>
        </pc:spChg>
        <pc:spChg chg="add">
          <ac:chgData name="Mashal Khan" userId="ff208bdd-e69e-4a16-a659-cb1c3d459121" providerId="ADAL" clId="{6FDBFA82-15E9-43C0-BD8D-65C1E5BFC439}" dt="2021-02-28T17:25:31.994" v="1721" actId="26606"/>
          <ac:spMkLst>
            <pc:docMk/>
            <pc:sldMk cId="1319657051" sldId="289"/>
            <ac:spMk id="10" creationId="{E02239D2-A05D-4A1C-9F06-FBA7FC730E1B}"/>
          </ac:spMkLst>
        </pc:spChg>
        <pc:picChg chg="add">
          <ac:chgData name="Mashal Khan" userId="ff208bdd-e69e-4a16-a659-cb1c3d459121" providerId="ADAL" clId="{6FDBFA82-15E9-43C0-BD8D-65C1E5BFC439}" dt="2021-02-28T17:25:31.994" v="1721" actId="26606"/>
          <ac:picMkLst>
            <pc:docMk/>
            <pc:sldMk cId="1319657051" sldId="289"/>
            <ac:picMk id="7" creationId="{C3B42767-8688-4CA2-9BD7-ECEC7C10C4E0}"/>
          </ac:picMkLst>
        </pc:picChg>
      </pc:sldChg>
      <pc:sldChg chg="addSp delSp modSp new mod setBg">
        <pc:chgData name="Mashal Khan" userId="ff208bdd-e69e-4a16-a659-cb1c3d459121" providerId="ADAL" clId="{6FDBFA82-15E9-43C0-BD8D-65C1E5BFC439}" dt="2021-02-28T17:21:19.208" v="1713" actId="14100"/>
        <pc:sldMkLst>
          <pc:docMk/>
          <pc:sldMk cId="570222994" sldId="290"/>
        </pc:sldMkLst>
        <pc:spChg chg="del">
          <ac:chgData name="Mashal Khan" userId="ff208bdd-e69e-4a16-a659-cb1c3d459121" providerId="ADAL" clId="{6FDBFA82-15E9-43C0-BD8D-65C1E5BFC439}" dt="2021-02-28T17:20:46.362" v="1705" actId="478"/>
          <ac:spMkLst>
            <pc:docMk/>
            <pc:sldMk cId="570222994" sldId="290"/>
            <ac:spMk id="2" creationId="{089B4865-DB28-475F-9445-8F55AABA067E}"/>
          </ac:spMkLst>
        </pc:spChg>
        <pc:spChg chg="del">
          <ac:chgData name="Mashal Khan" userId="ff208bdd-e69e-4a16-a659-cb1c3d459121" providerId="ADAL" clId="{6FDBFA82-15E9-43C0-BD8D-65C1E5BFC439}" dt="2021-02-28T17:20:33.237" v="1703"/>
          <ac:spMkLst>
            <pc:docMk/>
            <pc:sldMk cId="570222994" sldId="290"/>
            <ac:spMk id="3" creationId="{E4DA9306-4653-41AA-A9A2-265100DB34C0}"/>
          </ac:spMkLst>
        </pc:spChg>
        <pc:picChg chg="add mod">
          <ac:chgData name="Mashal Khan" userId="ff208bdd-e69e-4a16-a659-cb1c3d459121" providerId="ADAL" clId="{6FDBFA82-15E9-43C0-BD8D-65C1E5BFC439}" dt="2021-02-28T17:21:19.208" v="1713" actId="14100"/>
          <ac:picMkLst>
            <pc:docMk/>
            <pc:sldMk cId="570222994" sldId="290"/>
            <ac:picMk id="4" creationId="{C8385705-DA49-40F7-98BF-4160C230CEB3}"/>
          </ac:picMkLst>
        </pc:picChg>
      </pc:sldChg>
      <pc:sldChg chg="new del">
        <pc:chgData name="Mashal Khan" userId="ff208bdd-e69e-4a16-a659-cb1c3d459121" providerId="ADAL" clId="{6FDBFA82-15E9-43C0-BD8D-65C1E5BFC439}" dt="2021-02-28T17:24:29.057" v="1715" actId="47"/>
        <pc:sldMkLst>
          <pc:docMk/>
          <pc:sldMk cId="694237418" sldId="291"/>
        </pc:sldMkLst>
      </pc:sldChg>
      <pc:sldChg chg="addSp modSp new mod setBg modNotesTx">
        <pc:chgData name="Mashal Khan" userId="ff208bdd-e69e-4a16-a659-cb1c3d459121" providerId="ADAL" clId="{6FDBFA82-15E9-43C0-BD8D-65C1E5BFC439}" dt="2021-02-28T17:31:11.025" v="1760" actId="20577"/>
        <pc:sldMkLst>
          <pc:docMk/>
          <pc:sldMk cId="1695795448" sldId="291"/>
        </pc:sldMkLst>
        <pc:spChg chg="mod">
          <ac:chgData name="Mashal Khan" userId="ff208bdd-e69e-4a16-a659-cb1c3d459121" providerId="ADAL" clId="{6FDBFA82-15E9-43C0-BD8D-65C1E5BFC439}" dt="2021-02-28T17:30:25.752" v="1752" actId="26606"/>
          <ac:spMkLst>
            <pc:docMk/>
            <pc:sldMk cId="1695795448" sldId="291"/>
            <ac:spMk id="2" creationId="{9E296A64-75C1-44F1-A8D1-6692A2077E5A}"/>
          </ac:spMkLst>
        </pc:spChg>
        <pc:spChg chg="mod">
          <ac:chgData name="Mashal Khan" userId="ff208bdd-e69e-4a16-a659-cb1c3d459121" providerId="ADAL" clId="{6FDBFA82-15E9-43C0-BD8D-65C1E5BFC439}" dt="2021-02-28T17:30:43.271" v="1757" actId="403"/>
          <ac:spMkLst>
            <pc:docMk/>
            <pc:sldMk cId="1695795448" sldId="291"/>
            <ac:spMk id="3" creationId="{20863369-E8E7-43ED-B20F-CA5392C260BD}"/>
          </ac:spMkLst>
        </pc:spChg>
        <pc:spChg chg="add">
          <ac:chgData name="Mashal Khan" userId="ff208bdd-e69e-4a16-a659-cb1c3d459121" providerId="ADAL" clId="{6FDBFA82-15E9-43C0-BD8D-65C1E5BFC439}" dt="2021-02-28T17:30:25.752" v="1752" actId="26606"/>
          <ac:spMkLst>
            <pc:docMk/>
            <pc:sldMk cId="1695795448" sldId="291"/>
            <ac:spMk id="10" creationId="{E02239D2-A05D-4A1C-9F06-FBA7FC730E1B}"/>
          </ac:spMkLst>
        </pc:spChg>
        <pc:picChg chg="add">
          <ac:chgData name="Mashal Khan" userId="ff208bdd-e69e-4a16-a659-cb1c3d459121" providerId="ADAL" clId="{6FDBFA82-15E9-43C0-BD8D-65C1E5BFC439}" dt="2021-02-28T17:30:25.752" v="1752" actId="26606"/>
          <ac:picMkLst>
            <pc:docMk/>
            <pc:sldMk cId="1695795448" sldId="291"/>
            <ac:picMk id="7" creationId="{C25CC008-F6A6-41C7-B5B9-545978EA13EB}"/>
          </ac:picMkLst>
        </pc:picChg>
      </pc:sldChg>
      <pc:sldChg chg="new del">
        <pc:chgData name="Mashal Khan" userId="ff208bdd-e69e-4a16-a659-cb1c3d459121" providerId="ADAL" clId="{6FDBFA82-15E9-43C0-BD8D-65C1E5BFC439}" dt="2021-02-28T17:34:51.085" v="1762" actId="47"/>
        <pc:sldMkLst>
          <pc:docMk/>
          <pc:sldMk cId="1942348984" sldId="292"/>
        </pc:sldMkLst>
      </pc:sldChg>
      <pc:sldChg chg="addSp delSp modSp new mod setBg modNotesTx">
        <pc:chgData name="Mashal Khan" userId="ff208bdd-e69e-4a16-a659-cb1c3d459121" providerId="ADAL" clId="{6FDBFA82-15E9-43C0-BD8D-65C1E5BFC439}" dt="2021-02-28T17:38:12.107" v="1902" actId="26606"/>
        <pc:sldMkLst>
          <pc:docMk/>
          <pc:sldMk cId="4184591170" sldId="292"/>
        </pc:sldMkLst>
        <pc:spChg chg="mod">
          <ac:chgData name="Mashal Khan" userId="ff208bdd-e69e-4a16-a659-cb1c3d459121" providerId="ADAL" clId="{6FDBFA82-15E9-43C0-BD8D-65C1E5BFC439}" dt="2021-02-28T17:38:12.107" v="1902" actId="26606"/>
          <ac:spMkLst>
            <pc:docMk/>
            <pc:sldMk cId="4184591170" sldId="292"/>
            <ac:spMk id="2" creationId="{C32DCA89-57B4-4925-8077-82C1A50D7858}"/>
          </ac:spMkLst>
        </pc:spChg>
        <pc:spChg chg="mod">
          <ac:chgData name="Mashal Khan" userId="ff208bdd-e69e-4a16-a659-cb1c3d459121" providerId="ADAL" clId="{6FDBFA82-15E9-43C0-BD8D-65C1E5BFC439}" dt="2021-02-28T17:38:12.107" v="1902" actId="26606"/>
          <ac:spMkLst>
            <pc:docMk/>
            <pc:sldMk cId="4184591170" sldId="292"/>
            <ac:spMk id="3" creationId="{1447530B-603A-404E-842E-2B5EA8E88FD9}"/>
          </ac:spMkLst>
        </pc:spChg>
        <pc:spChg chg="add">
          <ac:chgData name="Mashal Khan" userId="ff208bdd-e69e-4a16-a659-cb1c3d459121" providerId="ADAL" clId="{6FDBFA82-15E9-43C0-BD8D-65C1E5BFC439}" dt="2021-02-28T17:38:12.107" v="1902" actId="26606"/>
          <ac:spMkLst>
            <pc:docMk/>
            <pc:sldMk cId="4184591170" sldId="292"/>
            <ac:spMk id="14" creationId="{B4147794-66B7-4CDE-BC75-BBDC48B2FCEB}"/>
          </ac:spMkLst>
        </pc:spChg>
        <pc:spChg chg="add">
          <ac:chgData name="Mashal Khan" userId="ff208bdd-e69e-4a16-a659-cb1c3d459121" providerId="ADAL" clId="{6FDBFA82-15E9-43C0-BD8D-65C1E5BFC439}" dt="2021-02-28T17:38:12.107" v="1902" actId="26606"/>
          <ac:spMkLst>
            <pc:docMk/>
            <pc:sldMk cId="4184591170" sldId="292"/>
            <ac:spMk id="16" creationId="{41202E79-1236-4DF8-9921-F47A0B079C13}"/>
          </ac:spMkLst>
        </pc:spChg>
        <pc:picChg chg="add mod ord">
          <ac:chgData name="Mashal Khan" userId="ff208bdd-e69e-4a16-a659-cb1c3d459121" providerId="ADAL" clId="{6FDBFA82-15E9-43C0-BD8D-65C1E5BFC439}" dt="2021-02-28T17:38:12.107" v="1902" actId="26606"/>
          <ac:picMkLst>
            <pc:docMk/>
            <pc:sldMk cId="4184591170" sldId="292"/>
            <ac:picMk id="5" creationId="{6E211D1D-0511-40F4-8CD3-A2D2E1975EFF}"/>
          </ac:picMkLst>
        </pc:picChg>
        <pc:cxnChg chg="add del">
          <ac:chgData name="Mashal Khan" userId="ff208bdd-e69e-4a16-a659-cb1c3d459121" providerId="ADAL" clId="{6FDBFA82-15E9-43C0-BD8D-65C1E5BFC439}" dt="2021-02-28T17:38:12.107" v="1902" actId="26606"/>
          <ac:cxnSpMkLst>
            <pc:docMk/>
            <pc:sldMk cId="4184591170" sldId="292"/>
            <ac:cxnSpMk id="9" creationId="{A7F400EE-A8A5-48AF-B4D6-291B52C6F0B0}"/>
          </ac:cxnSpMkLst>
        </pc:cxnChg>
      </pc:sldChg>
      <pc:sldChg chg="addSp delSp modSp new mod modNotesTx">
        <pc:chgData name="Mashal Khan" userId="ff208bdd-e69e-4a16-a659-cb1c3d459121" providerId="ADAL" clId="{6FDBFA82-15E9-43C0-BD8D-65C1E5BFC439}" dt="2021-02-28T17:45:36.606" v="2563" actId="26606"/>
        <pc:sldMkLst>
          <pc:docMk/>
          <pc:sldMk cId="59746397" sldId="293"/>
        </pc:sldMkLst>
        <pc:spChg chg="mod">
          <ac:chgData name="Mashal Khan" userId="ff208bdd-e69e-4a16-a659-cb1c3d459121" providerId="ADAL" clId="{6FDBFA82-15E9-43C0-BD8D-65C1E5BFC439}" dt="2021-02-28T17:38:43.268" v="1925" actId="20577"/>
          <ac:spMkLst>
            <pc:docMk/>
            <pc:sldMk cId="59746397" sldId="293"/>
            <ac:spMk id="2" creationId="{4BAE5230-D153-4A21-AA9E-02A8F5313DB3}"/>
          </ac:spMkLst>
        </pc:spChg>
        <pc:spChg chg="del mod">
          <ac:chgData name="Mashal Khan" userId="ff208bdd-e69e-4a16-a659-cb1c3d459121" providerId="ADAL" clId="{6FDBFA82-15E9-43C0-BD8D-65C1E5BFC439}" dt="2021-02-28T17:45:36.606" v="2563" actId="26606"/>
          <ac:spMkLst>
            <pc:docMk/>
            <pc:sldMk cId="59746397" sldId="293"/>
            <ac:spMk id="3" creationId="{3C803709-FA13-4447-A379-A798E274643F}"/>
          </ac:spMkLst>
        </pc:spChg>
        <pc:graphicFrameChg chg="add">
          <ac:chgData name="Mashal Khan" userId="ff208bdd-e69e-4a16-a659-cb1c3d459121" providerId="ADAL" clId="{6FDBFA82-15E9-43C0-BD8D-65C1E5BFC439}" dt="2021-02-28T17:45:36.606" v="2563" actId="26606"/>
          <ac:graphicFrameMkLst>
            <pc:docMk/>
            <pc:sldMk cId="59746397" sldId="293"/>
            <ac:graphicFrameMk id="5" creationId="{4AB35C37-3C39-4CE5-814F-7DB9B7C962C9}"/>
          </ac:graphicFrameMkLst>
        </pc:graphicFrameChg>
      </pc:sldChg>
      <pc:sldChg chg="addSp delSp modSp add mod setBg setClrOvrMap delDesignElem">
        <pc:chgData name="Mashal Khan" userId="ff208bdd-e69e-4a16-a659-cb1c3d459121" providerId="ADAL" clId="{6FDBFA82-15E9-43C0-BD8D-65C1E5BFC439}" dt="2021-02-28T17:48:19.495" v="2650" actId="20577"/>
        <pc:sldMkLst>
          <pc:docMk/>
          <pc:sldMk cId="2071185627" sldId="294"/>
        </pc:sldMkLst>
        <pc:spChg chg="mod ord">
          <ac:chgData name="Mashal Khan" userId="ff208bdd-e69e-4a16-a659-cb1c3d459121" providerId="ADAL" clId="{6FDBFA82-15E9-43C0-BD8D-65C1E5BFC439}" dt="2021-02-28T17:48:19.495" v="2650" actId="20577"/>
          <ac:spMkLst>
            <pc:docMk/>
            <pc:sldMk cId="2071185627" sldId="294"/>
            <ac:spMk id="3" creationId="{D5E27E3E-C9C1-4131-9C00-2AB38A7A3C9C}"/>
          </ac:spMkLst>
        </pc:spChg>
        <pc:spChg chg="add">
          <ac:chgData name="Mashal Khan" userId="ff208bdd-e69e-4a16-a659-cb1c3d459121" providerId="ADAL" clId="{6FDBFA82-15E9-43C0-BD8D-65C1E5BFC439}" dt="2021-02-28T17:47:12.515" v="2568" actId="26606"/>
          <ac:spMkLst>
            <pc:docMk/>
            <pc:sldMk cId="2071185627" sldId="294"/>
            <ac:spMk id="5" creationId="{9B76D444-2756-434F-AE61-96D69830C13E}"/>
          </ac:spMkLst>
        </pc:spChg>
        <pc:spChg chg="add">
          <ac:chgData name="Mashal Khan" userId="ff208bdd-e69e-4a16-a659-cb1c3d459121" providerId="ADAL" clId="{6FDBFA82-15E9-43C0-BD8D-65C1E5BFC439}" dt="2021-02-28T17:47:12.515" v="2568" actId="26606"/>
          <ac:spMkLst>
            <pc:docMk/>
            <pc:sldMk cId="2071185627" sldId="294"/>
            <ac:spMk id="6" creationId="{B0161EF8-C8C6-4F2A-9D5C-49BD28A2BDC2}"/>
          </ac:spMkLst>
        </pc:spChg>
        <pc:spChg chg="del">
          <ac:chgData name="Mashal Khan" userId="ff208bdd-e69e-4a16-a659-cb1c3d459121" providerId="ADAL" clId="{6FDBFA82-15E9-43C0-BD8D-65C1E5BFC439}" dt="2021-02-28T17:42:45.325" v="2222"/>
          <ac:spMkLst>
            <pc:docMk/>
            <pc:sldMk cId="2071185627" sldId="294"/>
            <ac:spMk id="8" creationId="{1B15ED52-F352-441B-82BF-E0EA34836D08}"/>
          </ac:spMkLst>
        </pc:spChg>
        <pc:spChg chg="del">
          <ac:chgData name="Mashal Khan" userId="ff208bdd-e69e-4a16-a659-cb1c3d459121" providerId="ADAL" clId="{6FDBFA82-15E9-43C0-BD8D-65C1E5BFC439}" dt="2021-02-28T17:42:45.325" v="2222"/>
          <ac:spMkLst>
            <pc:docMk/>
            <pc:sldMk cId="2071185627" sldId="294"/>
            <ac:spMk id="10" creationId="{3B2E3793-BFE6-45A2-9B7B-E18844431C99}"/>
          </ac:spMkLst>
        </pc:spChg>
        <pc:spChg chg="del">
          <ac:chgData name="Mashal Khan" userId="ff208bdd-e69e-4a16-a659-cb1c3d459121" providerId="ADAL" clId="{6FDBFA82-15E9-43C0-BD8D-65C1E5BFC439}" dt="2021-02-28T17:42:45.325" v="2222"/>
          <ac:spMkLst>
            <pc:docMk/>
            <pc:sldMk cId="2071185627" sldId="294"/>
            <ac:spMk id="12" creationId="{BC4C4868-CB8F-4AF9-9CDB-8108F2C19B67}"/>
          </ac:spMkLst>
        </pc:spChg>
        <pc:spChg chg="del">
          <ac:chgData name="Mashal Khan" userId="ff208bdd-e69e-4a16-a659-cb1c3d459121" providerId="ADAL" clId="{6FDBFA82-15E9-43C0-BD8D-65C1E5BFC439}" dt="2021-02-28T17:42:45.325" v="2222"/>
          <ac:spMkLst>
            <pc:docMk/>
            <pc:sldMk cId="2071185627" sldId="294"/>
            <ac:spMk id="14" creationId="{375E0459-6403-40CD-989D-56A4407CA12E}"/>
          </ac:spMkLst>
        </pc:spChg>
        <pc:spChg chg="del">
          <ac:chgData name="Mashal Khan" userId="ff208bdd-e69e-4a16-a659-cb1c3d459121" providerId="ADAL" clId="{6FDBFA82-15E9-43C0-BD8D-65C1E5BFC439}" dt="2021-02-28T17:42:45.325" v="2222"/>
          <ac:spMkLst>
            <pc:docMk/>
            <pc:sldMk cId="2071185627" sldId="294"/>
            <ac:spMk id="16" creationId="{53E5B1A8-3AC9-4BD1-9BBC-78CA94F2D1BA}"/>
          </ac:spMkLst>
        </pc:spChg>
        <pc:picChg chg="add mod">
          <ac:chgData name="Mashal Khan" userId="ff208bdd-e69e-4a16-a659-cb1c3d459121" providerId="ADAL" clId="{6FDBFA82-15E9-43C0-BD8D-65C1E5BFC439}" dt="2021-02-28T17:47:18.487" v="2569" actId="1076"/>
          <ac:picMkLst>
            <pc:docMk/>
            <pc:sldMk cId="2071185627" sldId="294"/>
            <ac:picMk id="2" creationId="{784C5B6C-3E6B-43CC-994D-F6668912503B}"/>
          </ac:picMkLst>
        </pc:picChg>
      </pc:sldChg>
      <pc:sldChg chg="modSp new del mod">
        <pc:chgData name="Mashal Khan" userId="ff208bdd-e69e-4a16-a659-cb1c3d459121" providerId="ADAL" clId="{6FDBFA82-15E9-43C0-BD8D-65C1E5BFC439}" dt="2021-02-28T17:42:38.631" v="2219" actId="47"/>
        <pc:sldMkLst>
          <pc:docMk/>
          <pc:sldMk cId="3175562160" sldId="294"/>
        </pc:sldMkLst>
        <pc:spChg chg="mod">
          <ac:chgData name="Mashal Khan" userId="ff208bdd-e69e-4a16-a659-cb1c3d459121" providerId="ADAL" clId="{6FDBFA82-15E9-43C0-BD8D-65C1E5BFC439}" dt="2021-02-28T17:42:17.036" v="2216" actId="5793"/>
          <ac:spMkLst>
            <pc:docMk/>
            <pc:sldMk cId="3175562160" sldId="294"/>
            <ac:spMk id="3" creationId="{E52996D2-A97C-4409-B090-A194D246E5EA}"/>
          </ac:spMkLst>
        </pc:spChg>
      </pc:sldChg>
      <pc:sldChg chg="delSp add del setBg delDesignElem">
        <pc:chgData name="Mashal Khan" userId="ff208bdd-e69e-4a16-a659-cb1c3d459121" providerId="ADAL" clId="{6FDBFA82-15E9-43C0-BD8D-65C1E5BFC439}" dt="2021-02-28T17:42:38.724" v="2220" actId="47"/>
        <pc:sldMkLst>
          <pc:docMk/>
          <pc:sldMk cId="3884105917" sldId="295"/>
        </pc:sldMkLst>
        <pc:spChg chg="del">
          <ac:chgData name="Mashal Khan" userId="ff208bdd-e69e-4a16-a659-cb1c3d459121" providerId="ADAL" clId="{6FDBFA82-15E9-43C0-BD8D-65C1E5BFC439}" dt="2021-02-28T17:42:35.890" v="2218"/>
          <ac:spMkLst>
            <pc:docMk/>
            <pc:sldMk cId="3884105917" sldId="295"/>
            <ac:spMk id="8" creationId="{1B15ED52-F352-441B-82BF-E0EA34836D08}"/>
          </ac:spMkLst>
        </pc:spChg>
        <pc:spChg chg="del">
          <ac:chgData name="Mashal Khan" userId="ff208bdd-e69e-4a16-a659-cb1c3d459121" providerId="ADAL" clId="{6FDBFA82-15E9-43C0-BD8D-65C1E5BFC439}" dt="2021-02-28T17:42:35.890" v="2218"/>
          <ac:spMkLst>
            <pc:docMk/>
            <pc:sldMk cId="3884105917" sldId="295"/>
            <ac:spMk id="10" creationId="{3B2E3793-BFE6-45A2-9B7B-E18844431C99}"/>
          </ac:spMkLst>
        </pc:spChg>
        <pc:spChg chg="del">
          <ac:chgData name="Mashal Khan" userId="ff208bdd-e69e-4a16-a659-cb1c3d459121" providerId="ADAL" clId="{6FDBFA82-15E9-43C0-BD8D-65C1E5BFC439}" dt="2021-02-28T17:42:35.890" v="2218"/>
          <ac:spMkLst>
            <pc:docMk/>
            <pc:sldMk cId="3884105917" sldId="295"/>
            <ac:spMk id="12" creationId="{BC4C4868-CB8F-4AF9-9CDB-8108F2C19B67}"/>
          </ac:spMkLst>
        </pc:spChg>
        <pc:spChg chg="del">
          <ac:chgData name="Mashal Khan" userId="ff208bdd-e69e-4a16-a659-cb1c3d459121" providerId="ADAL" clId="{6FDBFA82-15E9-43C0-BD8D-65C1E5BFC439}" dt="2021-02-28T17:42:35.890" v="2218"/>
          <ac:spMkLst>
            <pc:docMk/>
            <pc:sldMk cId="3884105917" sldId="295"/>
            <ac:spMk id="14" creationId="{375E0459-6403-40CD-989D-56A4407CA12E}"/>
          </ac:spMkLst>
        </pc:spChg>
        <pc:spChg chg="del">
          <ac:chgData name="Mashal Khan" userId="ff208bdd-e69e-4a16-a659-cb1c3d459121" providerId="ADAL" clId="{6FDBFA82-15E9-43C0-BD8D-65C1E5BFC439}" dt="2021-02-28T17:42:35.890" v="2218"/>
          <ac:spMkLst>
            <pc:docMk/>
            <pc:sldMk cId="3884105917" sldId="295"/>
            <ac:spMk id="16" creationId="{53E5B1A8-3AC9-4BD1-9BBC-78CA94F2D1BA}"/>
          </ac:spMkLst>
        </pc:spChg>
      </pc:sldChg>
    </pc:docChg>
  </pc:docChgLst>
  <pc:docChgLst>
    <pc:chgData name="Mashal Khan" userId="ff208bdd-e69e-4a16-a659-cb1c3d459121" providerId="ADAL" clId="{906FF21D-4B22-44D5-A531-9F1D611389AF}"/>
    <pc:docChg chg="undo custSel addSld delSld modSld sldOrd">
      <pc:chgData name="Mashal Khan" userId="ff208bdd-e69e-4a16-a659-cb1c3d459121" providerId="ADAL" clId="{906FF21D-4B22-44D5-A531-9F1D611389AF}" dt="2021-04-19T05:22:35.058" v="257"/>
      <pc:docMkLst>
        <pc:docMk/>
      </pc:docMkLst>
      <pc:sldChg chg="addSp delSp modSp mod">
        <pc:chgData name="Mashal Khan" userId="ff208bdd-e69e-4a16-a659-cb1c3d459121" providerId="ADAL" clId="{906FF21D-4B22-44D5-A531-9F1D611389AF}" dt="2021-04-18T16:52:25.537" v="8" actId="20577"/>
        <pc:sldMkLst>
          <pc:docMk/>
          <pc:sldMk cId="1512251870" sldId="256"/>
        </pc:sldMkLst>
        <pc:spChg chg="mod">
          <ac:chgData name="Mashal Khan" userId="ff208bdd-e69e-4a16-a659-cb1c3d459121" providerId="ADAL" clId="{906FF21D-4B22-44D5-A531-9F1D611389AF}" dt="2021-04-18T16:52:25.537" v="8" actId="20577"/>
          <ac:spMkLst>
            <pc:docMk/>
            <pc:sldMk cId="1512251870" sldId="256"/>
            <ac:spMk id="3" creationId="{9560E7F2-ADF6-4045-969A-C44CC20DC8D0}"/>
          </ac:spMkLst>
        </pc:spChg>
        <pc:picChg chg="del">
          <ac:chgData name="Mashal Khan" userId="ff208bdd-e69e-4a16-a659-cb1c3d459121" providerId="ADAL" clId="{906FF21D-4B22-44D5-A531-9F1D611389AF}" dt="2021-04-18T16:52:08.133" v="0" actId="478"/>
          <ac:picMkLst>
            <pc:docMk/>
            <pc:sldMk cId="1512251870" sldId="256"/>
            <ac:picMk id="6" creationId="{AC1D59DE-5B09-47A1-BB03-B126B2053178}"/>
          </ac:picMkLst>
        </pc:picChg>
        <pc:picChg chg="add mod">
          <ac:chgData name="Mashal Khan" userId="ff208bdd-e69e-4a16-a659-cb1c3d459121" providerId="ADAL" clId="{906FF21D-4B22-44D5-A531-9F1D611389AF}" dt="2021-04-18T16:52:18.256" v="3" actId="1076"/>
          <ac:picMkLst>
            <pc:docMk/>
            <pc:sldMk cId="1512251870" sldId="256"/>
            <ac:picMk id="1026" creationId="{B6FDCFD0-8C9D-467E-B897-52877A5BB03D}"/>
          </ac:picMkLst>
        </pc:picChg>
      </pc:sldChg>
      <pc:sldChg chg="add del">
        <pc:chgData name="Mashal Khan" userId="ff208bdd-e69e-4a16-a659-cb1c3d459121" providerId="ADAL" clId="{906FF21D-4B22-44D5-A531-9F1D611389AF}" dt="2021-04-18T17:29:59.509" v="93" actId="47"/>
        <pc:sldMkLst>
          <pc:docMk/>
          <pc:sldMk cId="2790417209" sldId="257"/>
        </pc:sldMkLst>
      </pc:sldChg>
      <pc:sldChg chg="add ord">
        <pc:chgData name="Mashal Khan" userId="ff208bdd-e69e-4a16-a659-cb1c3d459121" providerId="ADAL" clId="{906FF21D-4B22-44D5-A531-9F1D611389AF}" dt="2021-04-18T17:29:57.362" v="92"/>
        <pc:sldMkLst>
          <pc:docMk/>
          <pc:sldMk cId="3983234090" sldId="258"/>
        </pc:sldMkLst>
      </pc:sldChg>
      <pc:sldChg chg="add del">
        <pc:chgData name="Mashal Khan" userId="ff208bdd-e69e-4a16-a659-cb1c3d459121" providerId="ADAL" clId="{906FF21D-4B22-44D5-A531-9F1D611389AF}" dt="2021-04-18T17:30:18.905" v="97" actId="47"/>
        <pc:sldMkLst>
          <pc:docMk/>
          <pc:sldMk cId="2632205807" sldId="259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949490316" sldId="260"/>
        </pc:sldMkLst>
      </pc:sldChg>
      <pc:sldChg chg="modSp add mod">
        <pc:chgData name="Mashal Khan" userId="ff208bdd-e69e-4a16-a659-cb1c3d459121" providerId="ADAL" clId="{906FF21D-4B22-44D5-A531-9F1D611389AF}" dt="2021-04-18T17:41:14.317" v="204" actId="404"/>
        <pc:sldMkLst>
          <pc:docMk/>
          <pc:sldMk cId="929663893" sldId="261"/>
        </pc:sldMkLst>
        <pc:spChg chg="mod">
          <ac:chgData name="Mashal Khan" userId="ff208bdd-e69e-4a16-a659-cb1c3d459121" providerId="ADAL" clId="{906FF21D-4B22-44D5-A531-9F1D611389AF}" dt="2021-04-18T17:41:14.317" v="204" actId="404"/>
          <ac:spMkLst>
            <pc:docMk/>
            <pc:sldMk cId="929663893" sldId="261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4103707118" sldId="262"/>
        </pc:sldMkLst>
      </pc:sldChg>
      <pc:sldChg chg="addSp modSp add mod">
        <pc:chgData name="Mashal Khan" userId="ff208bdd-e69e-4a16-a659-cb1c3d459121" providerId="ADAL" clId="{906FF21D-4B22-44D5-A531-9F1D611389AF}" dt="2021-04-19T05:22:35.058" v="257"/>
        <pc:sldMkLst>
          <pc:docMk/>
          <pc:sldMk cId="645639698" sldId="263"/>
        </pc:sldMkLst>
        <pc:spChg chg="mod">
          <ac:chgData name="Mashal Khan" userId="ff208bdd-e69e-4a16-a659-cb1c3d459121" providerId="ADAL" clId="{906FF21D-4B22-44D5-A531-9F1D611389AF}" dt="2021-04-18T17:09:45.730" v="47" actId="948"/>
          <ac:spMkLst>
            <pc:docMk/>
            <pc:sldMk cId="645639698" sldId="263"/>
            <ac:spMk id="3" creationId="{00000000-0000-0000-0000-000000000000}"/>
          </ac:spMkLst>
        </pc:spChg>
        <pc:inkChg chg="add">
          <ac:chgData name="Mashal Khan" userId="ff208bdd-e69e-4a16-a659-cb1c3d459121" providerId="ADAL" clId="{906FF21D-4B22-44D5-A531-9F1D611389AF}" dt="2021-04-19T05:22:35.058" v="257"/>
          <ac:inkMkLst>
            <pc:docMk/>
            <pc:sldMk cId="645639698" sldId="263"/>
            <ac:inkMk id="4" creationId="{911C7DD2-454E-434C-B08D-CCDED652E8A9}"/>
          </ac:inkMkLst>
        </pc:inkChg>
      </pc:sldChg>
      <pc:sldChg chg="add del">
        <pc:chgData name="Mashal Khan" userId="ff208bdd-e69e-4a16-a659-cb1c3d459121" providerId="ADAL" clId="{906FF21D-4B22-44D5-A531-9F1D611389AF}" dt="2021-04-18T17:25:20.708" v="74" actId="47"/>
        <pc:sldMkLst>
          <pc:docMk/>
          <pc:sldMk cId="3339106748" sldId="264"/>
        </pc:sldMkLst>
      </pc:sldChg>
      <pc:sldChg chg="modSp add mod">
        <pc:chgData name="Mashal Khan" userId="ff208bdd-e69e-4a16-a659-cb1c3d459121" providerId="ADAL" clId="{906FF21D-4B22-44D5-A531-9F1D611389AF}" dt="2021-04-18T17:43:38.966" v="206" actId="14100"/>
        <pc:sldMkLst>
          <pc:docMk/>
          <pc:sldMk cId="3596429453" sldId="265"/>
        </pc:sldMkLst>
        <pc:spChg chg="mod">
          <ac:chgData name="Mashal Khan" userId="ff208bdd-e69e-4a16-a659-cb1c3d459121" providerId="ADAL" clId="{906FF21D-4B22-44D5-A531-9F1D611389AF}" dt="2021-04-18T17:43:38.966" v="206" actId="14100"/>
          <ac:spMkLst>
            <pc:docMk/>
            <pc:sldMk cId="3596429453" sldId="265"/>
            <ac:spMk id="3" creationId="{00000000-0000-0000-0000-000000000000}"/>
          </ac:spMkLst>
        </pc:spChg>
      </pc:sldChg>
      <pc:sldChg chg="addSp delSp modSp mod">
        <pc:chgData name="Mashal Khan" userId="ff208bdd-e69e-4a16-a659-cb1c3d459121" providerId="ADAL" clId="{906FF21D-4B22-44D5-A531-9F1D611389AF}" dt="2021-04-18T17:25:16.413" v="73"/>
        <pc:sldMkLst>
          <pc:docMk/>
          <pc:sldMk cId="1825938319" sldId="266"/>
        </pc:sldMkLst>
        <pc:spChg chg="mod">
          <ac:chgData name="Mashal Khan" userId="ff208bdd-e69e-4a16-a659-cb1c3d459121" providerId="ADAL" clId="{906FF21D-4B22-44D5-A531-9F1D611389AF}" dt="2021-04-18T17:25:16.413" v="73"/>
          <ac:spMkLst>
            <pc:docMk/>
            <pc:sldMk cId="1825938319" sldId="266"/>
            <ac:spMk id="3" creationId="{ACD48F6C-61B7-4CD3-B554-CB48B471B54D}"/>
          </ac:spMkLst>
        </pc:spChg>
        <pc:picChg chg="add mod">
          <ac:chgData name="Mashal Khan" userId="ff208bdd-e69e-4a16-a659-cb1c3d459121" providerId="ADAL" clId="{906FF21D-4B22-44D5-A531-9F1D611389AF}" dt="2021-04-18T17:24:52.875" v="72"/>
          <ac:picMkLst>
            <pc:docMk/>
            <pc:sldMk cId="1825938319" sldId="266"/>
            <ac:picMk id="8" creationId="{7D86A3FA-EE03-4FE6-9EF9-F7A622587710}"/>
          </ac:picMkLst>
        </pc:picChg>
        <pc:picChg chg="del">
          <ac:chgData name="Mashal Khan" userId="ff208bdd-e69e-4a16-a659-cb1c3d459121" providerId="ADAL" clId="{906FF21D-4B22-44D5-A531-9F1D611389AF}" dt="2021-04-18T17:24:36.324" v="48" actId="478"/>
          <ac:picMkLst>
            <pc:docMk/>
            <pc:sldMk cId="1825938319" sldId="266"/>
            <ac:picMk id="15" creationId="{780C6BAF-5B50-4147-9E6D-429475B44D7F}"/>
          </ac:picMkLst>
        </pc:picChg>
      </pc:sldChg>
      <pc:sldChg chg="modSp add mod">
        <pc:chgData name="Mashal Khan" userId="ff208bdd-e69e-4a16-a659-cb1c3d459121" providerId="ADAL" clId="{906FF21D-4B22-44D5-A531-9F1D611389AF}" dt="2021-04-19T04:13:19.710" v="256" actId="20577"/>
        <pc:sldMkLst>
          <pc:docMk/>
          <pc:sldMk cId="1624632003" sldId="267"/>
        </pc:sldMkLst>
        <pc:spChg chg="mod">
          <ac:chgData name="Mashal Khan" userId="ff208bdd-e69e-4a16-a659-cb1c3d459121" providerId="ADAL" clId="{906FF21D-4B22-44D5-A531-9F1D611389AF}" dt="2021-04-19T04:13:10.542" v="248" actId="20577"/>
          <ac:spMkLst>
            <pc:docMk/>
            <pc:sldMk cId="1624632003" sldId="267"/>
            <ac:spMk id="2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9T04:13:19.710" v="256" actId="20577"/>
          <ac:spMkLst>
            <pc:docMk/>
            <pc:sldMk cId="1624632003" sldId="267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785" v="210" actId="27636"/>
        <pc:sldMkLst>
          <pc:docMk/>
          <pc:sldMk cId="2258084863" sldId="268"/>
        </pc:sldMkLst>
        <pc:spChg chg="mod">
          <ac:chgData name="Mashal Khan" userId="ff208bdd-e69e-4a16-a659-cb1c3d459121" providerId="ADAL" clId="{906FF21D-4B22-44D5-A531-9F1D611389AF}" dt="2021-04-18T17:46:23.785" v="210" actId="27636"/>
          <ac:spMkLst>
            <pc:docMk/>
            <pc:sldMk cId="2258084863" sldId="268"/>
            <ac:spMk id="4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32:52.453" v="118" actId="47"/>
        <pc:sldMkLst>
          <pc:docMk/>
          <pc:sldMk cId="4008044782" sldId="268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204265136" sldId="269"/>
        </pc:sldMkLst>
      </pc:sldChg>
      <pc:sldChg chg="modSp add mod">
        <pc:chgData name="Mashal Khan" userId="ff208bdd-e69e-4a16-a659-cb1c3d459121" providerId="ADAL" clId="{906FF21D-4B22-44D5-A531-9F1D611389AF}" dt="2021-04-18T17:46:23.799" v="212" actId="27636"/>
        <pc:sldMkLst>
          <pc:docMk/>
          <pc:sldMk cId="4027083960" sldId="270"/>
        </pc:sldMkLst>
        <pc:spChg chg="mod">
          <ac:chgData name="Mashal Khan" userId="ff208bdd-e69e-4a16-a659-cb1c3d459121" providerId="ADAL" clId="{906FF21D-4B22-44D5-A531-9F1D611389AF}" dt="2021-04-18T17:46:23.799" v="212" actId="27636"/>
          <ac:spMkLst>
            <pc:docMk/>
            <pc:sldMk cId="4027083960" sldId="270"/>
            <ac:spMk id="4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34:15.213" v="154" actId="47"/>
        <pc:sldMkLst>
          <pc:docMk/>
          <pc:sldMk cId="154506408" sldId="271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2801726662" sldId="271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2783192446" sldId="272"/>
        </pc:sldMkLst>
      </pc:sldChg>
      <pc:sldChg chg="modSp add del mod">
        <pc:chgData name="Mashal Khan" userId="ff208bdd-e69e-4a16-a659-cb1c3d459121" providerId="ADAL" clId="{906FF21D-4B22-44D5-A531-9F1D611389AF}" dt="2021-04-18T17:33:25.152" v="139" actId="47"/>
        <pc:sldMkLst>
          <pc:docMk/>
          <pc:sldMk cId="216702344" sldId="273"/>
        </pc:sldMkLst>
        <pc:spChg chg="mod">
          <ac:chgData name="Mashal Khan" userId="ff208bdd-e69e-4a16-a659-cb1c3d459121" providerId="ADAL" clId="{906FF21D-4B22-44D5-A531-9F1D611389AF}" dt="2021-04-18T16:56:20.604" v="25" actId="27636"/>
          <ac:spMkLst>
            <pc:docMk/>
            <pc:sldMk cId="216702344" sldId="273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842" v="214" actId="27636"/>
        <pc:sldMkLst>
          <pc:docMk/>
          <pc:sldMk cId="2683938703" sldId="273"/>
        </pc:sldMkLst>
        <pc:spChg chg="mod">
          <ac:chgData name="Mashal Khan" userId="ff208bdd-e69e-4a16-a659-cb1c3d459121" providerId="ADAL" clId="{906FF21D-4B22-44D5-A531-9F1D611389AF}" dt="2021-04-18T17:46:23.842" v="214" actId="27636"/>
          <ac:spMkLst>
            <pc:docMk/>
            <pc:sldMk cId="2683938703" sldId="273"/>
            <ac:spMk id="3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35:31.227" v="171" actId="47"/>
        <pc:sldMkLst>
          <pc:docMk/>
          <pc:sldMk cId="25777304" sldId="274"/>
        </pc:sldMkLst>
        <pc:spChg chg="mod">
          <ac:chgData name="Mashal Khan" userId="ff208bdd-e69e-4a16-a659-cb1c3d459121" providerId="ADAL" clId="{906FF21D-4B22-44D5-A531-9F1D611389AF}" dt="2021-04-18T16:56:20.616" v="26" actId="27636"/>
          <ac:spMkLst>
            <pc:docMk/>
            <pc:sldMk cId="25777304" sldId="274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863" v="215" actId="27636"/>
        <pc:sldMkLst>
          <pc:docMk/>
          <pc:sldMk cId="662467710" sldId="274"/>
        </pc:sldMkLst>
        <pc:spChg chg="mod">
          <ac:chgData name="Mashal Khan" userId="ff208bdd-e69e-4a16-a659-cb1c3d459121" providerId="ADAL" clId="{906FF21D-4B22-44D5-A531-9F1D611389AF}" dt="2021-04-18T17:46:23.863" v="215" actId="27636"/>
          <ac:spMkLst>
            <pc:docMk/>
            <pc:sldMk cId="662467710" sldId="274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627" v="27" actId="27636"/>
        <pc:sldMkLst>
          <pc:docMk/>
          <pc:sldMk cId="3720152649" sldId="275"/>
        </pc:sldMkLst>
        <pc:spChg chg="mod">
          <ac:chgData name="Mashal Khan" userId="ff208bdd-e69e-4a16-a659-cb1c3d459121" providerId="ADAL" clId="{906FF21D-4B22-44D5-A531-9F1D611389AF}" dt="2021-04-18T16:56:20.627" v="27" actId="27636"/>
          <ac:spMkLst>
            <pc:docMk/>
            <pc:sldMk cId="3720152649" sldId="275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632" v="28" actId="27636"/>
        <pc:sldMkLst>
          <pc:docMk/>
          <pc:sldMk cId="3941572750" sldId="276"/>
        </pc:sldMkLst>
        <pc:spChg chg="mod">
          <ac:chgData name="Mashal Khan" userId="ff208bdd-e69e-4a16-a659-cb1c3d459121" providerId="ADAL" clId="{906FF21D-4B22-44D5-A531-9F1D611389AF}" dt="2021-04-18T16:56:20.632" v="28" actId="27636"/>
          <ac:spMkLst>
            <pc:docMk/>
            <pc:sldMk cId="3941572750" sldId="276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36:30.366" v="178" actId="47"/>
        <pc:sldMkLst>
          <pc:docMk/>
          <pc:sldMk cId="1891513846" sldId="277"/>
        </pc:sldMkLst>
        <pc:spChg chg="mod">
          <ac:chgData name="Mashal Khan" userId="ff208bdd-e69e-4a16-a659-cb1c3d459121" providerId="ADAL" clId="{906FF21D-4B22-44D5-A531-9F1D611389AF}" dt="2021-04-18T16:56:20.640" v="29" actId="27636"/>
          <ac:spMkLst>
            <pc:docMk/>
            <pc:sldMk cId="1891513846" sldId="277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891" v="218" actId="27636"/>
        <pc:sldMkLst>
          <pc:docMk/>
          <pc:sldMk cId="2906717310" sldId="277"/>
        </pc:sldMkLst>
        <pc:spChg chg="mod">
          <ac:chgData name="Mashal Khan" userId="ff208bdd-e69e-4a16-a659-cb1c3d459121" providerId="ADAL" clId="{906FF21D-4B22-44D5-A531-9F1D611389AF}" dt="2021-04-18T17:46:23.891" v="218" actId="27636"/>
          <ac:spMkLst>
            <pc:docMk/>
            <pc:sldMk cId="2906717310" sldId="277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719" v="31" actId="27636"/>
        <pc:sldMkLst>
          <pc:docMk/>
          <pc:sldMk cId="3231852048" sldId="278"/>
        </pc:sldMkLst>
        <pc:spChg chg="mod">
          <ac:chgData name="Mashal Khan" userId="ff208bdd-e69e-4a16-a659-cb1c3d459121" providerId="ADAL" clId="{906FF21D-4B22-44D5-A531-9F1D611389AF}" dt="2021-04-18T16:56:20.719" v="31" actId="27636"/>
          <ac:spMkLst>
            <pc:docMk/>
            <pc:sldMk cId="3231852048" sldId="278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6:56:20.653" v="30" actId="27636"/>
          <ac:spMkLst>
            <pc:docMk/>
            <pc:sldMk cId="3231852048" sldId="278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910" v="221" actId="27636"/>
        <pc:sldMkLst>
          <pc:docMk/>
          <pc:sldMk cId="2257564319" sldId="279"/>
        </pc:sldMkLst>
        <pc:spChg chg="mod">
          <ac:chgData name="Mashal Khan" userId="ff208bdd-e69e-4a16-a659-cb1c3d459121" providerId="ADAL" clId="{906FF21D-4B22-44D5-A531-9F1D611389AF}" dt="2021-04-18T17:46:23.910" v="221" actId="27636"/>
          <ac:spMkLst>
            <pc:docMk/>
            <pc:sldMk cId="2257564319" sldId="279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7:46:23.903" v="220" actId="27636"/>
          <ac:spMkLst>
            <pc:docMk/>
            <pc:sldMk cId="2257564319" sldId="279"/>
            <ac:spMk id="4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37:09.157" v="193" actId="47"/>
        <pc:sldMkLst>
          <pc:docMk/>
          <pc:sldMk cId="3652403961" sldId="279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509011394" sldId="280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2372290370" sldId="281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3448322715" sldId="282"/>
        </pc:sldMkLst>
      </pc:sldChg>
      <pc:sldChg chg="modSp add mod">
        <pc:chgData name="Mashal Khan" userId="ff208bdd-e69e-4a16-a659-cb1c3d459121" providerId="ADAL" clId="{906FF21D-4B22-44D5-A531-9F1D611389AF}" dt="2021-04-18T16:56:20.731" v="32" actId="27636"/>
        <pc:sldMkLst>
          <pc:docMk/>
          <pc:sldMk cId="2837917345" sldId="283"/>
        </pc:sldMkLst>
        <pc:spChg chg="mod">
          <ac:chgData name="Mashal Khan" userId="ff208bdd-e69e-4a16-a659-cb1c3d459121" providerId="ADAL" clId="{906FF21D-4B22-44D5-A531-9F1D611389AF}" dt="2021-04-18T16:56:20.731" v="32" actId="27636"/>
          <ac:spMkLst>
            <pc:docMk/>
            <pc:sldMk cId="2837917345" sldId="283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751" v="34" actId="27636"/>
        <pc:sldMkLst>
          <pc:docMk/>
          <pc:sldMk cId="1307072311" sldId="284"/>
        </pc:sldMkLst>
        <pc:spChg chg="mod">
          <ac:chgData name="Mashal Khan" userId="ff208bdd-e69e-4a16-a659-cb1c3d459121" providerId="ADAL" clId="{906FF21D-4B22-44D5-A531-9F1D611389AF}" dt="2021-04-18T16:56:20.751" v="34" actId="27636"/>
          <ac:spMkLst>
            <pc:docMk/>
            <pc:sldMk cId="1307072311" sldId="284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6:56:20.737" v="33" actId="27636"/>
          <ac:spMkLst>
            <pc:docMk/>
            <pc:sldMk cId="1307072311" sldId="284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771" v="36" actId="27636"/>
        <pc:sldMkLst>
          <pc:docMk/>
          <pc:sldMk cId="18815321" sldId="285"/>
        </pc:sldMkLst>
        <pc:spChg chg="mod">
          <ac:chgData name="Mashal Khan" userId="ff208bdd-e69e-4a16-a659-cb1c3d459121" providerId="ADAL" clId="{906FF21D-4B22-44D5-A531-9F1D611389AF}" dt="2021-04-18T16:56:20.760" v="35" actId="27636"/>
          <ac:spMkLst>
            <pc:docMk/>
            <pc:sldMk cId="18815321" sldId="285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6:56:20.771" v="36" actId="27636"/>
          <ac:spMkLst>
            <pc:docMk/>
            <pc:sldMk cId="18815321" sldId="285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774" v="37" actId="27636"/>
        <pc:sldMkLst>
          <pc:docMk/>
          <pc:sldMk cId="4181180358" sldId="286"/>
        </pc:sldMkLst>
        <pc:spChg chg="mod">
          <ac:chgData name="Mashal Khan" userId="ff208bdd-e69e-4a16-a659-cb1c3d459121" providerId="ADAL" clId="{906FF21D-4B22-44D5-A531-9F1D611389AF}" dt="2021-04-18T16:56:20.774" v="37" actId="27636"/>
          <ac:spMkLst>
            <pc:docMk/>
            <pc:sldMk cId="4181180358" sldId="286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787" v="39" actId="27636"/>
        <pc:sldMkLst>
          <pc:docMk/>
          <pc:sldMk cId="2560148540" sldId="287"/>
        </pc:sldMkLst>
        <pc:spChg chg="mod">
          <ac:chgData name="Mashal Khan" userId="ff208bdd-e69e-4a16-a659-cb1c3d459121" providerId="ADAL" clId="{906FF21D-4B22-44D5-A531-9F1D611389AF}" dt="2021-04-18T16:56:20.786" v="38" actId="27636"/>
          <ac:spMkLst>
            <pc:docMk/>
            <pc:sldMk cId="2560148540" sldId="287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6:56:20.787" v="39" actId="27636"/>
          <ac:spMkLst>
            <pc:docMk/>
            <pc:sldMk cId="2560148540" sldId="287"/>
            <ac:spMk id="4" creationId="{00000000-0000-0000-0000-000000000000}"/>
          </ac:spMkLst>
        </pc:spChg>
      </pc:sldChg>
      <pc:sldChg chg="delSp modSp add mod">
        <pc:chgData name="Mashal Khan" userId="ff208bdd-e69e-4a16-a659-cb1c3d459121" providerId="ADAL" clId="{906FF21D-4B22-44D5-A531-9F1D611389AF}" dt="2021-04-18T17:38:56.215" v="200" actId="27636"/>
        <pc:sldMkLst>
          <pc:docMk/>
          <pc:sldMk cId="2002762845" sldId="288"/>
        </pc:sldMkLst>
        <pc:spChg chg="mod">
          <ac:chgData name="Mashal Khan" userId="ff208bdd-e69e-4a16-a659-cb1c3d459121" providerId="ADAL" clId="{906FF21D-4B22-44D5-A531-9F1D611389AF}" dt="2021-04-18T17:38:56.215" v="200" actId="27636"/>
          <ac:spMkLst>
            <pc:docMk/>
            <pc:sldMk cId="2002762845" sldId="288"/>
            <ac:spMk id="2" creationId="{00000000-0000-0000-0000-000000000000}"/>
          </ac:spMkLst>
        </pc:spChg>
        <pc:spChg chg="del mod">
          <ac:chgData name="Mashal Khan" userId="ff208bdd-e69e-4a16-a659-cb1c3d459121" providerId="ADAL" clId="{906FF21D-4B22-44D5-A531-9F1D611389AF}" dt="2021-04-18T17:38:50.594" v="197" actId="478"/>
          <ac:spMkLst>
            <pc:docMk/>
            <pc:sldMk cId="2002762845" sldId="288"/>
            <ac:spMk id="4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2743063513" sldId="289"/>
        </pc:sldMkLst>
      </pc:sldChg>
      <pc:sldChg chg="add">
        <pc:chgData name="Mashal Khan" userId="ff208bdd-e69e-4a16-a659-cb1c3d459121" providerId="ADAL" clId="{906FF21D-4B22-44D5-A531-9F1D611389AF}" dt="2021-04-18T16:56:20.488" v="24"/>
        <pc:sldMkLst>
          <pc:docMk/>
          <pc:sldMk cId="1730245443" sldId="290"/>
        </pc:sldMkLst>
      </pc:sldChg>
      <pc:sldChg chg="modSp add mod">
        <pc:chgData name="Mashal Khan" userId="ff208bdd-e69e-4a16-a659-cb1c3d459121" providerId="ADAL" clId="{906FF21D-4B22-44D5-A531-9F1D611389AF}" dt="2021-04-18T16:56:20.803" v="41" actId="27636"/>
        <pc:sldMkLst>
          <pc:docMk/>
          <pc:sldMk cId="1406783418" sldId="291"/>
        </pc:sldMkLst>
        <pc:spChg chg="mod">
          <ac:chgData name="Mashal Khan" userId="ff208bdd-e69e-4a16-a659-cb1c3d459121" providerId="ADAL" clId="{906FF21D-4B22-44D5-A531-9F1D611389AF}" dt="2021-04-18T16:56:20.803" v="41" actId="27636"/>
          <ac:spMkLst>
            <pc:docMk/>
            <pc:sldMk cId="1406783418" sldId="291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6:56:20.815" v="42" actId="27636"/>
        <pc:sldMkLst>
          <pc:docMk/>
          <pc:sldMk cId="213039900" sldId="292"/>
        </pc:sldMkLst>
        <pc:spChg chg="mod">
          <ac:chgData name="Mashal Khan" userId="ff208bdd-e69e-4a16-a659-cb1c3d459121" providerId="ADAL" clId="{906FF21D-4B22-44D5-A531-9F1D611389AF}" dt="2021-04-18T16:56:20.815" v="42" actId="27636"/>
          <ac:spMkLst>
            <pc:docMk/>
            <pc:sldMk cId="213039900" sldId="292"/>
            <ac:spMk id="4" creationId="{00000000-0000-0000-0000-000000000000}"/>
          </ac:spMkLst>
        </pc:spChg>
      </pc:sldChg>
      <pc:sldChg chg="addSp delSp modSp add mod">
        <pc:chgData name="Mashal Khan" userId="ff208bdd-e69e-4a16-a659-cb1c3d459121" providerId="ADAL" clId="{906FF21D-4B22-44D5-A531-9F1D611389AF}" dt="2021-04-18T17:25:32.861" v="76" actId="478"/>
        <pc:sldMkLst>
          <pc:docMk/>
          <pc:sldMk cId="3313175380" sldId="293"/>
        </pc:sldMkLst>
        <pc:spChg chg="del mod">
          <ac:chgData name="Mashal Khan" userId="ff208bdd-e69e-4a16-a659-cb1c3d459121" providerId="ADAL" clId="{906FF21D-4B22-44D5-A531-9F1D611389AF}" dt="2021-04-18T17:25:29.129" v="75" actId="478"/>
          <ac:spMkLst>
            <pc:docMk/>
            <pc:sldMk cId="3313175380" sldId="293"/>
            <ac:spMk id="4" creationId="{00000000-0000-0000-0000-000000000000}"/>
          </ac:spMkLst>
        </pc:spChg>
        <pc:spChg chg="add del mod">
          <ac:chgData name="Mashal Khan" userId="ff208bdd-e69e-4a16-a659-cb1c3d459121" providerId="ADAL" clId="{906FF21D-4B22-44D5-A531-9F1D611389AF}" dt="2021-04-18T17:25:32.861" v="76" actId="478"/>
          <ac:spMkLst>
            <pc:docMk/>
            <pc:sldMk cId="3313175380" sldId="293"/>
            <ac:spMk id="6" creationId="{1B329BF4-E033-4817-9FFF-552C979C6497}"/>
          </ac:spMkLst>
        </pc:spChg>
      </pc:sldChg>
      <pc:sldChg chg="modSp add mod">
        <pc:chgData name="Mashal Khan" userId="ff208bdd-e69e-4a16-a659-cb1c3d459121" providerId="ADAL" clId="{906FF21D-4B22-44D5-A531-9F1D611389AF}" dt="2021-04-18T17:46:24.009" v="229" actId="27636"/>
        <pc:sldMkLst>
          <pc:docMk/>
          <pc:sldMk cId="3404428481" sldId="294"/>
        </pc:sldMkLst>
        <pc:spChg chg="mod">
          <ac:chgData name="Mashal Khan" userId="ff208bdd-e69e-4a16-a659-cb1c3d459121" providerId="ADAL" clId="{906FF21D-4B22-44D5-A531-9F1D611389AF}" dt="2021-04-18T17:46:24.009" v="229" actId="27636"/>
          <ac:spMkLst>
            <pc:docMk/>
            <pc:sldMk cId="3404428481" sldId="294"/>
            <ac:spMk id="64515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2696805491" sldId="295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2501493673" sldId="296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180823078" sldId="297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2580923562" sldId="298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1564718296" sldId="299"/>
        </pc:sldMkLst>
      </pc:sldChg>
      <pc:sldChg chg="modSp add mod">
        <pc:chgData name="Mashal Khan" userId="ff208bdd-e69e-4a16-a659-cb1c3d459121" providerId="ADAL" clId="{906FF21D-4B22-44D5-A531-9F1D611389AF}" dt="2021-04-18T17:46:24.035" v="230" actId="27636"/>
        <pc:sldMkLst>
          <pc:docMk/>
          <pc:sldMk cId="2648461754" sldId="300"/>
        </pc:sldMkLst>
        <pc:spChg chg="mod">
          <ac:chgData name="Mashal Khan" userId="ff208bdd-e69e-4a16-a659-cb1c3d459121" providerId="ADAL" clId="{906FF21D-4B22-44D5-A531-9F1D611389AF}" dt="2021-04-18T17:46:24.035" v="230" actId="27636"/>
          <ac:spMkLst>
            <pc:docMk/>
            <pc:sldMk cId="2648461754" sldId="300"/>
            <ac:spMk id="28675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528329062" sldId="301"/>
        </pc:sldMkLst>
      </pc:sldChg>
      <pc:sldChg chg="modSp add mod">
        <pc:chgData name="Mashal Khan" userId="ff208bdd-e69e-4a16-a659-cb1c3d459121" providerId="ADAL" clId="{906FF21D-4B22-44D5-A531-9F1D611389AF}" dt="2021-04-18T17:46:24.045" v="231" actId="27636"/>
        <pc:sldMkLst>
          <pc:docMk/>
          <pc:sldMk cId="4224269598" sldId="302"/>
        </pc:sldMkLst>
        <pc:spChg chg="mod">
          <ac:chgData name="Mashal Khan" userId="ff208bdd-e69e-4a16-a659-cb1c3d459121" providerId="ADAL" clId="{906FF21D-4B22-44D5-A531-9F1D611389AF}" dt="2021-04-18T17:46:24.045" v="231" actId="27636"/>
          <ac:spMkLst>
            <pc:docMk/>
            <pc:sldMk cId="4224269598" sldId="302"/>
            <ac:spMk id="48131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1291448332" sldId="303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538461284" sldId="304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4212296637" sldId="305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279933701" sldId="306"/>
        </pc:sldMkLst>
      </pc:sldChg>
      <pc:sldChg chg="modSp add mod">
        <pc:chgData name="Mashal Khan" userId="ff208bdd-e69e-4a16-a659-cb1c3d459121" providerId="ADAL" clId="{906FF21D-4B22-44D5-A531-9F1D611389AF}" dt="2021-04-18T17:46:24.051" v="232" actId="27636"/>
        <pc:sldMkLst>
          <pc:docMk/>
          <pc:sldMk cId="4245845280" sldId="307"/>
        </pc:sldMkLst>
        <pc:spChg chg="mod">
          <ac:chgData name="Mashal Khan" userId="ff208bdd-e69e-4a16-a659-cb1c3d459121" providerId="ADAL" clId="{906FF21D-4B22-44D5-A531-9F1D611389AF}" dt="2021-04-18T17:46:24.051" v="232" actId="27636"/>
          <ac:spMkLst>
            <pc:docMk/>
            <pc:sldMk cId="4245845280" sldId="307"/>
            <ac:spMk id="44035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3195463984" sldId="308"/>
        </pc:sldMkLst>
      </pc:sldChg>
      <pc:sldChg chg="modSp add mod">
        <pc:chgData name="Mashal Khan" userId="ff208bdd-e69e-4a16-a659-cb1c3d459121" providerId="ADAL" clId="{906FF21D-4B22-44D5-A531-9F1D611389AF}" dt="2021-04-18T17:46:24.059" v="233" actId="27636"/>
        <pc:sldMkLst>
          <pc:docMk/>
          <pc:sldMk cId="1605632115" sldId="309"/>
        </pc:sldMkLst>
        <pc:spChg chg="mod">
          <ac:chgData name="Mashal Khan" userId="ff208bdd-e69e-4a16-a659-cb1c3d459121" providerId="ADAL" clId="{906FF21D-4B22-44D5-A531-9F1D611389AF}" dt="2021-04-18T17:46:24.059" v="233" actId="27636"/>
          <ac:spMkLst>
            <pc:docMk/>
            <pc:sldMk cId="1605632115" sldId="309"/>
            <ac:spMk id="47107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1175627111" sldId="310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3109220007" sldId="311"/>
        </pc:sldMkLst>
      </pc:sldChg>
      <pc:sldChg chg="add del">
        <pc:chgData name="Mashal Khan" userId="ff208bdd-e69e-4a16-a659-cb1c3d459121" providerId="ADAL" clId="{906FF21D-4B22-44D5-A531-9F1D611389AF}" dt="2021-04-18T17:47:35.425" v="234" actId="47"/>
        <pc:sldMkLst>
          <pc:docMk/>
          <pc:sldMk cId="516961930" sldId="312"/>
        </pc:sldMkLst>
      </pc:sldChg>
      <pc:sldChg chg="add del">
        <pc:chgData name="Mashal Khan" userId="ff208bdd-e69e-4a16-a659-cb1c3d459121" providerId="ADAL" clId="{906FF21D-4B22-44D5-A531-9F1D611389AF}" dt="2021-04-18T17:47:35.425" v="234" actId="47"/>
        <pc:sldMkLst>
          <pc:docMk/>
          <pc:sldMk cId="3059961353" sldId="313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590259492" sldId="314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991229860" sldId="338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165872877" sldId="339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85397387" sldId="341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4171220166" sldId="342"/>
        </pc:sldMkLst>
      </pc:sldChg>
      <pc:sldChg chg="addSp delSp modSp del mod">
        <pc:chgData name="Mashal Khan" userId="ff208bdd-e69e-4a16-a659-cb1c3d459121" providerId="ADAL" clId="{906FF21D-4B22-44D5-A531-9F1D611389AF}" dt="2021-04-18T17:29:05.496" v="77" actId="47"/>
        <pc:sldMkLst>
          <pc:docMk/>
          <pc:sldMk cId="2781815867" sldId="344"/>
        </pc:sldMkLst>
        <pc:picChg chg="del">
          <ac:chgData name="Mashal Khan" userId="ff208bdd-e69e-4a16-a659-cb1c3d459121" providerId="ADAL" clId="{906FF21D-4B22-44D5-A531-9F1D611389AF}" dt="2021-04-18T16:52:54.774" v="10" actId="478"/>
          <ac:picMkLst>
            <pc:docMk/>
            <pc:sldMk cId="2781815867" sldId="344"/>
            <ac:picMk id="7" creationId="{9523DD2C-CCD4-4447-B058-605CA5904CFE}"/>
          </ac:picMkLst>
        </pc:picChg>
        <pc:picChg chg="add mod">
          <ac:chgData name="Mashal Khan" userId="ff208bdd-e69e-4a16-a659-cb1c3d459121" providerId="ADAL" clId="{906FF21D-4B22-44D5-A531-9F1D611389AF}" dt="2021-04-18T17:24:44.902" v="71" actId="1076"/>
          <ac:picMkLst>
            <pc:docMk/>
            <pc:sldMk cId="2781815867" sldId="344"/>
            <ac:picMk id="9" creationId="{4359059A-720C-4A9D-862D-C433B5787872}"/>
          </ac:picMkLst>
        </pc:picChg>
      </pc:sldChg>
      <pc:sldChg chg="addSp modSp del">
        <pc:chgData name="Mashal Khan" userId="ff208bdd-e69e-4a16-a659-cb1c3d459121" providerId="ADAL" clId="{906FF21D-4B22-44D5-A531-9F1D611389AF}" dt="2021-04-18T17:29:06.256" v="78" actId="47"/>
        <pc:sldMkLst>
          <pc:docMk/>
          <pc:sldMk cId="653161349" sldId="345"/>
        </pc:sldMkLst>
        <pc:picChg chg="add mod">
          <ac:chgData name="Mashal Khan" userId="ff208bdd-e69e-4a16-a659-cb1c3d459121" providerId="ADAL" clId="{906FF21D-4B22-44D5-A531-9F1D611389AF}" dt="2021-04-18T16:53:40.902" v="17"/>
          <ac:picMkLst>
            <pc:docMk/>
            <pc:sldMk cId="653161349" sldId="345"/>
            <ac:picMk id="8" creationId="{E6E56D84-3B68-4116-B06B-45FE0E2EEA12}"/>
          </ac:picMkLst>
        </pc:picChg>
      </pc:sldChg>
      <pc:sldChg chg="addSp delSp modSp add del mod">
        <pc:chgData name="Mashal Khan" userId="ff208bdd-e69e-4a16-a659-cb1c3d459121" providerId="ADAL" clId="{906FF21D-4B22-44D5-A531-9F1D611389AF}" dt="2021-04-18T17:40:22.782" v="202" actId="14100"/>
        <pc:sldMkLst>
          <pc:docMk/>
          <pc:sldMk cId="436790576" sldId="346"/>
        </pc:sldMkLst>
        <pc:spChg chg="mod">
          <ac:chgData name="Mashal Khan" userId="ff208bdd-e69e-4a16-a659-cb1c3d459121" providerId="ADAL" clId="{906FF21D-4B22-44D5-A531-9F1D611389AF}" dt="2021-04-18T17:29:49.903" v="90" actId="20577"/>
          <ac:spMkLst>
            <pc:docMk/>
            <pc:sldMk cId="436790576" sldId="346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40:22.782" v="202" actId="14100"/>
          <ac:spMkLst>
            <pc:docMk/>
            <pc:sldMk cId="436790576" sldId="346"/>
            <ac:spMk id="3" creationId="{6AACDFB1-A851-4F23-853C-C6C7676CFB26}"/>
          </ac:spMkLst>
        </pc:spChg>
        <pc:picChg chg="del">
          <ac:chgData name="Mashal Khan" userId="ff208bdd-e69e-4a16-a659-cb1c3d459121" providerId="ADAL" clId="{906FF21D-4B22-44D5-A531-9F1D611389AF}" dt="2021-04-18T16:53:48.742" v="18" actId="478"/>
          <ac:picMkLst>
            <pc:docMk/>
            <pc:sldMk cId="436790576" sldId="346"/>
            <ac:picMk id="7" creationId="{E64A6EDA-A650-40B7-AA5F-D70DDB4E75F9}"/>
          </ac:picMkLst>
        </pc:picChg>
        <pc:picChg chg="add del mod">
          <ac:chgData name="Mashal Khan" userId="ff208bdd-e69e-4a16-a659-cb1c3d459121" providerId="ADAL" clId="{906FF21D-4B22-44D5-A531-9F1D611389AF}" dt="2021-04-18T17:32:18.178" v="105" actId="478"/>
          <ac:picMkLst>
            <pc:docMk/>
            <pc:sldMk cId="436790576" sldId="346"/>
            <ac:picMk id="9" creationId="{951931B3-3F15-4FFF-9167-550CEBE5025A}"/>
          </ac:picMkLst>
        </pc:picChg>
      </pc:sldChg>
      <pc:sldChg chg="addSp delSp modSp mod">
        <pc:chgData name="Mashal Khan" userId="ff208bdd-e69e-4a16-a659-cb1c3d459121" providerId="ADAL" clId="{906FF21D-4B22-44D5-A531-9F1D611389AF}" dt="2021-04-18T17:32:21.683" v="106" actId="478"/>
        <pc:sldMkLst>
          <pc:docMk/>
          <pc:sldMk cId="538381794" sldId="347"/>
        </pc:sldMkLst>
        <pc:spChg chg="del mod">
          <ac:chgData name="Mashal Khan" userId="ff208bdd-e69e-4a16-a659-cb1c3d459121" providerId="ADAL" clId="{906FF21D-4B22-44D5-A531-9F1D611389AF}" dt="2021-04-18T17:30:24.586" v="99" actId="478"/>
          <ac:spMkLst>
            <pc:docMk/>
            <pc:sldMk cId="538381794" sldId="347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30:35.510" v="101" actId="1076"/>
          <ac:spMkLst>
            <pc:docMk/>
            <pc:sldMk cId="538381794" sldId="347"/>
            <ac:spMk id="3" creationId="{6AACDFB1-A851-4F23-853C-C6C7676CFB26}"/>
          </ac:spMkLst>
        </pc:spChg>
        <pc:spChg chg="add del mod">
          <ac:chgData name="Mashal Khan" userId="ff208bdd-e69e-4a16-a659-cb1c3d459121" providerId="ADAL" clId="{906FF21D-4B22-44D5-A531-9F1D611389AF}" dt="2021-04-18T17:30:27.652" v="100" actId="478"/>
          <ac:spMkLst>
            <pc:docMk/>
            <pc:sldMk cId="538381794" sldId="347"/>
            <ac:spMk id="5" creationId="{7E6D6DD8-655A-4D38-9873-BECF77C23FB5}"/>
          </ac:spMkLst>
        </pc:spChg>
        <pc:spChg chg="del">
          <ac:chgData name="Mashal Khan" userId="ff208bdd-e69e-4a16-a659-cb1c3d459121" providerId="ADAL" clId="{906FF21D-4B22-44D5-A531-9F1D611389AF}" dt="2021-04-18T16:54:08.427" v="22" actId="26606"/>
          <ac:spMkLst>
            <pc:docMk/>
            <pc:sldMk cId="538381794" sldId="347"/>
            <ac:spMk id="8" creationId="{70DFC902-7D23-471A-B557-B6B6917D7A0D}"/>
          </ac:spMkLst>
        </pc:spChg>
        <pc:spChg chg="del">
          <ac:chgData name="Mashal Khan" userId="ff208bdd-e69e-4a16-a659-cb1c3d459121" providerId="ADAL" clId="{906FF21D-4B22-44D5-A531-9F1D611389AF}" dt="2021-04-18T16:54:08.427" v="22" actId="26606"/>
          <ac:spMkLst>
            <pc:docMk/>
            <pc:sldMk cId="538381794" sldId="347"/>
            <ac:spMk id="10" creationId="{A55D5633-D557-4DCA-982C-FF36EB7A1C00}"/>
          </ac:spMkLst>
        </pc:spChg>
        <pc:spChg chg="del">
          <ac:chgData name="Mashal Khan" userId="ff208bdd-e69e-4a16-a659-cb1c3d459121" providerId="ADAL" clId="{906FF21D-4B22-44D5-A531-9F1D611389AF}" dt="2021-04-18T16:54:08.427" v="22" actId="26606"/>
          <ac:spMkLst>
            <pc:docMk/>
            <pc:sldMk cId="538381794" sldId="347"/>
            <ac:spMk id="12" creationId="{450D3AD2-FA80-415F-A9CE-54D884561CD7}"/>
          </ac:spMkLst>
        </pc:spChg>
        <pc:spChg chg="add">
          <ac:chgData name="Mashal Khan" userId="ff208bdd-e69e-4a16-a659-cb1c3d459121" providerId="ADAL" clId="{906FF21D-4B22-44D5-A531-9F1D611389AF}" dt="2021-04-18T16:54:08.427" v="22" actId="26606"/>
          <ac:spMkLst>
            <pc:docMk/>
            <pc:sldMk cId="538381794" sldId="347"/>
            <ac:spMk id="17" creationId="{59A309A7-1751-4ABE-A3C1-EEC40366AD89}"/>
          </ac:spMkLst>
        </pc:spChg>
        <pc:spChg chg="add">
          <ac:chgData name="Mashal Khan" userId="ff208bdd-e69e-4a16-a659-cb1c3d459121" providerId="ADAL" clId="{906FF21D-4B22-44D5-A531-9F1D611389AF}" dt="2021-04-18T16:54:08.427" v="22" actId="26606"/>
          <ac:spMkLst>
            <pc:docMk/>
            <pc:sldMk cId="538381794" sldId="347"/>
            <ac:spMk id="19" creationId="{967D8EB6-EAE1-4F9C-B398-83321E287204}"/>
          </ac:spMkLst>
        </pc:spChg>
        <pc:picChg chg="del">
          <ac:chgData name="Mashal Khan" userId="ff208bdd-e69e-4a16-a659-cb1c3d459121" providerId="ADAL" clId="{906FF21D-4B22-44D5-A531-9F1D611389AF}" dt="2021-04-18T16:53:57.579" v="20" actId="478"/>
          <ac:picMkLst>
            <pc:docMk/>
            <pc:sldMk cId="538381794" sldId="347"/>
            <ac:picMk id="7" creationId="{E64A6EDA-A650-40B7-AA5F-D70DDB4E75F9}"/>
          </ac:picMkLst>
        </pc:picChg>
        <pc:picChg chg="add del mod">
          <ac:chgData name="Mashal Khan" userId="ff208bdd-e69e-4a16-a659-cb1c3d459121" providerId="ADAL" clId="{906FF21D-4B22-44D5-A531-9F1D611389AF}" dt="2021-04-18T17:32:21.683" v="106" actId="478"/>
          <ac:picMkLst>
            <pc:docMk/>
            <pc:sldMk cId="538381794" sldId="347"/>
            <ac:picMk id="9" creationId="{C0BFE5FF-0043-4E19-8D75-7E54E2C83EDB}"/>
          </ac:picMkLst>
        </pc:picChg>
      </pc:sldChg>
      <pc:sldChg chg="modSp add mod">
        <pc:chgData name="Mashal Khan" userId="ff208bdd-e69e-4a16-a659-cb1c3d459121" providerId="ADAL" clId="{906FF21D-4B22-44D5-A531-9F1D611389AF}" dt="2021-04-19T04:12:12.969" v="236" actId="20577"/>
        <pc:sldMkLst>
          <pc:docMk/>
          <pc:sldMk cId="752155601" sldId="348"/>
        </pc:sldMkLst>
        <pc:spChg chg="mod">
          <ac:chgData name="Mashal Khan" userId="ff208bdd-e69e-4a16-a659-cb1c3d459121" providerId="ADAL" clId="{906FF21D-4B22-44D5-A531-9F1D611389AF}" dt="2021-04-19T04:12:12.969" v="236" actId="20577"/>
          <ac:spMkLst>
            <pc:docMk/>
            <pc:sldMk cId="752155601" sldId="348"/>
            <ac:spMk id="2" creationId="{00000000-0000-0000-0000-000000000000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2750002512" sldId="348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509380822" sldId="349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527173694" sldId="349"/>
        </pc:sldMkLst>
      </pc:sldChg>
      <pc:sldChg chg="modSp add mod ord">
        <pc:chgData name="Mashal Khan" userId="ff208bdd-e69e-4a16-a659-cb1c3d459121" providerId="ADAL" clId="{906FF21D-4B22-44D5-A531-9F1D611389AF}" dt="2021-04-18T17:32:48.582" v="117"/>
        <pc:sldMkLst>
          <pc:docMk/>
          <pc:sldMk cId="1871453915" sldId="349"/>
        </pc:sldMkLst>
        <pc:spChg chg="mod">
          <ac:chgData name="Mashal Khan" userId="ff208bdd-e69e-4a16-a659-cb1c3d459121" providerId="ADAL" clId="{906FF21D-4B22-44D5-A531-9F1D611389AF}" dt="2021-04-18T17:32:39.622" v="116" actId="20577"/>
          <ac:spMkLst>
            <pc:docMk/>
            <pc:sldMk cId="1871453915" sldId="349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32:48.582" v="117"/>
          <ac:spMkLst>
            <pc:docMk/>
            <pc:sldMk cId="1871453915" sldId="349"/>
            <ac:spMk id="3" creationId="{6AACDFB1-A851-4F23-853C-C6C7676CFB26}"/>
          </ac:spMkLst>
        </pc:spChg>
      </pc:sldChg>
      <pc:sldChg chg="add del">
        <pc:chgData name="Mashal Khan" userId="ff208bdd-e69e-4a16-a659-cb1c3d459121" providerId="ADAL" clId="{906FF21D-4B22-44D5-A531-9F1D611389AF}" dt="2021-04-18T17:32:12.861" v="103" actId="47"/>
        <pc:sldMkLst>
          <pc:docMk/>
          <pc:sldMk cId="2957380446" sldId="349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25842790" sldId="350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2202025281" sldId="350"/>
        </pc:sldMkLst>
      </pc:sldChg>
      <pc:sldChg chg="modSp add mod ord">
        <pc:chgData name="Mashal Khan" userId="ff208bdd-e69e-4a16-a659-cb1c3d459121" providerId="ADAL" clId="{906FF21D-4B22-44D5-A531-9F1D611389AF}" dt="2021-04-18T17:33:22.180" v="138"/>
        <pc:sldMkLst>
          <pc:docMk/>
          <pc:sldMk cId="3553713574" sldId="350"/>
        </pc:sldMkLst>
        <pc:spChg chg="mod">
          <ac:chgData name="Mashal Khan" userId="ff208bdd-e69e-4a16-a659-cb1c3d459121" providerId="ADAL" clId="{906FF21D-4B22-44D5-A531-9F1D611389AF}" dt="2021-04-18T17:33:13.861" v="137" actId="20577"/>
          <ac:spMkLst>
            <pc:docMk/>
            <pc:sldMk cId="3553713574" sldId="350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33:22.180" v="138"/>
          <ac:spMkLst>
            <pc:docMk/>
            <pc:sldMk cId="3553713574" sldId="350"/>
            <ac:spMk id="3" creationId="{6AACDFB1-A851-4F23-853C-C6C7676CFB26}"/>
          </ac:spMkLst>
        </pc:sp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172188901" sldId="351"/>
        </pc:sldMkLst>
      </pc:sldChg>
      <pc:sldChg chg="modSp add mod">
        <pc:chgData name="Mashal Khan" userId="ff208bdd-e69e-4a16-a659-cb1c3d459121" providerId="ADAL" clId="{906FF21D-4B22-44D5-A531-9F1D611389AF}" dt="2021-04-18T17:34:10.198" v="153" actId="20577"/>
        <pc:sldMkLst>
          <pc:docMk/>
          <pc:sldMk cId="2269590994" sldId="351"/>
        </pc:sldMkLst>
        <pc:spChg chg="mod">
          <ac:chgData name="Mashal Khan" userId="ff208bdd-e69e-4a16-a659-cb1c3d459121" providerId="ADAL" clId="{906FF21D-4B22-44D5-A531-9F1D611389AF}" dt="2021-04-18T17:33:39.132" v="148" actId="20577"/>
          <ac:spMkLst>
            <pc:docMk/>
            <pc:sldMk cId="2269590994" sldId="351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34:10.198" v="153" actId="20577"/>
          <ac:spMkLst>
            <pc:docMk/>
            <pc:sldMk cId="2269590994" sldId="351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324456401" sldId="351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767045309" sldId="352"/>
        </pc:sldMkLst>
      </pc:sldChg>
      <pc:sldChg chg="addSp modSp add mod ord">
        <pc:chgData name="Mashal Khan" userId="ff208bdd-e69e-4a16-a659-cb1c3d459121" providerId="ADAL" clId="{906FF21D-4B22-44D5-A531-9F1D611389AF}" dt="2021-04-18T17:35:26.564" v="170" actId="1076"/>
        <pc:sldMkLst>
          <pc:docMk/>
          <pc:sldMk cId="3816089193" sldId="352"/>
        </pc:sldMkLst>
        <pc:spChg chg="mod">
          <ac:chgData name="Mashal Khan" userId="ff208bdd-e69e-4a16-a659-cb1c3d459121" providerId="ADAL" clId="{906FF21D-4B22-44D5-A531-9F1D611389AF}" dt="2021-04-18T17:35:11.377" v="168" actId="20577"/>
          <ac:spMkLst>
            <pc:docMk/>
            <pc:sldMk cId="3816089193" sldId="352"/>
            <ac:spMk id="3" creationId="{6AACDFB1-A851-4F23-853C-C6C7676CFB26}"/>
          </ac:spMkLst>
        </pc:spChg>
        <pc:spChg chg="add mod">
          <ac:chgData name="Mashal Khan" userId="ff208bdd-e69e-4a16-a659-cb1c3d459121" providerId="ADAL" clId="{906FF21D-4B22-44D5-A531-9F1D611389AF}" dt="2021-04-18T17:35:26.564" v="170" actId="1076"/>
          <ac:spMkLst>
            <pc:docMk/>
            <pc:sldMk cId="3816089193" sldId="352"/>
            <ac:spMk id="6" creationId="{9B8AA3D9-3BFB-47A8-813C-67FC00583076}"/>
          </ac:spMkLst>
        </pc:spChg>
        <pc:picChg chg="add mod">
          <ac:chgData name="Mashal Khan" userId="ff208bdd-e69e-4a16-a659-cb1c3d459121" providerId="ADAL" clId="{906FF21D-4B22-44D5-A531-9F1D611389AF}" dt="2021-04-18T17:34:49.695" v="164" actId="1076"/>
          <ac:picMkLst>
            <pc:docMk/>
            <pc:sldMk cId="3816089193" sldId="352"/>
            <ac:picMk id="5" creationId="{BA054A2C-8511-4DCF-961F-42D03DD1313E}"/>
          </ac:picMkLst>
        </pc:pic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898307616" sldId="352"/>
        </pc:sldMkLst>
      </pc:sldChg>
      <pc:sldChg chg="modSp add mod ord">
        <pc:chgData name="Mashal Khan" userId="ff208bdd-e69e-4a16-a659-cb1c3d459121" providerId="ADAL" clId="{906FF21D-4B22-44D5-A531-9F1D611389AF}" dt="2021-04-18T17:36:23.557" v="177" actId="403"/>
        <pc:sldMkLst>
          <pc:docMk/>
          <pc:sldMk cId="360177280" sldId="353"/>
        </pc:sldMkLst>
        <pc:spChg chg="mod">
          <ac:chgData name="Mashal Khan" userId="ff208bdd-e69e-4a16-a659-cb1c3d459121" providerId="ADAL" clId="{906FF21D-4B22-44D5-A531-9F1D611389AF}" dt="2021-04-18T17:36:07.231" v="175"/>
          <ac:spMkLst>
            <pc:docMk/>
            <pc:sldMk cId="360177280" sldId="353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36:23.557" v="177" actId="403"/>
          <ac:spMkLst>
            <pc:docMk/>
            <pc:sldMk cId="360177280" sldId="353"/>
            <ac:spMk id="3" creationId="{6AACDFB1-A851-4F23-853C-C6C7676CFB26}"/>
          </ac:spMkLst>
        </pc:sp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409890313" sldId="353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4294563178" sldId="353"/>
        </pc:sldMkLst>
      </pc:sldChg>
      <pc:sldChg chg="modSp add mod ord">
        <pc:chgData name="Mashal Khan" userId="ff208bdd-e69e-4a16-a659-cb1c3d459121" providerId="ADAL" clId="{906FF21D-4B22-44D5-A531-9F1D611389AF}" dt="2021-04-18T17:37:03.910" v="192" actId="403"/>
        <pc:sldMkLst>
          <pc:docMk/>
          <pc:sldMk cId="2381671609" sldId="354"/>
        </pc:sldMkLst>
        <pc:spChg chg="mod">
          <ac:chgData name="Mashal Khan" userId="ff208bdd-e69e-4a16-a659-cb1c3d459121" providerId="ADAL" clId="{906FF21D-4B22-44D5-A531-9F1D611389AF}" dt="2021-04-18T17:36:47.158" v="190" actId="20577"/>
          <ac:spMkLst>
            <pc:docMk/>
            <pc:sldMk cId="2381671609" sldId="354"/>
            <ac:spMk id="2" creationId="{70EBF948-69EE-45C5-8123-189F6DEE22B7}"/>
          </ac:spMkLst>
        </pc:spChg>
        <pc:spChg chg="mod">
          <ac:chgData name="Mashal Khan" userId="ff208bdd-e69e-4a16-a659-cb1c3d459121" providerId="ADAL" clId="{906FF21D-4B22-44D5-A531-9F1D611389AF}" dt="2021-04-18T17:37:03.910" v="192" actId="403"/>
          <ac:spMkLst>
            <pc:docMk/>
            <pc:sldMk cId="2381671609" sldId="354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162526271" sldId="354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958063939" sldId="354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18930237" sldId="355"/>
        </pc:sldMkLst>
      </pc:sldChg>
      <pc:sldChg chg="modSp add mod">
        <pc:chgData name="Mashal Khan" userId="ff208bdd-e69e-4a16-a659-cb1c3d459121" providerId="ADAL" clId="{906FF21D-4B22-44D5-A531-9F1D611389AF}" dt="2021-04-18T17:46:23.757" v="208" actId="27636"/>
        <pc:sldMkLst>
          <pc:docMk/>
          <pc:sldMk cId="3458710537" sldId="355"/>
        </pc:sldMkLst>
        <pc:spChg chg="mod">
          <ac:chgData name="Mashal Khan" userId="ff208bdd-e69e-4a16-a659-cb1c3d459121" providerId="ADAL" clId="{906FF21D-4B22-44D5-A531-9F1D611389AF}" dt="2021-04-18T17:46:23.757" v="208" actId="27636"/>
          <ac:spMkLst>
            <pc:docMk/>
            <pc:sldMk cId="3458710537" sldId="355"/>
            <ac:spMk id="4" creationId="{00000000-0000-0000-0000-000000000000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535868234" sldId="355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705558721" sldId="356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2459204585" sldId="356"/>
        </pc:sldMkLst>
      </pc:sldChg>
      <pc:sldChg chg="modSp add mod">
        <pc:chgData name="Mashal Khan" userId="ff208bdd-e69e-4a16-a659-cb1c3d459121" providerId="ADAL" clId="{906FF21D-4B22-44D5-A531-9F1D611389AF}" dt="2021-04-18T17:46:23.764" v="209" actId="27636"/>
        <pc:sldMkLst>
          <pc:docMk/>
          <pc:sldMk cId="2760988456" sldId="356"/>
        </pc:sldMkLst>
        <pc:spChg chg="mod">
          <ac:chgData name="Mashal Khan" userId="ff208bdd-e69e-4a16-a659-cb1c3d459121" providerId="ADAL" clId="{906FF21D-4B22-44D5-A531-9F1D611389AF}" dt="2021-04-18T17:46:23.764" v="209" actId="27636"/>
          <ac:spMkLst>
            <pc:docMk/>
            <pc:sldMk cId="2760988456" sldId="356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794" v="211" actId="27636"/>
        <pc:sldMkLst>
          <pc:docMk/>
          <pc:sldMk cId="2883001132" sldId="357"/>
        </pc:sldMkLst>
        <pc:spChg chg="mod">
          <ac:chgData name="Mashal Khan" userId="ff208bdd-e69e-4a16-a659-cb1c3d459121" providerId="ADAL" clId="{906FF21D-4B22-44D5-A531-9F1D611389AF}" dt="2021-04-18T17:46:23.794" v="211" actId="27636"/>
          <ac:spMkLst>
            <pc:docMk/>
            <pc:sldMk cId="2883001132" sldId="357"/>
            <ac:spMk id="4" creationId="{00000000-0000-0000-0000-000000000000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106969585" sldId="357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140106843" sldId="357"/>
        </pc:sldMkLst>
      </pc:sldChg>
      <pc:sldChg chg="modSp add mod">
        <pc:chgData name="Mashal Khan" userId="ff208bdd-e69e-4a16-a659-cb1c3d459121" providerId="ADAL" clId="{906FF21D-4B22-44D5-A531-9F1D611389AF}" dt="2021-04-18T17:46:23.818" v="213" actId="27636"/>
        <pc:sldMkLst>
          <pc:docMk/>
          <pc:sldMk cId="2464561021" sldId="358"/>
        </pc:sldMkLst>
        <pc:spChg chg="mod">
          <ac:chgData name="Mashal Khan" userId="ff208bdd-e69e-4a16-a659-cb1c3d459121" providerId="ADAL" clId="{906FF21D-4B22-44D5-A531-9F1D611389AF}" dt="2021-04-18T17:46:23.818" v="213" actId="27636"/>
          <ac:spMkLst>
            <pc:docMk/>
            <pc:sldMk cId="2464561021" sldId="358"/>
            <ac:spMk id="3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284569522" sldId="358"/>
        </pc:sldMkLst>
      </pc:sldChg>
      <pc:sldChg chg="modSp add mod">
        <pc:chgData name="Mashal Khan" userId="ff208bdd-e69e-4a16-a659-cb1c3d459121" providerId="ADAL" clId="{906FF21D-4B22-44D5-A531-9F1D611389AF}" dt="2021-04-18T17:46:23.884" v="217" actId="27636"/>
        <pc:sldMkLst>
          <pc:docMk/>
          <pc:sldMk cId="2860255367" sldId="359"/>
        </pc:sldMkLst>
        <pc:spChg chg="mod">
          <ac:chgData name="Mashal Khan" userId="ff208bdd-e69e-4a16-a659-cb1c3d459121" providerId="ADAL" clId="{906FF21D-4B22-44D5-A531-9F1D611389AF}" dt="2021-04-18T17:46:23.884" v="217" actId="27636"/>
          <ac:spMkLst>
            <pc:docMk/>
            <pc:sldMk cId="2860255367" sldId="359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7:46:23.876" v="216" actId="27636"/>
          <ac:spMkLst>
            <pc:docMk/>
            <pc:sldMk cId="2860255367" sldId="359"/>
            <ac:spMk id="4" creationId="{00000000-0000-0000-0000-000000000000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352217387" sldId="359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666998866" sldId="359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2215570889" sldId="360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2633399742" sldId="360"/>
        </pc:sldMkLst>
      </pc:sldChg>
      <pc:sldChg chg="modSp add mod">
        <pc:chgData name="Mashal Khan" userId="ff208bdd-e69e-4a16-a659-cb1c3d459121" providerId="ADAL" clId="{906FF21D-4B22-44D5-A531-9F1D611389AF}" dt="2021-04-18T17:46:23.894" v="219" actId="27636"/>
        <pc:sldMkLst>
          <pc:docMk/>
          <pc:sldMk cId="4149788340" sldId="360"/>
        </pc:sldMkLst>
        <pc:spChg chg="mod">
          <ac:chgData name="Mashal Khan" userId="ff208bdd-e69e-4a16-a659-cb1c3d459121" providerId="ADAL" clId="{906FF21D-4B22-44D5-A531-9F1D611389AF}" dt="2021-04-18T17:46:23.894" v="219" actId="27636"/>
          <ac:spMkLst>
            <pc:docMk/>
            <pc:sldMk cId="4149788340" sldId="360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616877444" sldId="361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616877444" sldId="361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919" v="222" actId="27636"/>
        <pc:sldMkLst>
          <pc:docMk/>
          <pc:sldMk cId="2322496766" sldId="361"/>
        </pc:sldMkLst>
        <pc:spChg chg="mod">
          <ac:chgData name="Mashal Khan" userId="ff208bdd-e69e-4a16-a659-cb1c3d459121" providerId="ADAL" clId="{906FF21D-4B22-44D5-A531-9F1D611389AF}" dt="2021-04-18T17:46:23.919" v="222" actId="27636"/>
          <ac:spMkLst>
            <pc:docMk/>
            <pc:sldMk cId="2322496766" sldId="361"/>
            <ac:spMk id="4" creationId="{00000000-0000-0000-0000-000000000000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665680614" sldId="361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1141919970" sldId="362"/>
        </pc:sldMkLst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3287554741" sldId="362"/>
        </pc:sldMkLst>
      </pc:sldChg>
      <pc:sldChg chg="modSp add mod">
        <pc:chgData name="Mashal Khan" userId="ff208bdd-e69e-4a16-a659-cb1c3d459121" providerId="ADAL" clId="{906FF21D-4B22-44D5-A531-9F1D611389AF}" dt="2021-04-18T17:46:23.922" v="223" actId="27636"/>
        <pc:sldMkLst>
          <pc:docMk/>
          <pc:sldMk cId="4069192477" sldId="362"/>
        </pc:sldMkLst>
        <pc:spChg chg="mod">
          <ac:chgData name="Mashal Khan" userId="ff208bdd-e69e-4a16-a659-cb1c3d459121" providerId="ADAL" clId="{906FF21D-4B22-44D5-A531-9F1D611389AF}" dt="2021-04-18T17:46:23.922" v="223" actId="27636"/>
          <ac:spMkLst>
            <pc:docMk/>
            <pc:sldMk cId="4069192477" sldId="362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987675837" sldId="363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987675837" sldId="363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924" v="224" actId="27636"/>
        <pc:sldMkLst>
          <pc:docMk/>
          <pc:sldMk cId="2171280099" sldId="363"/>
        </pc:sldMkLst>
        <pc:spChg chg="mod">
          <ac:chgData name="Mashal Khan" userId="ff208bdd-e69e-4a16-a659-cb1c3d459121" providerId="ADAL" clId="{906FF21D-4B22-44D5-A531-9F1D611389AF}" dt="2021-04-18T17:46:23.924" v="224" actId="27636"/>
          <ac:spMkLst>
            <pc:docMk/>
            <pc:sldMk cId="2171280099" sldId="363"/>
            <ac:spMk id="4" creationId="{00000000-0000-0000-0000-000000000000}"/>
          </ac:spMkLst>
        </pc:spChg>
      </pc:sldChg>
      <pc:sldChg chg="del">
        <pc:chgData name="Mashal Khan" userId="ff208bdd-e69e-4a16-a659-cb1c3d459121" providerId="ADAL" clId="{906FF21D-4B22-44D5-A531-9F1D611389AF}" dt="2021-04-18T16:55:59.265" v="23" actId="47"/>
        <pc:sldMkLst>
          <pc:docMk/>
          <pc:sldMk cId="2421501739" sldId="363"/>
        </pc:sldMkLst>
      </pc:sldChg>
      <pc:sldChg chg="modSp add mod">
        <pc:chgData name="Mashal Khan" userId="ff208bdd-e69e-4a16-a659-cb1c3d459121" providerId="ADAL" clId="{906FF21D-4B22-44D5-A531-9F1D611389AF}" dt="2021-04-18T17:46:23.927" v="225" actId="27636"/>
        <pc:sldMkLst>
          <pc:docMk/>
          <pc:sldMk cId="774697446" sldId="364"/>
        </pc:sldMkLst>
        <pc:spChg chg="mod">
          <ac:chgData name="Mashal Khan" userId="ff208bdd-e69e-4a16-a659-cb1c3d459121" providerId="ADAL" clId="{906FF21D-4B22-44D5-A531-9F1D611389AF}" dt="2021-04-18T17:46:23.927" v="225" actId="27636"/>
          <ac:spMkLst>
            <pc:docMk/>
            <pc:sldMk cId="774697446" sldId="364"/>
            <ac:spMk id="4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2409088578" sldId="364"/>
        </pc:sldMkLst>
      </pc:sldChg>
      <pc:sldChg chg="modSp add mod">
        <pc:chgData name="Mashal Khan" userId="ff208bdd-e69e-4a16-a659-cb1c3d459121" providerId="ADAL" clId="{906FF21D-4B22-44D5-A531-9F1D611389AF}" dt="2021-04-18T17:46:23.940" v="226" actId="27636"/>
        <pc:sldMkLst>
          <pc:docMk/>
          <pc:sldMk cId="1764687963" sldId="365"/>
        </pc:sldMkLst>
        <pc:spChg chg="mod">
          <ac:chgData name="Mashal Khan" userId="ff208bdd-e69e-4a16-a659-cb1c3d459121" providerId="ADAL" clId="{906FF21D-4B22-44D5-A531-9F1D611389AF}" dt="2021-04-18T17:46:23.940" v="226" actId="27636"/>
          <ac:spMkLst>
            <pc:docMk/>
            <pc:sldMk cId="1764687963" sldId="365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3509372652" sldId="365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509372652" sldId="365"/>
            <ac:spMk id="4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1113381667" sldId="366"/>
        </pc:sldMkLst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1388262630" sldId="366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1388262630" sldId="366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836690405" sldId="367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836690405" sldId="367"/>
            <ac:spMk id="4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976" v="227" actId="27636"/>
        <pc:sldMkLst>
          <pc:docMk/>
          <pc:sldMk cId="1199988222" sldId="367"/>
        </pc:sldMkLst>
        <pc:spChg chg="mod">
          <ac:chgData name="Mashal Khan" userId="ff208bdd-e69e-4a16-a659-cb1c3d459121" providerId="ADAL" clId="{906FF21D-4B22-44D5-A531-9F1D611389AF}" dt="2021-04-18T17:46:23.976" v="227" actId="27636"/>
          <ac:spMkLst>
            <pc:docMk/>
            <pc:sldMk cId="1199988222" sldId="367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906FF21D-4B22-44D5-A531-9F1D611389AF}" dt="2021-04-18T17:46:23.982" v="228" actId="27636"/>
        <pc:sldMkLst>
          <pc:docMk/>
          <pc:sldMk cId="240275728" sldId="368"/>
        </pc:sldMkLst>
        <pc:spChg chg="mod">
          <ac:chgData name="Mashal Khan" userId="ff208bdd-e69e-4a16-a659-cb1c3d459121" providerId="ADAL" clId="{906FF21D-4B22-44D5-A531-9F1D611389AF}" dt="2021-04-18T17:46:23.982" v="228" actId="27636"/>
          <ac:spMkLst>
            <pc:docMk/>
            <pc:sldMk cId="240275728" sldId="368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687221774" sldId="368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687221774" sldId="368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687221774" sldId="368"/>
            <ac:spMk id="4" creationId="{00000000-0000-0000-0000-000000000000}"/>
          </ac:spMkLst>
        </pc:spChg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440725288" sldId="369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1403637732" sldId="369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496988154" sldId="370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3991646209" sldId="370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3496381064" sldId="371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3877077100" sldId="371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1392607828" sldId="372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3313472271" sldId="372"/>
        </pc:sldMkLst>
      </pc:sldChg>
      <pc:sldChg chg="add">
        <pc:chgData name="Mashal Khan" userId="ff208bdd-e69e-4a16-a659-cb1c3d459121" providerId="ADAL" clId="{906FF21D-4B22-44D5-A531-9F1D611389AF}" dt="2021-04-18T17:46:23.695" v="207"/>
        <pc:sldMkLst>
          <pc:docMk/>
          <pc:sldMk cId="459720214" sldId="373"/>
        </pc:sldMkLst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2936417476" sldId="373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2936417476" sldId="373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3017457551" sldId="374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017457551" sldId="374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017457551" sldId="374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2953743375" sldId="375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2953743375" sldId="375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2953743375" sldId="375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2557426537" sldId="376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2557426537" sldId="376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3347955149" sldId="377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347955149" sldId="377"/>
            <ac:spMk id="3" creationId="{00000000-0000-0000-0000-000000000000}"/>
          </ac:spMkLst>
        </pc:spChg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347955149" sldId="377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3117218938" sldId="378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117218938" sldId="378"/>
            <ac:spMk id="4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2942699974" sldId="379"/>
        </pc:sldMkLst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1465217410" sldId="380"/>
        </pc:sldMkLst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3774201368" sldId="381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3774201368" sldId="381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569638500" sldId="382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569638500" sldId="382"/>
            <ac:spMk id="4" creationId="{00000000-0000-0000-0000-000000000000}"/>
          </ac:spMkLst>
        </pc:spChg>
      </pc:sldChg>
      <pc:sldChg chg="modSp add del mod">
        <pc:chgData name="Mashal Khan" userId="ff208bdd-e69e-4a16-a659-cb1c3d459121" providerId="ADAL" clId="{906FF21D-4B22-44D5-A531-9F1D611389AF}" dt="2021-04-18T17:24:38.767" v="70"/>
        <pc:sldMkLst>
          <pc:docMk/>
          <pc:sldMk cId="2627878402" sldId="383"/>
        </pc:sldMkLst>
        <pc:spChg chg="mod">
          <ac:chgData name="Mashal Khan" userId="ff208bdd-e69e-4a16-a659-cb1c3d459121" providerId="ADAL" clId="{906FF21D-4B22-44D5-A531-9F1D611389AF}" dt="2021-04-18T17:24:38.767" v="70"/>
          <ac:spMkLst>
            <pc:docMk/>
            <pc:sldMk cId="2627878402" sldId="383"/>
            <ac:spMk id="4" creationId="{00000000-0000-0000-0000-000000000000}"/>
          </ac:spMkLst>
        </pc:spChg>
      </pc:sldChg>
      <pc:sldChg chg="add del">
        <pc:chgData name="Mashal Khan" userId="ff208bdd-e69e-4a16-a659-cb1c3d459121" providerId="ADAL" clId="{906FF21D-4B22-44D5-A531-9F1D611389AF}" dt="2021-04-18T17:24:38.767" v="70"/>
        <pc:sldMkLst>
          <pc:docMk/>
          <pc:sldMk cId="4143526592" sldId="384"/>
        </pc:sldMkLst>
      </pc:sldChg>
    </pc:docChg>
  </pc:docChgLst>
  <pc:docChgLst>
    <pc:chgData name="Mashal Khan" userId="ff208bdd-e69e-4a16-a659-cb1c3d459121" providerId="ADAL" clId="{FEE2CB77-FCBC-4298-9EA2-110DF6326365}"/>
    <pc:docChg chg="undo custSel addSld delSld modSld sldOrd">
      <pc:chgData name="Mashal Khan" userId="ff208bdd-e69e-4a16-a659-cb1c3d459121" providerId="ADAL" clId="{FEE2CB77-FCBC-4298-9EA2-110DF6326365}" dt="2021-03-29T06:17:19.005" v="871" actId="20577"/>
      <pc:docMkLst>
        <pc:docMk/>
      </pc:docMkLst>
      <pc:sldChg chg="modSp mod">
        <pc:chgData name="Mashal Khan" userId="ff208bdd-e69e-4a16-a659-cb1c3d459121" providerId="ADAL" clId="{FEE2CB77-FCBC-4298-9EA2-110DF6326365}" dt="2021-03-22T06:27:47.541" v="861" actId="1036"/>
        <pc:sldMkLst>
          <pc:docMk/>
          <pc:sldMk cId="1512251870" sldId="256"/>
        </pc:sldMkLst>
        <pc:spChg chg="mod">
          <ac:chgData name="Mashal Khan" userId="ff208bdd-e69e-4a16-a659-cb1c3d459121" providerId="ADAL" clId="{FEE2CB77-FCBC-4298-9EA2-110DF6326365}" dt="2021-03-21T17:38:49.401" v="1" actId="20577"/>
          <ac:spMkLst>
            <pc:docMk/>
            <pc:sldMk cId="1512251870" sldId="256"/>
            <ac:spMk id="3" creationId="{9560E7F2-ADF6-4045-969A-C44CC20DC8D0}"/>
          </ac:spMkLst>
        </pc:spChg>
        <pc:picChg chg="mod">
          <ac:chgData name="Mashal Khan" userId="ff208bdd-e69e-4a16-a659-cb1c3d459121" providerId="ADAL" clId="{FEE2CB77-FCBC-4298-9EA2-110DF6326365}" dt="2021-03-22T06:27:47.541" v="861" actId="1036"/>
          <ac:picMkLst>
            <pc:docMk/>
            <pc:sldMk cId="1512251870" sldId="256"/>
            <ac:picMk id="5" creationId="{35D40B88-1754-4632-B7CA-C2A9EFB92F28}"/>
          </ac:picMkLst>
        </pc:picChg>
      </pc:sldChg>
      <pc:sldChg chg="addSp modSp add mod setBg">
        <pc:chgData name="Mashal Khan" userId="ff208bdd-e69e-4a16-a659-cb1c3d459121" providerId="ADAL" clId="{FEE2CB77-FCBC-4298-9EA2-110DF6326365}" dt="2021-03-29T06:17:19.005" v="871" actId="20577"/>
        <pc:sldMkLst>
          <pc:docMk/>
          <pc:sldMk cId="1267786780" sldId="257"/>
        </pc:sldMkLst>
        <pc:spChg chg="mod">
          <ac:chgData name="Mashal Khan" userId="ff208bdd-e69e-4a16-a659-cb1c3d459121" providerId="ADAL" clId="{FEE2CB77-FCBC-4298-9EA2-110DF6326365}" dt="2021-03-21T19:00:53.490" v="772" actId="26606"/>
          <ac:spMkLst>
            <pc:docMk/>
            <pc:sldMk cId="1267786780" sldId="257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9T06:17:19.005" v="871" actId="20577"/>
          <ac:spMkLst>
            <pc:docMk/>
            <pc:sldMk cId="1267786780" sldId="257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0:53.490" v="772" actId="26606"/>
          <ac:spMkLst>
            <pc:docMk/>
            <pc:sldMk cId="1267786780" sldId="257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0:53.490" v="772" actId="26606"/>
          <ac:spMkLst>
            <pc:docMk/>
            <pc:sldMk cId="1267786780" sldId="257"/>
            <ac:spMk id="10" creationId="{F98ED85F-DCEE-4B50-802E-71A6E3E12B04}"/>
          </ac:spMkLst>
        </pc:spChg>
      </pc:sldChg>
      <pc:sldChg chg="add del">
        <pc:chgData name="Mashal Khan" userId="ff208bdd-e69e-4a16-a659-cb1c3d459121" providerId="ADAL" clId="{FEE2CB77-FCBC-4298-9EA2-110DF6326365}" dt="2021-03-21T18:57:34.154" v="723" actId="47"/>
        <pc:sldMkLst>
          <pc:docMk/>
          <pc:sldMk cId="3454297604" sldId="258"/>
        </pc:sldMkLst>
      </pc:sldChg>
      <pc:sldChg chg="addSp modSp add mod setBg">
        <pc:chgData name="Mashal Khan" userId="ff208bdd-e69e-4a16-a659-cb1c3d459121" providerId="ADAL" clId="{FEE2CB77-FCBC-4298-9EA2-110DF6326365}" dt="2021-03-21T19:01:21.400" v="774" actId="26606"/>
        <pc:sldMkLst>
          <pc:docMk/>
          <pc:sldMk cId="1273282105" sldId="259"/>
        </pc:sldMkLst>
        <pc:spChg chg="mod">
          <ac:chgData name="Mashal Khan" userId="ff208bdd-e69e-4a16-a659-cb1c3d459121" providerId="ADAL" clId="{FEE2CB77-FCBC-4298-9EA2-110DF6326365}" dt="2021-03-21T19:01:21.400" v="774" actId="26606"/>
          <ac:spMkLst>
            <pc:docMk/>
            <pc:sldMk cId="1273282105" sldId="259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21.400" v="774" actId="26606"/>
          <ac:spMkLst>
            <pc:docMk/>
            <pc:sldMk cId="1273282105" sldId="259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21.400" v="774" actId="26606"/>
          <ac:spMkLst>
            <pc:docMk/>
            <pc:sldMk cId="1273282105" sldId="259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24.997" v="775" actId="26606"/>
        <pc:sldMkLst>
          <pc:docMk/>
          <pc:sldMk cId="1659168875" sldId="260"/>
        </pc:sldMkLst>
        <pc:spChg chg="mod">
          <ac:chgData name="Mashal Khan" userId="ff208bdd-e69e-4a16-a659-cb1c3d459121" providerId="ADAL" clId="{FEE2CB77-FCBC-4298-9EA2-110DF6326365}" dt="2021-03-21T19:01:24.997" v="775" actId="26606"/>
          <ac:spMkLst>
            <pc:docMk/>
            <pc:sldMk cId="1659168875" sldId="260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24.997" v="775" actId="26606"/>
          <ac:spMkLst>
            <pc:docMk/>
            <pc:sldMk cId="1659168875" sldId="260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24.997" v="775" actId="26606"/>
          <ac:spMkLst>
            <pc:docMk/>
            <pc:sldMk cId="1659168875" sldId="260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24.997" v="775" actId="26606"/>
          <ac:spMkLst>
            <pc:docMk/>
            <pc:sldMk cId="1659168875" sldId="260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28.443" v="776" actId="26606"/>
        <pc:sldMkLst>
          <pc:docMk/>
          <pc:sldMk cId="322372765" sldId="261"/>
        </pc:sldMkLst>
        <pc:spChg chg="mod">
          <ac:chgData name="Mashal Khan" userId="ff208bdd-e69e-4a16-a659-cb1c3d459121" providerId="ADAL" clId="{FEE2CB77-FCBC-4298-9EA2-110DF6326365}" dt="2021-03-21T19:01:28.443" v="776" actId="26606"/>
          <ac:spMkLst>
            <pc:docMk/>
            <pc:sldMk cId="322372765" sldId="261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28.443" v="776" actId="26606"/>
          <ac:spMkLst>
            <pc:docMk/>
            <pc:sldMk cId="322372765" sldId="261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28.443" v="776" actId="26606"/>
          <ac:spMkLst>
            <pc:docMk/>
            <pc:sldMk cId="322372765" sldId="261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28.443" v="776" actId="26606"/>
          <ac:spMkLst>
            <pc:docMk/>
            <pc:sldMk cId="322372765" sldId="261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38.130" v="778" actId="26606"/>
        <pc:sldMkLst>
          <pc:docMk/>
          <pc:sldMk cId="2093971104" sldId="262"/>
        </pc:sldMkLst>
        <pc:spChg chg="mod">
          <ac:chgData name="Mashal Khan" userId="ff208bdd-e69e-4a16-a659-cb1c3d459121" providerId="ADAL" clId="{FEE2CB77-FCBC-4298-9EA2-110DF6326365}" dt="2021-03-21T19:01:38.130" v="778" actId="26606"/>
          <ac:spMkLst>
            <pc:docMk/>
            <pc:sldMk cId="2093971104" sldId="262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38.130" v="778" actId="26606"/>
          <ac:spMkLst>
            <pc:docMk/>
            <pc:sldMk cId="2093971104" sldId="262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38.130" v="778" actId="26606"/>
          <ac:spMkLst>
            <pc:docMk/>
            <pc:sldMk cId="2093971104" sldId="262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38.130" v="778" actId="26606"/>
          <ac:spMkLst>
            <pc:docMk/>
            <pc:sldMk cId="2093971104" sldId="262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41.961" v="779" actId="26606"/>
        <pc:sldMkLst>
          <pc:docMk/>
          <pc:sldMk cId="263814626" sldId="263"/>
        </pc:sldMkLst>
        <pc:spChg chg="mod">
          <ac:chgData name="Mashal Khan" userId="ff208bdd-e69e-4a16-a659-cb1c3d459121" providerId="ADAL" clId="{FEE2CB77-FCBC-4298-9EA2-110DF6326365}" dt="2021-03-21T19:01:41.961" v="779" actId="26606"/>
          <ac:spMkLst>
            <pc:docMk/>
            <pc:sldMk cId="263814626" sldId="263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41.961" v="779" actId="26606"/>
          <ac:spMkLst>
            <pc:docMk/>
            <pc:sldMk cId="263814626" sldId="263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41.961" v="779" actId="26606"/>
          <ac:spMkLst>
            <pc:docMk/>
            <pc:sldMk cId="263814626" sldId="263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41.961" v="779" actId="26606"/>
          <ac:spMkLst>
            <pc:docMk/>
            <pc:sldMk cId="263814626" sldId="263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45.480" v="780" actId="26606"/>
        <pc:sldMkLst>
          <pc:docMk/>
          <pc:sldMk cId="1274187737" sldId="264"/>
        </pc:sldMkLst>
        <pc:spChg chg="mod">
          <ac:chgData name="Mashal Khan" userId="ff208bdd-e69e-4a16-a659-cb1c3d459121" providerId="ADAL" clId="{FEE2CB77-FCBC-4298-9EA2-110DF6326365}" dt="2021-03-21T19:01:45.480" v="780" actId="26606"/>
          <ac:spMkLst>
            <pc:docMk/>
            <pc:sldMk cId="1274187737" sldId="264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45.480" v="780" actId="26606"/>
          <ac:spMkLst>
            <pc:docMk/>
            <pc:sldMk cId="1274187737" sldId="264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45.480" v="780" actId="26606"/>
          <ac:spMkLst>
            <pc:docMk/>
            <pc:sldMk cId="1274187737" sldId="264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45.480" v="780" actId="26606"/>
          <ac:spMkLst>
            <pc:docMk/>
            <pc:sldMk cId="1274187737" sldId="264"/>
            <ac:spMk id="10" creationId="{F98ED85F-DCEE-4B50-802E-71A6E3E12B04}"/>
          </ac:spMkLst>
        </pc:spChg>
      </pc:sldChg>
      <pc:sldChg chg="addSp delSp modSp add mod setBg">
        <pc:chgData name="Mashal Khan" userId="ff208bdd-e69e-4a16-a659-cb1c3d459121" providerId="ADAL" clId="{FEE2CB77-FCBC-4298-9EA2-110DF6326365}" dt="2021-03-21T19:01:52.043" v="782" actId="26606"/>
        <pc:sldMkLst>
          <pc:docMk/>
          <pc:sldMk cId="1597459979" sldId="265"/>
        </pc:sldMkLst>
        <pc:spChg chg="mod">
          <ac:chgData name="Mashal Khan" userId="ff208bdd-e69e-4a16-a659-cb1c3d459121" providerId="ADAL" clId="{FEE2CB77-FCBC-4298-9EA2-110DF6326365}" dt="2021-03-21T19:01:52.043" v="782" actId="26606"/>
          <ac:spMkLst>
            <pc:docMk/>
            <pc:sldMk cId="1597459979" sldId="265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52.043" v="782" actId="26606"/>
          <ac:spMkLst>
            <pc:docMk/>
            <pc:sldMk cId="1597459979" sldId="265"/>
            <ac:spMk id="3" creationId="{00000000-0000-0000-0000-000000000000}"/>
          </ac:spMkLst>
        </pc:spChg>
        <pc:spChg chg="add del">
          <ac:chgData name="Mashal Khan" userId="ff208bdd-e69e-4a16-a659-cb1c3d459121" providerId="ADAL" clId="{FEE2CB77-FCBC-4298-9EA2-110DF6326365}" dt="2021-03-21T19:01:52.043" v="782" actId="26606"/>
          <ac:spMkLst>
            <pc:docMk/>
            <pc:sldMk cId="1597459979" sldId="265"/>
            <ac:spMk id="8" creationId="{488333BA-AE6E-427A-9B16-A39C8073F4EB}"/>
          </ac:spMkLst>
        </pc:spChg>
        <pc:spChg chg="add del">
          <ac:chgData name="Mashal Khan" userId="ff208bdd-e69e-4a16-a659-cb1c3d459121" providerId="ADAL" clId="{FEE2CB77-FCBC-4298-9EA2-110DF6326365}" dt="2021-03-21T19:01:52.043" v="782" actId="26606"/>
          <ac:spMkLst>
            <pc:docMk/>
            <pc:sldMk cId="1597459979" sldId="265"/>
            <ac:spMk id="10" creationId="{F98ED85F-DCEE-4B50-802E-71A6E3E12B04}"/>
          </ac:spMkLst>
        </pc:spChg>
      </pc:sldChg>
      <pc:sldChg chg="modSp mod">
        <pc:chgData name="Mashal Khan" userId="ff208bdd-e69e-4a16-a659-cb1c3d459121" providerId="ADAL" clId="{FEE2CB77-FCBC-4298-9EA2-110DF6326365}" dt="2021-03-21T18:57:26.818" v="722" actId="20577"/>
        <pc:sldMkLst>
          <pc:docMk/>
          <pc:sldMk cId="1825938319" sldId="266"/>
        </pc:sldMkLst>
        <pc:spChg chg="mod">
          <ac:chgData name="Mashal Khan" userId="ff208bdd-e69e-4a16-a659-cb1c3d459121" providerId="ADAL" clId="{FEE2CB77-FCBC-4298-9EA2-110DF6326365}" dt="2021-03-21T18:57:26.818" v="722" actId="20577"/>
          <ac:spMkLst>
            <pc:docMk/>
            <pc:sldMk cId="1825938319" sldId="266"/>
            <ac:spMk id="3" creationId="{ACD48F6C-61B7-4CD3-B554-CB48B471B54D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33.529" v="777" actId="26606"/>
        <pc:sldMkLst>
          <pc:docMk/>
          <pc:sldMk cId="6994144" sldId="267"/>
        </pc:sldMkLst>
        <pc:spChg chg="mod">
          <ac:chgData name="Mashal Khan" userId="ff208bdd-e69e-4a16-a659-cb1c3d459121" providerId="ADAL" clId="{FEE2CB77-FCBC-4298-9EA2-110DF6326365}" dt="2021-03-21T19:01:33.529" v="777" actId="26606"/>
          <ac:spMkLst>
            <pc:docMk/>
            <pc:sldMk cId="6994144" sldId="267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33.529" v="777" actId="26606"/>
          <ac:spMkLst>
            <pc:docMk/>
            <pc:sldMk cId="6994144" sldId="267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33.529" v="777" actId="26606"/>
          <ac:spMkLst>
            <pc:docMk/>
            <pc:sldMk cId="6994144" sldId="267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33.529" v="777" actId="26606"/>
          <ac:spMkLst>
            <pc:docMk/>
            <pc:sldMk cId="6994144" sldId="267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1:56.693" v="783" actId="26606"/>
        <pc:sldMkLst>
          <pc:docMk/>
          <pc:sldMk cId="2161149016" sldId="268"/>
        </pc:sldMkLst>
        <pc:spChg chg="mod">
          <ac:chgData name="Mashal Khan" userId="ff208bdd-e69e-4a16-a659-cb1c3d459121" providerId="ADAL" clId="{FEE2CB77-FCBC-4298-9EA2-110DF6326365}" dt="2021-03-21T19:01:56.693" v="783" actId="26606"/>
          <ac:spMkLst>
            <pc:docMk/>
            <pc:sldMk cId="2161149016" sldId="268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1:56.693" v="783" actId="26606"/>
          <ac:spMkLst>
            <pc:docMk/>
            <pc:sldMk cId="2161149016" sldId="268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1:56.693" v="783" actId="26606"/>
          <ac:spMkLst>
            <pc:docMk/>
            <pc:sldMk cId="2161149016" sldId="268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1:56.693" v="783" actId="26606"/>
          <ac:spMkLst>
            <pc:docMk/>
            <pc:sldMk cId="2161149016" sldId="268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2:46.845" v="797" actId="27636"/>
        <pc:sldMkLst>
          <pc:docMk/>
          <pc:sldMk cId="152281535" sldId="269"/>
        </pc:sldMkLst>
        <pc:spChg chg="mod">
          <ac:chgData name="Mashal Khan" userId="ff208bdd-e69e-4a16-a659-cb1c3d459121" providerId="ADAL" clId="{FEE2CB77-FCBC-4298-9EA2-110DF6326365}" dt="2021-03-21T19:02:34.175" v="791" actId="26606"/>
          <ac:spMkLst>
            <pc:docMk/>
            <pc:sldMk cId="152281535" sldId="269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2:46.845" v="797" actId="27636"/>
          <ac:spMkLst>
            <pc:docMk/>
            <pc:sldMk cId="152281535" sldId="269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34.175" v="791" actId="26606"/>
          <ac:spMkLst>
            <pc:docMk/>
            <pc:sldMk cId="152281535" sldId="269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34.175" v="791" actId="26606"/>
          <ac:spMkLst>
            <pc:docMk/>
            <pc:sldMk cId="152281535" sldId="269"/>
            <ac:spMk id="10" creationId="{F98ED85F-DCEE-4B50-802E-71A6E3E12B04}"/>
          </ac:spMkLst>
        </pc:spChg>
      </pc:sldChg>
      <pc:sldChg chg="addSp delSp modSp add mod setBg">
        <pc:chgData name="Mashal Khan" userId="ff208bdd-e69e-4a16-a659-cb1c3d459121" providerId="ADAL" clId="{FEE2CB77-FCBC-4298-9EA2-110DF6326365}" dt="2021-03-21T19:02:13.257" v="786" actId="26606"/>
        <pc:sldMkLst>
          <pc:docMk/>
          <pc:sldMk cId="940661885" sldId="270"/>
        </pc:sldMkLst>
        <pc:spChg chg="mo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2" creationId="{00000000-0000-0000-0000-000000000000}"/>
          </ac:spMkLst>
        </pc:spChg>
        <pc:spChg chg="add del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8" creationId="{827B839B-9ADE-406B-8590-F1CAEDED45A1}"/>
          </ac:spMkLst>
        </pc:spChg>
        <pc:spChg chg="add del">
          <ac:chgData name="Mashal Khan" userId="ff208bdd-e69e-4a16-a659-cb1c3d459121" providerId="ADAL" clId="{FEE2CB77-FCBC-4298-9EA2-110DF6326365}" dt="2021-03-21T19:02:13.244" v="785" actId="26606"/>
          <ac:spMkLst>
            <pc:docMk/>
            <pc:sldMk cId="940661885" sldId="270"/>
            <ac:spMk id="9" creationId="{42285737-90EE-47DC-AC80-8AE156B11969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10" creationId="{CFE45BF0-46DB-408C-B5F7-7B11716805D4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12" creationId="{2AEBC8F2-97B1-41B4-93F1-2D289E197FBA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14" creationId="{472E3A19-F5D5-48FC-BB9C-48C2F68F598B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16" creationId="{7A62E32F-BB65-43A8-8EB5-92346890E549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18" creationId="{14E91B64-9FCC-451E-AFB4-A827D6329367}"/>
          </ac:spMkLst>
        </pc:spChg>
        <pc:spChg chg="add">
          <ac:chgData name="Mashal Khan" userId="ff208bdd-e69e-4a16-a659-cb1c3d459121" providerId="ADAL" clId="{FEE2CB77-FCBC-4298-9EA2-110DF6326365}" dt="2021-03-21T19:02:13.257" v="786" actId="26606"/>
          <ac:spMkLst>
            <pc:docMk/>
            <pc:sldMk cId="940661885" sldId="270"/>
            <ac:spMk id="19" creationId="{00000000-0000-0000-0000-000000000000}"/>
          </ac:spMkLst>
        </pc:spChg>
        <pc:grpChg chg="add del">
          <ac:chgData name="Mashal Khan" userId="ff208bdd-e69e-4a16-a659-cb1c3d459121" providerId="ADAL" clId="{FEE2CB77-FCBC-4298-9EA2-110DF6326365}" dt="2021-03-21T19:02:13.244" v="785" actId="26606"/>
          <ac:grpSpMkLst>
            <pc:docMk/>
            <pc:sldMk cId="940661885" sldId="270"/>
            <ac:grpSpMk id="11" creationId="{B57BDC17-F1B3-455F-BBF1-680AA1F25C06}"/>
          </ac:grpSpMkLst>
        </pc:grpChg>
        <pc:graphicFrameChg chg="add del">
          <ac:chgData name="Mashal Khan" userId="ff208bdd-e69e-4a16-a659-cb1c3d459121" providerId="ADAL" clId="{FEE2CB77-FCBC-4298-9EA2-110DF6326365}" dt="2021-03-21T19:02:13.244" v="785" actId="26606"/>
          <ac:graphicFrameMkLst>
            <pc:docMk/>
            <pc:sldMk cId="940661885" sldId="270"/>
            <ac:graphicFrameMk id="5" creationId="{0E3D47DC-6C0B-45ED-BD4B-C294E658FF19}"/>
          </ac:graphicFrameMkLst>
        </pc:graphicFrameChg>
      </pc:sldChg>
      <pc:sldChg chg="addSp modSp add mod setBg">
        <pc:chgData name="Mashal Khan" userId="ff208bdd-e69e-4a16-a659-cb1c3d459121" providerId="ADAL" clId="{FEE2CB77-FCBC-4298-9EA2-110DF6326365}" dt="2021-03-21T19:02:53.091" v="798" actId="26606"/>
        <pc:sldMkLst>
          <pc:docMk/>
          <pc:sldMk cId="967352322" sldId="271"/>
        </pc:sldMkLst>
        <pc:spChg chg="mod">
          <ac:chgData name="Mashal Khan" userId="ff208bdd-e69e-4a16-a659-cb1c3d459121" providerId="ADAL" clId="{FEE2CB77-FCBC-4298-9EA2-110DF6326365}" dt="2021-03-21T19:02:53.091" v="798" actId="26606"/>
          <ac:spMkLst>
            <pc:docMk/>
            <pc:sldMk cId="967352322" sldId="271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2:53.091" v="798" actId="26606"/>
          <ac:spMkLst>
            <pc:docMk/>
            <pc:sldMk cId="967352322" sldId="271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53.091" v="798" actId="26606"/>
          <ac:spMkLst>
            <pc:docMk/>
            <pc:sldMk cId="967352322" sldId="271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53.091" v="798" actId="26606"/>
          <ac:spMkLst>
            <pc:docMk/>
            <pc:sldMk cId="967352322" sldId="271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15.341" v="802" actId="26606"/>
        <pc:sldMkLst>
          <pc:docMk/>
          <pc:sldMk cId="3071117534" sldId="272"/>
        </pc:sldMkLst>
        <pc:spChg chg="mod">
          <ac:chgData name="Mashal Khan" userId="ff208bdd-e69e-4a16-a659-cb1c3d459121" providerId="ADAL" clId="{FEE2CB77-FCBC-4298-9EA2-110DF6326365}" dt="2021-03-21T19:03:15.341" v="802" actId="26606"/>
          <ac:spMkLst>
            <pc:docMk/>
            <pc:sldMk cId="3071117534" sldId="272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15.341" v="802" actId="26606"/>
          <ac:spMkLst>
            <pc:docMk/>
            <pc:sldMk cId="3071117534" sldId="272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15.341" v="802" actId="26606"/>
          <ac:spMkLst>
            <pc:docMk/>
            <pc:sldMk cId="3071117534" sldId="272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15.341" v="802" actId="26606"/>
          <ac:spMkLst>
            <pc:docMk/>
            <pc:sldMk cId="3071117534" sldId="272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42.774" v="808" actId="26606"/>
        <pc:sldMkLst>
          <pc:docMk/>
          <pc:sldMk cId="1356009538" sldId="276"/>
        </pc:sldMkLst>
        <pc:spChg chg="mod">
          <ac:chgData name="Mashal Khan" userId="ff208bdd-e69e-4a16-a659-cb1c3d459121" providerId="ADAL" clId="{FEE2CB77-FCBC-4298-9EA2-110DF6326365}" dt="2021-03-21T19:03:42.774" v="808" actId="26606"/>
          <ac:spMkLst>
            <pc:docMk/>
            <pc:sldMk cId="1356009538" sldId="276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42.774" v="808" actId="26606"/>
          <ac:spMkLst>
            <pc:docMk/>
            <pc:sldMk cId="1356009538" sldId="276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42.774" v="808" actId="26606"/>
          <ac:spMkLst>
            <pc:docMk/>
            <pc:sldMk cId="1356009538" sldId="276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42.774" v="808" actId="26606"/>
          <ac:spMkLst>
            <pc:docMk/>
            <pc:sldMk cId="1356009538" sldId="276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39.522" v="807" actId="26606"/>
        <pc:sldMkLst>
          <pc:docMk/>
          <pc:sldMk cId="3994899137" sldId="277"/>
        </pc:sldMkLst>
        <pc:spChg chg="mod">
          <ac:chgData name="Mashal Khan" userId="ff208bdd-e69e-4a16-a659-cb1c3d459121" providerId="ADAL" clId="{FEE2CB77-FCBC-4298-9EA2-110DF6326365}" dt="2021-03-21T19:03:39.522" v="807" actId="26606"/>
          <ac:spMkLst>
            <pc:docMk/>
            <pc:sldMk cId="3994899137" sldId="277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39.522" v="807" actId="26606"/>
          <ac:spMkLst>
            <pc:docMk/>
            <pc:sldMk cId="3994899137" sldId="277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39.522" v="807" actId="26606"/>
          <ac:spMkLst>
            <pc:docMk/>
            <pc:sldMk cId="3994899137" sldId="277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39.522" v="807" actId="26606"/>
          <ac:spMkLst>
            <pc:docMk/>
            <pc:sldMk cId="3994899137" sldId="277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46.855" v="809" actId="26606"/>
        <pc:sldMkLst>
          <pc:docMk/>
          <pc:sldMk cId="3592749198" sldId="278"/>
        </pc:sldMkLst>
        <pc:spChg chg="mod">
          <ac:chgData name="Mashal Khan" userId="ff208bdd-e69e-4a16-a659-cb1c3d459121" providerId="ADAL" clId="{FEE2CB77-FCBC-4298-9EA2-110DF6326365}" dt="2021-03-21T19:03:46.855" v="809" actId="26606"/>
          <ac:spMkLst>
            <pc:docMk/>
            <pc:sldMk cId="3592749198" sldId="278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46.855" v="809" actId="26606"/>
          <ac:spMkLst>
            <pc:docMk/>
            <pc:sldMk cId="3592749198" sldId="278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46.855" v="809" actId="26606"/>
          <ac:spMkLst>
            <pc:docMk/>
            <pc:sldMk cId="3592749198" sldId="278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46.855" v="809" actId="26606"/>
          <ac:spMkLst>
            <pc:docMk/>
            <pc:sldMk cId="3592749198" sldId="278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18.992" v="803" actId="26606"/>
        <pc:sldMkLst>
          <pc:docMk/>
          <pc:sldMk cId="3731544223" sldId="280"/>
        </pc:sldMkLst>
        <pc:spChg chg="mod">
          <ac:chgData name="Mashal Khan" userId="ff208bdd-e69e-4a16-a659-cb1c3d459121" providerId="ADAL" clId="{FEE2CB77-FCBC-4298-9EA2-110DF6326365}" dt="2021-03-21T19:03:18.992" v="803" actId="26606"/>
          <ac:spMkLst>
            <pc:docMk/>
            <pc:sldMk cId="3731544223" sldId="280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18.992" v="803" actId="26606"/>
          <ac:spMkLst>
            <pc:docMk/>
            <pc:sldMk cId="3731544223" sldId="280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18.992" v="803" actId="26606"/>
          <ac:spMkLst>
            <pc:docMk/>
            <pc:sldMk cId="3731544223" sldId="280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18.992" v="803" actId="26606"/>
          <ac:spMkLst>
            <pc:docMk/>
            <pc:sldMk cId="3731544223" sldId="280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21.842" v="804" actId="26606"/>
        <pc:sldMkLst>
          <pc:docMk/>
          <pc:sldMk cId="590216417" sldId="281"/>
        </pc:sldMkLst>
        <pc:spChg chg="mod">
          <ac:chgData name="Mashal Khan" userId="ff208bdd-e69e-4a16-a659-cb1c3d459121" providerId="ADAL" clId="{FEE2CB77-FCBC-4298-9EA2-110DF6326365}" dt="2021-03-21T19:03:21.842" v="804" actId="26606"/>
          <ac:spMkLst>
            <pc:docMk/>
            <pc:sldMk cId="590216417" sldId="281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21.842" v="804" actId="26606"/>
          <ac:spMkLst>
            <pc:docMk/>
            <pc:sldMk cId="590216417" sldId="281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21.842" v="804" actId="26606"/>
          <ac:spMkLst>
            <pc:docMk/>
            <pc:sldMk cId="590216417" sldId="281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21.842" v="804" actId="26606"/>
          <ac:spMkLst>
            <pc:docMk/>
            <pc:sldMk cId="590216417" sldId="281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32.871" v="805" actId="26606"/>
        <pc:sldMkLst>
          <pc:docMk/>
          <pc:sldMk cId="2587407241" sldId="282"/>
        </pc:sldMkLst>
        <pc:spChg chg="mod">
          <ac:chgData name="Mashal Khan" userId="ff208bdd-e69e-4a16-a659-cb1c3d459121" providerId="ADAL" clId="{FEE2CB77-FCBC-4298-9EA2-110DF6326365}" dt="2021-03-21T19:03:32.871" v="805" actId="26606"/>
          <ac:spMkLst>
            <pc:docMk/>
            <pc:sldMk cId="2587407241" sldId="282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32.871" v="805" actId="26606"/>
          <ac:spMkLst>
            <pc:docMk/>
            <pc:sldMk cId="2587407241" sldId="282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32.871" v="805" actId="26606"/>
          <ac:spMkLst>
            <pc:docMk/>
            <pc:sldMk cId="2587407241" sldId="282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32.871" v="805" actId="26606"/>
          <ac:spMkLst>
            <pc:docMk/>
            <pc:sldMk cId="2587407241" sldId="282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36.500" v="806" actId="26606"/>
        <pc:sldMkLst>
          <pc:docMk/>
          <pc:sldMk cId="119105431" sldId="283"/>
        </pc:sldMkLst>
        <pc:spChg chg="mod">
          <ac:chgData name="Mashal Khan" userId="ff208bdd-e69e-4a16-a659-cb1c3d459121" providerId="ADAL" clId="{FEE2CB77-FCBC-4298-9EA2-110DF6326365}" dt="2021-03-21T19:03:36.500" v="806" actId="26606"/>
          <ac:spMkLst>
            <pc:docMk/>
            <pc:sldMk cId="119105431" sldId="283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36.500" v="806" actId="26606"/>
          <ac:spMkLst>
            <pc:docMk/>
            <pc:sldMk cId="119105431" sldId="283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36.500" v="806" actId="26606"/>
          <ac:spMkLst>
            <pc:docMk/>
            <pc:sldMk cId="119105431" sldId="283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36.500" v="806" actId="26606"/>
          <ac:spMkLst>
            <pc:docMk/>
            <pc:sldMk cId="119105431" sldId="283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2:17.030" v="787" actId="26606"/>
        <pc:sldMkLst>
          <pc:docMk/>
          <pc:sldMk cId="2949031922" sldId="284"/>
        </pc:sldMkLst>
        <pc:spChg chg="mod">
          <ac:chgData name="Mashal Khan" userId="ff208bdd-e69e-4a16-a659-cb1c3d459121" providerId="ADAL" clId="{FEE2CB77-FCBC-4298-9EA2-110DF6326365}" dt="2021-03-21T19:02:17.030" v="787" actId="26606"/>
          <ac:spMkLst>
            <pc:docMk/>
            <pc:sldMk cId="2949031922" sldId="284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2:17.030" v="787" actId="26606"/>
          <ac:spMkLst>
            <pc:docMk/>
            <pc:sldMk cId="2949031922" sldId="284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17.030" v="787" actId="26606"/>
          <ac:spMkLst>
            <pc:docMk/>
            <pc:sldMk cId="2949031922" sldId="284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17.030" v="787" actId="26606"/>
          <ac:spMkLst>
            <pc:docMk/>
            <pc:sldMk cId="2949031922" sldId="284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2:20.834" v="788" actId="26606"/>
        <pc:sldMkLst>
          <pc:docMk/>
          <pc:sldMk cId="1181273440" sldId="285"/>
        </pc:sldMkLst>
        <pc:spChg chg="mod">
          <ac:chgData name="Mashal Khan" userId="ff208bdd-e69e-4a16-a659-cb1c3d459121" providerId="ADAL" clId="{FEE2CB77-FCBC-4298-9EA2-110DF6326365}" dt="2021-03-21T19:02:20.834" v="788" actId="26606"/>
          <ac:spMkLst>
            <pc:docMk/>
            <pc:sldMk cId="1181273440" sldId="285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2:20.834" v="788" actId="26606"/>
          <ac:spMkLst>
            <pc:docMk/>
            <pc:sldMk cId="1181273440" sldId="285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20.834" v="788" actId="26606"/>
          <ac:spMkLst>
            <pc:docMk/>
            <pc:sldMk cId="1181273440" sldId="285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20.834" v="788" actId="26606"/>
          <ac:spMkLst>
            <pc:docMk/>
            <pc:sldMk cId="1181273440" sldId="285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2:24.457" v="789" actId="26606"/>
        <pc:sldMkLst>
          <pc:docMk/>
          <pc:sldMk cId="356131645" sldId="286"/>
        </pc:sldMkLst>
        <pc:spChg chg="mod">
          <ac:chgData name="Mashal Khan" userId="ff208bdd-e69e-4a16-a659-cb1c3d459121" providerId="ADAL" clId="{FEE2CB77-FCBC-4298-9EA2-110DF6326365}" dt="2021-03-21T19:02:24.457" v="789" actId="26606"/>
          <ac:spMkLst>
            <pc:docMk/>
            <pc:sldMk cId="356131645" sldId="286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2:24.457" v="789" actId="26606"/>
          <ac:spMkLst>
            <pc:docMk/>
            <pc:sldMk cId="356131645" sldId="286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24.457" v="789" actId="26606"/>
          <ac:spMkLst>
            <pc:docMk/>
            <pc:sldMk cId="356131645" sldId="286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24.457" v="789" actId="26606"/>
          <ac:spMkLst>
            <pc:docMk/>
            <pc:sldMk cId="356131645" sldId="286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2:29.056" v="790" actId="26606"/>
        <pc:sldMkLst>
          <pc:docMk/>
          <pc:sldMk cId="2277125107" sldId="287"/>
        </pc:sldMkLst>
        <pc:spChg chg="mod">
          <ac:chgData name="Mashal Khan" userId="ff208bdd-e69e-4a16-a659-cb1c3d459121" providerId="ADAL" clId="{FEE2CB77-FCBC-4298-9EA2-110DF6326365}" dt="2021-03-21T19:02:29.056" v="790" actId="26606"/>
          <ac:spMkLst>
            <pc:docMk/>
            <pc:sldMk cId="2277125107" sldId="287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29.056" v="790" actId="26606"/>
          <ac:spMkLst>
            <pc:docMk/>
            <pc:sldMk cId="2277125107" sldId="287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29.056" v="790" actId="26606"/>
          <ac:spMkLst>
            <pc:docMk/>
            <pc:sldMk cId="2277125107" sldId="287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2:57.118" v="799" actId="26606"/>
        <pc:sldMkLst>
          <pc:docMk/>
          <pc:sldMk cId="294940978" sldId="288"/>
        </pc:sldMkLst>
        <pc:spChg chg="mod">
          <ac:chgData name="Mashal Khan" userId="ff208bdd-e69e-4a16-a659-cb1c3d459121" providerId="ADAL" clId="{FEE2CB77-FCBC-4298-9EA2-110DF6326365}" dt="2021-03-21T19:02:57.118" v="799" actId="26606"/>
          <ac:spMkLst>
            <pc:docMk/>
            <pc:sldMk cId="294940978" sldId="288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2:57.118" v="799" actId="26606"/>
          <ac:spMkLst>
            <pc:docMk/>
            <pc:sldMk cId="294940978" sldId="288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2:57.118" v="799" actId="26606"/>
          <ac:spMkLst>
            <pc:docMk/>
            <pc:sldMk cId="294940978" sldId="288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2:57.118" v="799" actId="26606"/>
          <ac:spMkLst>
            <pc:docMk/>
            <pc:sldMk cId="294940978" sldId="288"/>
            <ac:spMk id="10" creationId="{F98ED85F-DCEE-4B50-802E-71A6E3E12B04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01.212" v="800" actId="26606"/>
        <pc:sldMkLst>
          <pc:docMk/>
          <pc:sldMk cId="4032113487" sldId="289"/>
        </pc:sldMkLst>
        <pc:spChg chg="mod">
          <ac:chgData name="Mashal Khan" userId="ff208bdd-e69e-4a16-a659-cb1c3d459121" providerId="ADAL" clId="{FEE2CB77-FCBC-4298-9EA2-110DF6326365}" dt="2021-03-21T19:03:01.212" v="800" actId="26606"/>
          <ac:spMkLst>
            <pc:docMk/>
            <pc:sldMk cId="4032113487" sldId="289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01.212" v="800" actId="26606"/>
          <ac:spMkLst>
            <pc:docMk/>
            <pc:sldMk cId="4032113487" sldId="289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01.212" v="800" actId="26606"/>
          <ac:spMkLst>
            <pc:docMk/>
            <pc:sldMk cId="4032113487" sldId="289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01.212" v="800" actId="26606"/>
          <ac:spMkLst>
            <pc:docMk/>
            <pc:sldMk cId="4032113487" sldId="289"/>
            <ac:spMk id="10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082191478" sldId="326"/>
        </pc:sldMkLst>
      </pc:sldChg>
      <pc:sldChg chg="modSp mod modNotesTx">
        <pc:chgData name="Mashal Khan" userId="ff208bdd-e69e-4a16-a659-cb1c3d459121" providerId="ADAL" clId="{FEE2CB77-FCBC-4298-9EA2-110DF6326365}" dt="2021-03-21T17:42:35.613" v="38" actId="20577"/>
        <pc:sldMkLst>
          <pc:docMk/>
          <pc:sldMk cId="765486922" sldId="328"/>
        </pc:sldMkLst>
        <pc:spChg chg="mod">
          <ac:chgData name="Mashal Khan" userId="ff208bdd-e69e-4a16-a659-cb1c3d459121" providerId="ADAL" clId="{FEE2CB77-FCBC-4298-9EA2-110DF6326365}" dt="2021-03-21T17:40:00.205" v="15" actId="20577"/>
          <ac:spMkLst>
            <pc:docMk/>
            <pc:sldMk cId="765486922" sldId="328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7:42:35.613" v="38" actId="20577"/>
          <ac:spMkLst>
            <pc:docMk/>
            <pc:sldMk cId="765486922" sldId="328"/>
            <ac:spMk id="3" creationId="{00000000-0000-0000-0000-000000000000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050657399" sldId="329"/>
        </pc:sldMkLst>
      </pc:sldChg>
      <pc:sldChg chg="addSp delSp modSp new mod setBg">
        <pc:chgData name="Mashal Khan" userId="ff208bdd-e69e-4a16-a659-cb1c3d459121" providerId="ADAL" clId="{FEE2CB77-FCBC-4298-9EA2-110DF6326365}" dt="2021-03-21T18:24:25.209" v="195" actId="20577"/>
        <pc:sldMkLst>
          <pc:docMk/>
          <pc:sldMk cId="2937681761" sldId="329"/>
        </pc:sldMkLst>
        <pc:spChg chg="mod">
          <ac:chgData name="Mashal Khan" userId="ff208bdd-e69e-4a16-a659-cb1c3d459121" providerId="ADAL" clId="{FEE2CB77-FCBC-4298-9EA2-110DF6326365}" dt="2021-03-21T18:24:25.209" v="195" actId="20577"/>
          <ac:spMkLst>
            <pc:docMk/>
            <pc:sldMk cId="2937681761" sldId="329"/>
            <ac:spMk id="2" creationId="{4C12B235-95A2-4E42-8D83-33248586B4AB}"/>
          </ac:spMkLst>
        </pc:spChg>
        <pc:spChg chg="del mod">
          <ac:chgData name="Mashal Khan" userId="ff208bdd-e69e-4a16-a659-cb1c3d459121" providerId="ADAL" clId="{FEE2CB77-FCBC-4298-9EA2-110DF6326365}" dt="2021-03-21T18:24:14.436" v="179" actId="26606"/>
          <ac:spMkLst>
            <pc:docMk/>
            <pc:sldMk cId="2937681761" sldId="329"/>
            <ac:spMk id="3" creationId="{8B7720D6-30A9-4C48-B955-8FBB4F5769D1}"/>
          </ac:spMkLst>
        </pc:spChg>
        <pc:spChg chg="add">
          <ac:chgData name="Mashal Khan" userId="ff208bdd-e69e-4a16-a659-cb1c3d459121" providerId="ADAL" clId="{FEE2CB77-FCBC-4298-9EA2-110DF6326365}" dt="2021-03-21T18:24:14.436" v="179" actId="26606"/>
          <ac:spMkLst>
            <pc:docMk/>
            <pc:sldMk cId="2937681761" sldId="329"/>
            <ac:spMk id="10" creationId="{86C7B4A1-154A-4DF0-AC46-F88D75A2E0FD}"/>
          </ac:spMkLst>
        </pc:spChg>
        <pc:graphicFrameChg chg="add">
          <ac:chgData name="Mashal Khan" userId="ff208bdd-e69e-4a16-a659-cb1c3d459121" providerId="ADAL" clId="{FEE2CB77-FCBC-4298-9EA2-110DF6326365}" dt="2021-03-21T18:24:14.436" v="179" actId="26606"/>
          <ac:graphicFrameMkLst>
            <pc:docMk/>
            <pc:sldMk cId="2937681761" sldId="329"/>
            <ac:graphicFrameMk id="5" creationId="{7E91FE2A-C0E4-441C-A2BD-20F8663A8002}"/>
          </ac:graphicFrameMkLst>
        </pc:graphicFrameChg>
        <pc:picChg chg="add">
          <ac:chgData name="Mashal Khan" userId="ff208bdd-e69e-4a16-a659-cb1c3d459121" providerId="ADAL" clId="{FEE2CB77-FCBC-4298-9EA2-110DF6326365}" dt="2021-03-21T18:24:14.436" v="179" actId="26606"/>
          <ac:picMkLst>
            <pc:docMk/>
            <pc:sldMk cId="2937681761" sldId="329"/>
            <ac:picMk id="6" creationId="{9F3DC58D-0E10-4E3D-A1F1-F143A28A274F}"/>
          </ac:picMkLst>
        </pc:picChg>
      </pc:sldChg>
      <pc:sldChg chg="addSp modSp new mod setBg">
        <pc:chgData name="Mashal Khan" userId="ff208bdd-e69e-4a16-a659-cb1c3d459121" providerId="ADAL" clId="{FEE2CB77-FCBC-4298-9EA2-110DF6326365}" dt="2021-03-21T18:24:48.747" v="196" actId="26606"/>
        <pc:sldMkLst>
          <pc:docMk/>
          <pc:sldMk cId="1210227103" sldId="330"/>
        </pc:sldMkLst>
        <pc:spChg chg="mod">
          <ac:chgData name="Mashal Khan" userId="ff208bdd-e69e-4a16-a659-cb1c3d459121" providerId="ADAL" clId="{FEE2CB77-FCBC-4298-9EA2-110DF6326365}" dt="2021-03-21T18:24:48.747" v="196" actId="26606"/>
          <ac:spMkLst>
            <pc:docMk/>
            <pc:sldMk cId="1210227103" sldId="330"/>
            <ac:spMk id="2" creationId="{872057CC-783C-4EFF-865C-2278EBC3C0F8}"/>
          </ac:spMkLst>
        </pc:spChg>
        <pc:spChg chg="mod">
          <ac:chgData name="Mashal Khan" userId="ff208bdd-e69e-4a16-a659-cb1c3d459121" providerId="ADAL" clId="{FEE2CB77-FCBC-4298-9EA2-110DF6326365}" dt="2021-03-21T18:24:48.747" v="196" actId="26606"/>
          <ac:spMkLst>
            <pc:docMk/>
            <pc:sldMk cId="1210227103" sldId="330"/>
            <ac:spMk id="3" creationId="{94CE788A-1A6C-4192-BC09-D9BC8C07057A}"/>
          </ac:spMkLst>
        </pc:spChg>
        <pc:spChg chg="add">
          <ac:chgData name="Mashal Khan" userId="ff208bdd-e69e-4a16-a659-cb1c3d459121" providerId="ADAL" clId="{FEE2CB77-FCBC-4298-9EA2-110DF6326365}" dt="2021-03-21T18:24:48.747" v="196" actId="26606"/>
          <ac:spMkLst>
            <pc:docMk/>
            <pc:sldMk cId="1210227103" sldId="330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8:24:48.747" v="196" actId="26606"/>
          <ac:spMkLst>
            <pc:docMk/>
            <pc:sldMk cId="1210227103" sldId="330"/>
            <ac:spMk id="10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832562549" sldId="330"/>
        </pc:sldMkLst>
      </pc:sldChg>
      <pc:sldChg chg="addSp modSp new mod setBg">
        <pc:chgData name="Mashal Khan" userId="ff208bdd-e69e-4a16-a659-cb1c3d459121" providerId="ADAL" clId="{FEE2CB77-FCBC-4298-9EA2-110DF6326365}" dt="2021-03-21T19:00:10.428" v="764" actId="1076"/>
        <pc:sldMkLst>
          <pc:docMk/>
          <pc:sldMk cId="2765616289" sldId="331"/>
        </pc:sldMkLst>
        <pc:spChg chg="mod">
          <ac:chgData name="Mashal Khan" userId="ff208bdd-e69e-4a16-a659-cb1c3d459121" providerId="ADAL" clId="{FEE2CB77-FCBC-4298-9EA2-110DF6326365}" dt="2021-03-21T19:00:10.428" v="764" actId="1076"/>
          <ac:spMkLst>
            <pc:docMk/>
            <pc:sldMk cId="2765616289" sldId="331"/>
            <ac:spMk id="2" creationId="{720CE7EB-B03A-45F5-8CB9-607B7BF18FE3}"/>
          </ac:spMkLst>
        </pc:spChg>
        <pc:spChg chg="mod">
          <ac:chgData name="Mashal Khan" userId="ff208bdd-e69e-4a16-a659-cb1c3d459121" providerId="ADAL" clId="{FEE2CB77-FCBC-4298-9EA2-110DF6326365}" dt="2021-03-21T19:00:06.348" v="763" actId="27636"/>
          <ac:spMkLst>
            <pc:docMk/>
            <pc:sldMk cId="2765616289" sldId="331"/>
            <ac:spMk id="3" creationId="{A169F3A0-0538-421F-8A5F-9A7F4645A14F}"/>
          </ac:spMkLst>
        </pc:spChg>
        <pc:spChg chg="add">
          <ac:chgData name="Mashal Khan" userId="ff208bdd-e69e-4a16-a659-cb1c3d459121" providerId="ADAL" clId="{FEE2CB77-FCBC-4298-9EA2-110DF6326365}" dt="2021-03-21T18:59:37.266" v="752" actId="26606"/>
          <ac:spMkLst>
            <pc:docMk/>
            <pc:sldMk cId="2765616289" sldId="331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8:59:37.266" v="752" actId="26606"/>
          <ac:spMkLst>
            <pc:docMk/>
            <pc:sldMk cId="2765616289" sldId="331"/>
            <ac:spMk id="10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229211324" sldId="331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766116868" sldId="332"/>
        </pc:sldMkLst>
      </pc:sldChg>
      <pc:sldChg chg="addSp delSp modSp new del mod setBg addAnim setClrOvrMap">
        <pc:chgData name="Mashal Khan" userId="ff208bdd-e69e-4a16-a659-cb1c3d459121" providerId="ADAL" clId="{FEE2CB77-FCBC-4298-9EA2-110DF6326365}" dt="2021-03-21T19:05:35.768" v="832" actId="47"/>
        <pc:sldMkLst>
          <pc:docMk/>
          <pc:sldMk cId="2403302087" sldId="332"/>
        </pc:sldMkLst>
        <pc:spChg chg="mod">
          <ac:chgData name="Mashal Khan" userId="ff208bdd-e69e-4a16-a659-cb1c3d459121" providerId="ADAL" clId="{FEE2CB77-FCBC-4298-9EA2-110DF6326365}" dt="2021-03-21T18:23:36.071" v="171" actId="26606"/>
          <ac:spMkLst>
            <pc:docMk/>
            <pc:sldMk cId="2403302087" sldId="332"/>
            <ac:spMk id="2" creationId="{0654ECC9-1ECE-4E88-AC83-3F3F3226C870}"/>
          </ac:spMkLst>
        </pc:spChg>
        <pc:spChg chg="mod">
          <ac:chgData name="Mashal Khan" userId="ff208bdd-e69e-4a16-a659-cb1c3d459121" providerId="ADAL" clId="{FEE2CB77-FCBC-4298-9EA2-110DF6326365}" dt="2021-03-21T18:23:45.686" v="178" actId="403"/>
          <ac:spMkLst>
            <pc:docMk/>
            <pc:sldMk cId="2403302087" sldId="332"/>
            <ac:spMk id="3" creationId="{547D3D7F-7E08-416B-9940-BA2B840C9584}"/>
          </ac:spMkLst>
        </pc:spChg>
        <pc:spChg chg="add del">
          <ac:chgData name="Mashal Khan" userId="ff208bdd-e69e-4a16-a659-cb1c3d459121" providerId="ADAL" clId="{FEE2CB77-FCBC-4298-9EA2-110DF6326365}" dt="2021-03-21T18:23:36.047" v="170" actId="26606"/>
          <ac:spMkLst>
            <pc:docMk/>
            <pc:sldMk cId="2403302087" sldId="332"/>
            <ac:spMk id="8" creationId="{23962611-DFD5-4092-AAFD-559E3DFCE2C9}"/>
          </ac:spMkLst>
        </pc:spChg>
        <pc:spChg chg="add">
          <ac:chgData name="Mashal Khan" userId="ff208bdd-e69e-4a16-a659-cb1c3d459121" providerId="ADAL" clId="{FEE2CB77-FCBC-4298-9EA2-110DF6326365}" dt="2021-03-21T18:23:36.071" v="171" actId="26606"/>
          <ac:spMkLst>
            <pc:docMk/>
            <pc:sldMk cId="2403302087" sldId="332"/>
            <ac:spMk id="9" creationId="{0671A8AE-40A1-4631-A6B8-581AFF065482}"/>
          </ac:spMkLst>
        </pc:spChg>
        <pc:spChg chg="add">
          <ac:chgData name="Mashal Khan" userId="ff208bdd-e69e-4a16-a659-cb1c3d459121" providerId="ADAL" clId="{FEE2CB77-FCBC-4298-9EA2-110DF6326365}" dt="2021-03-21T18:23:36.071" v="171" actId="26606"/>
          <ac:spMkLst>
            <pc:docMk/>
            <pc:sldMk cId="2403302087" sldId="332"/>
            <ac:spMk id="11" creationId="{AB58EF07-17C2-48CF-ABB0-EEF1F17CB8F0}"/>
          </ac:spMkLst>
        </pc:spChg>
        <pc:spChg chg="add">
          <ac:chgData name="Mashal Khan" userId="ff208bdd-e69e-4a16-a659-cb1c3d459121" providerId="ADAL" clId="{FEE2CB77-FCBC-4298-9EA2-110DF6326365}" dt="2021-03-21T18:23:36.071" v="171" actId="26606"/>
          <ac:spMkLst>
            <pc:docMk/>
            <pc:sldMk cId="2403302087" sldId="332"/>
            <ac:spMk id="13" creationId="{AF2F604E-43BE-4DC3-B983-E071523364F8}"/>
          </ac:spMkLst>
        </pc:spChg>
        <pc:spChg chg="add">
          <ac:chgData name="Mashal Khan" userId="ff208bdd-e69e-4a16-a659-cb1c3d459121" providerId="ADAL" clId="{FEE2CB77-FCBC-4298-9EA2-110DF6326365}" dt="2021-03-21T18:23:36.071" v="171" actId="26606"/>
          <ac:spMkLst>
            <pc:docMk/>
            <pc:sldMk cId="2403302087" sldId="332"/>
            <ac:spMk id="15" creationId="{08C9B587-E65E-4B52-B37C-ABEBB6E87928}"/>
          </ac:spMkLst>
        </pc:spChg>
        <pc:picChg chg="add">
          <ac:chgData name="Mashal Khan" userId="ff208bdd-e69e-4a16-a659-cb1c3d459121" providerId="ADAL" clId="{FEE2CB77-FCBC-4298-9EA2-110DF6326365}" dt="2021-03-21T18:23:36.071" v="171" actId="26606"/>
          <ac:picMkLst>
            <pc:docMk/>
            <pc:sldMk cId="2403302087" sldId="332"/>
            <ac:picMk id="5" creationId="{1B0D77BC-02C0-4E00-944D-7CC02F423969}"/>
          </ac:picMkLst>
        </pc:picChg>
        <pc:picChg chg="add del">
          <ac:chgData name="Mashal Khan" userId="ff208bdd-e69e-4a16-a659-cb1c3d459121" providerId="ADAL" clId="{FEE2CB77-FCBC-4298-9EA2-110DF6326365}" dt="2021-03-21T18:23:36.047" v="170" actId="26606"/>
          <ac:picMkLst>
            <pc:docMk/>
            <pc:sldMk cId="2403302087" sldId="332"/>
            <ac:picMk id="10" creationId="{2270F1FA-0425-408F-9861-80BF5AFB276D}"/>
          </ac:picMkLst>
        </pc:picChg>
      </pc:sldChg>
      <pc:sldChg chg="addSp modSp new mod ord setBg modNotesTx">
        <pc:chgData name="Mashal Khan" userId="ff208bdd-e69e-4a16-a659-cb1c3d459121" providerId="ADAL" clId="{FEE2CB77-FCBC-4298-9EA2-110DF6326365}" dt="2021-03-21T18:58:17.647" v="725" actId="403"/>
        <pc:sldMkLst>
          <pc:docMk/>
          <pc:sldMk cId="2015281233" sldId="333"/>
        </pc:sldMkLst>
        <pc:spChg chg="mo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2" creationId="{F0088326-D11A-4F2E-8DA1-4EE2E33829DB}"/>
          </ac:spMkLst>
        </pc:spChg>
        <pc:spChg chg="mod">
          <ac:chgData name="Mashal Khan" userId="ff208bdd-e69e-4a16-a659-cb1c3d459121" providerId="ADAL" clId="{FEE2CB77-FCBC-4298-9EA2-110DF6326365}" dt="2021-03-21T18:58:17.647" v="725" actId="403"/>
          <ac:spMkLst>
            <pc:docMk/>
            <pc:sldMk cId="2015281233" sldId="333"/>
            <ac:spMk id="3" creationId="{E9DC08EC-8A28-45D4-A1E1-38CA83737F23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8" creationId="{09588DA8-065E-4F6F-8EFD-43104AB2E0CF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10" creationId="{C4285719-470E-454C-AF62-8323075F1F5B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12" creationId="{CD9FE4EF-C4D8-49A0-B2FF-81D8DB7D8A24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14" creationId="{4300840D-0A0B-4512-BACA-B439D5B9C57C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16" creationId="{D2B78728-A580-49A7-84F9-6EF6F583ADE0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18" creationId="{38FAA1A1-D861-433F-88FA-1E9D6FD31D11}"/>
          </ac:spMkLst>
        </pc:spChg>
        <pc:spChg chg="add">
          <ac:chgData name="Mashal Khan" userId="ff208bdd-e69e-4a16-a659-cb1c3d459121" providerId="ADAL" clId="{FEE2CB77-FCBC-4298-9EA2-110DF6326365}" dt="2021-03-21T18:58:11.900" v="724" actId="26606"/>
          <ac:spMkLst>
            <pc:docMk/>
            <pc:sldMk cId="2015281233" sldId="333"/>
            <ac:spMk id="20" creationId="{8D71EDA1-87BF-4D5D-AB79-F346FD19278A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544596774" sldId="334"/>
        </pc:sldMkLst>
      </pc:sldChg>
      <pc:sldChg chg="addSp modSp new mod ord setBg addAnim modAnim">
        <pc:chgData name="Mashal Khan" userId="ff208bdd-e69e-4a16-a659-cb1c3d459121" providerId="ADAL" clId="{FEE2CB77-FCBC-4298-9EA2-110DF6326365}" dt="2021-03-21T19:07:35.285" v="860" actId="20577"/>
        <pc:sldMkLst>
          <pc:docMk/>
          <pc:sldMk cId="3672561815" sldId="334"/>
        </pc:sldMkLst>
        <pc:spChg chg="mod">
          <ac:chgData name="Mashal Khan" userId="ff208bdd-e69e-4a16-a659-cb1c3d459121" providerId="ADAL" clId="{FEE2CB77-FCBC-4298-9EA2-110DF6326365}" dt="2021-03-21T19:07:35.285" v="860" actId="20577"/>
          <ac:spMkLst>
            <pc:docMk/>
            <pc:sldMk cId="3672561815" sldId="334"/>
            <ac:spMk id="2" creationId="{30ECE648-557B-44DD-B134-84BBB6ADB3A9}"/>
          </ac:spMkLst>
        </pc:spChg>
        <pc:spChg chg="mod">
          <ac:chgData name="Mashal Khan" userId="ff208bdd-e69e-4a16-a659-cb1c3d459121" providerId="ADAL" clId="{FEE2CB77-FCBC-4298-9EA2-110DF6326365}" dt="2021-03-21T19:05:30.323" v="830" actId="26606"/>
          <ac:spMkLst>
            <pc:docMk/>
            <pc:sldMk cId="3672561815" sldId="334"/>
            <ac:spMk id="3" creationId="{81393383-3F3F-4284-81EE-90B1DB9DED9F}"/>
          </ac:spMkLst>
        </pc:spChg>
        <pc:spChg chg="add">
          <ac:chgData name="Mashal Khan" userId="ff208bdd-e69e-4a16-a659-cb1c3d459121" providerId="ADAL" clId="{FEE2CB77-FCBC-4298-9EA2-110DF6326365}" dt="2021-03-21T19:05:30.323" v="830" actId="26606"/>
          <ac:spMkLst>
            <pc:docMk/>
            <pc:sldMk cId="3672561815" sldId="334"/>
            <ac:spMk id="8" creationId="{2A8AA5BC-4F7A-4226-8F99-6D824B226A97}"/>
          </ac:spMkLst>
        </pc:spChg>
        <pc:spChg chg="add">
          <ac:chgData name="Mashal Khan" userId="ff208bdd-e69e-4a16-a659-cb1c3d459121" providerId="ADAL" clId="{FEE2CB77-FCBC-4298-9EA2-110DF6326365}" dt="2021-03-21T19:05:30.323" v="830" actId="26606"/>
          <ac:spMkLst>
            <pc:docMk/>
            <pc:sldMk cId="3672561815" sldId="334"/>
            <ac:spMk id="12" creationId="{5BC87C3E-1040-4EE4-9BDB-9537F7A1B335}"/>
          </ac:spMkLst>
        </pc:spChg>
        <pc:spChg chg="add">
          <ac:chgData name="Mashal Khan" userId="ff208bdd-e69e-4a16-a659-cb1c3d459121" providerId="ADAL" clId="{FEE2CB77-FCBC-4298-9EA2-110DF6326365}" dt="2021-03-21T19:05:30.323" v="830" actId="26606"/>
          <ac:spMkLst>
            <pc:docMk/>
            <pc:sldMk cId="3672561815" sldId="334"/>
            <ac:spMk id="16" creationId="{054EEF01-190A-468F-A13C-CD98AC1C7D64}"/>
          </ac:spMkLst>
        </pc:spChg>
        <pc:cxnChg chg="add">
          <ac:chgData name="Mashal Khan" userId="ff208bdd-e69e-4a16-a659-cb1c3d459121" providerId="ADAL" clId="{FEE2CB77-FCBC-4298-9EA2-110DF6326365}" dt="2021-03-21T19:05:30.323" v="830" actId="26606"/>
          <ac:cxnSpMkLst>
            <pc:docMk/>
            <pc:sldMk cId="3672561815" sldId="334"/>
            <ac:cxnSpMk id="10" creationId="{911DBBF1-3229-4BD9-B3D1-B4CA571E7431}"/>
          </ac:cxnSpMkLst>
        </pc:cxnChg>
        <pc:cxnChg chg="add">
          <ac:chgData name="Mashal Khan" userId="ff208bdd-e69e-4a16-a659-cb1c3d459121" providerId="ADAL" clId="{FEE2CB77-FCBC-4298-9EA2-110DF6326365}" dt="2021-03-21T19:05:30.323" v="830" actId="26606"/>
          <ac:cxnSpMkLst>
            <pc:docMk/>
            <pc:sldMk cId="3672561815" sldId="334"/>
            <ac:cxnSpMk id="14" creationId="{F5CD5A0B-CDD7-427C-AA42-2EECFDFA1811}"/>
          </ac:cxnSpMkLst>
        </pc:cxn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323917355" sldId="335"/>
        </pc:sldMkLst>
      </pc:sldChg>
      <pc:sldChg chg="modSp new mod modNotesTx">
        <pc:chgData name="Mashal Khan" userId="ff208bdd-e69e-4a16-a659-cb1c3d459121" providerId="ADAL" clId="{FEE2CB77-FCBC-4298-9EA2-110DF6326365}" dt="2021-03-21T18:39:58.605" v="467" actId="27636"/>
        <pc:sldMkLst>
          <pc:docMk/>
          <pc:sldMk cId="3539927965" sldId="335"/>
        </pc:sldMkLst>
        <pc:spChg chg="mod">
          <ac:chgData name="Mashal Khan" userId="ff208bdd-e69e-4a16-a659-cb1c3d459121" providerId="ADAL" clId="{FEE2CB77-FCBC-4298-9EA2-110DF6326365}" dt="2021-03-21T18:32:11.236" v="318" actId="20577"/>
          <ac:spMkLst>
            <pc:docMk/>
            <pc:sldMk cId="3539927965" sldId="335"/>
            <ac:spMk id="2" creationId="{43273451-93DC-4500-A8B8-CF8126D9A358}"/>
          </ac:spMkLst>
        </pc:spChg>
        <pc:spChg chg="mod">
          <ac:chgData name="Mashal Khan" userId="ff208bdd-e69e-4a16-a659-cb1c3d459121" providerId="ADAL" clId="{FEE2CB77-FCBC-4298-9EA2-110DF6326365}" dt="2021-03-21T18:39:58.605" v="467" actId="27636"/>
          <ac:spMkLst>
            <pc:docMk/>
            <pc:sldMk cId="3539927965" sldId="335"/>
            <ac:spMk id="3" creationId="{461C3033-1BEA-46BC-A7B1-BCF5C9EE6D5E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196790894" sldId="336"/>
        </pc:sldMkLst>
      </pc:sldChg>
      <pc:sldChg chg="modSp new mod">
        <pc:chgData name="Mashal Khan" userId="ff208bdd-e69e-4a16-a659-cb1c3d459121" providerId="ADAL" clId="{FEE2CB77-FCBC-4298-9EA2-110DF6326365}" dt="2021-03-21T18:34:43.861" v="411" actId="20577"/>
        <pc:sldMkLst>
          <pc:docMk/>
          <pc:sldMk cId="4028792808" sldId="336"/>
        </pc:sldMkLst>
        <pc:spChg chg="mod">
          <ac:chgData name="Mashal Khan" userId="ff208bdd-e69e-4a16-a659-cb1c3d459121" providerId="ADAL" clId="{FEE2CB77-FCBC-4298-9EA2-110DF6326365}" dt="2021-03-21T18:34:43.861" v="411" actId="20577"/>
          <ac:spMkLst>
            <pc:docMk/>
            <pc:sldMk cId="4028792808" sldId="336"/>
            <ac:spMk id="2" creationId="{0EE996E0-B97E-44FD-A8B0-CCF944BFC00D}"/>
          </ac:spMkLst>
        </pc:spChg>
        <pc:spChg chg="mod">
          <ac:chgData name="Mashal Khan" userId="ff208bdd-e69e-4a16-a659-cb1c3d459121" providerId="ADAL" clId="{FEE2CB77-FCBC-4298-9EA2-110DF6326365}" dt="2021-03-21T18:33:38.421" v="378"/>
          <ac:spMkLst>
            <pc:docMk/>
            <pc:sldMk cId="4028792808" sldId="336"/>
            <ac:spMk id="3" creationId="{C374CCCD-F8EA-4924-9EC2-550ACDAF4E34}"/>
          </ac:spMkLst>
        </pc:spChg>
      </pc:sldChg>
      <pc:sldChg chg="modSp new mod">
        <pc:chgData name="Mashal Khan" userId="ff208bdd-e69e-4a16-a659-cb1c3d459121" providerId="ADAL" clId="{FEE2CB77-FCBC-4298-9EA2-110DF6326365}" dt="2021-03-21T18:35:46.090" v="427" actId="20577"/>
        <pc:sldMkLst>
          <pc:docMk/>
          <pc:sldMk cId="1093942556" sldId="337"/>
        </pc:sldMkLst>
        <pc:spChg chg="mod">
          <ac:chgData name="Mashal Khan" userId="ff208bdd-e69e-4a16-a659-cb1c3d459121" providerId="ADAL" clId="{FEE2CB77-FCBC-4298-9EA2-110DF6326365}" dt="2021-03-21T18:35:46.090" v="427" actId="20577"/>
          <ac:spMkLst>
            <pc:docMk/>
            <pc:sldMk cId="1093942556" sldId="337"/>
            <ac:spMk id="2" creationId="{44F43684-BB92-4C46-A084-0A16BDE5647D}"/>
          </ac:spMkLst>
        </pc:spChg>
        <pc:spChg chg="mod">
          <ac:chgData name="Mashal Khan" userId="ff208bdd-e69e-4a16-a659-cb1c3d459121" providerId="ADAL" clId="{FEE2CB77-FCBC-4298-9EA2-110DF6326365}" dt="2021-03-21T18:35:38.198" v="417"/>
          <ac:spMkLst>
            <pc:docMk/>
            <pc:sldMk cId="1093942556" sldId="337"/>
            <ac:spMk id="3" creationId="{79434A51-3805-4D7B-88B8-B6F37378270A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329639934" sldId="337"/>
        </pc:sldMkLst>
      </pc:sldChg>
      <pc:sldChg chg="addSp modSp new mod setBg">
        <pc:chgData name="Mashal Khan" userId="ff208bdd-e69e-4a16-a659-cb1c3d459121" providerId="ADAL" clId="{FEE2CB77-FCBC-4298-9EA2-110DF6326365}" dt="2021-03-21T18:58:22.376" v="726" actId="26606"/>
        <pc:sldMkLst>
          <pc:docMk/>
          <pc:sldMk cId="1964390383" sldId="338"/>
        </pc:sldMkLst>
        <pc:spChg chg="mod">
          <ac:chgData name="Mashal Khan" userId="ff208bdd-e69e-4a16-a659-cb1c3d459121" providerId="ADAL" clId="{FEE2CB77-FCBC-4298-9EA2-110DF6326365}" dt="2021-03-21T18:58:22.376" v="726" actId="26606"/>
          <ac:spMkLst>
            <pc:docMk/>
            <pc:sldMk cId="1964390383" sldId="338"/>
            <ac:spMk id="2" creationId="{CF8F6C75-1177-49E7-9D6A-A457848D5895}"/>
          </ac:spMkLst>
        </pc:spChg>
        <pc:spChg chg="mod">
          <ac:chgData name="Mashal Khan" userId="ff208bdd-e69e-4a16-a659-cb1c3d459121" providerId="ADAL" clId="{FEE2CB77-FCBC-4298-9EA2-110DF6326365}" dt="2021-03-21T18:58:22.376" v="726" actId="26606"/>
          <ac:spMkLst>
            <pc:docMk/>
            <pc:sldMk cId="1964390383" sldId="338"/>
            <ac:spMk id="3" creationId="{4DEEAAA9-B1D0-4292-BA2F-D3A4E8C2F765}"/>
          </ac:spMkLst>
        </pc:spChg>
        <pc:spChg chg="add">
          <ac:chgData name="Mashal Khan" userId="ff208bdd-e69e-4a16-a659-cb1c3d459121" providerId="ADAL" clId="{FEE2CB77-FCBC-4298-9EA2-110DF6326365}" dt="2021-03-21T18:58:22.376" v="726" actId="26606"/>
          <ac:spMkLst>
            <pc:docMk/>
            <pc:sldMk cId="1964390383" sldId="338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8:58:22.376" v="726" actId="26606"/>
          <ac:spMkLst>
            <pc:docMk/>
            <pc:sldMk cId="1964390383" sldId="338"/>
            <ac:spMk id="10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839664126" sldId="338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363699335" sldId="339"/>
        </pc:sldMkLst>
      </pc:sldChg>
      <pc:sldChg chg="addSp delSp modSp new mod setBg">
        <pc:chgData name="Mashal Khan" userId="ff208bdd-e69e-4a16-a659-cb1c3d459121" providerId="ADAL" clId="{FEE2CB77-FCBC-4298-9EA2-110DF6326365}" dt="2021-03-21T18:59:20.399" v="750" actId="27636"/>
        <pc:sldMkLst>
          <pc:docMk/>
          <pc:sldMk cId="1960197580" sldId="339"/>
        </pc:sldMkLst>
        <pc:spChg chg="del">
          <ac:chgData name="Mashal Khan" userId="ff208bdd-e69e-4a16-a659-cb1c3d459121" providerId="ADAL" clId="{FEE2CB77-FCBC-4298-9EA2-110DF6326365}" dt="2021-03-21T18:47:55.113" v="564" actId="478"/>
          <ac:spMkLst>
            <pc:docMk/>
            <pc:sldMk cId="1960197580" sldId="339"/>
            <ac:spMk id="2" creationId="{00B85B08-B66B-462F-9D94-C649DF5111F9}"/>
          </ac:spMkLst>
        </pc:spChg>
        <pc:spChg chg="mod">
          <ac:chgData name="Mashal Khan" userId="ff208bdd-e69e-4a16-a659-cb1c3d459121" providerId="ADAL" clId="{FEE2CB77-FCBC-4298-9EA2-110DF6326365}" dt="2021-03-21T18:59:20.399" v="750" actId="27636"/>
          <ac:spMkLst>
            <pc:docMk/>
            <pc:sldMk cId="1960197580" sldId="339"/>
            <ac:spMk id="3" creationId="{024EC1F5-75E7-434D-9911-0608F2F6219D}"/>
          </ac:spMkLst>
        </pc:spChg>
        <pc:spChg chg="add">
          <ac:chgData name="Mashal Khan" userId="ff208bdd-e69e-4a16-a659-cb1c3d459121" providerId="ADAL" clId="{FEE2CB77-FCBC-4298-9EA2-110DF6326365}" dt="2021-03-21T18:58:42.859" v="727" actId="26606"/>
          <ac:spMkLst>
            <pc:docMk/>
            <pc:sldMk cId="1960197580" sldId="339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8:58:42.859" v="727" actId="26606"/>
          <ac:spMkLst>
            <pc:docMk/>
            <pc:sldMk cId="1960197580" sldId="339"/>
            <ac:spMk id="10" creationId="{F98ED85F-DCEE-4B50-802E-71A6E3E12B04}"/>
          </ac:spMkLst>
        </pc:spChg>
      </pc:sldChg>
      <pc:sldChg chg="addSp modSp new mod ord setBg">
        <pc:chgData name="Mashal Khan" userId="ff208bdd-e69e-4a16-a659-cb1c3d459121" providerId="ADAL" clId="{FEE2CB77-FCBC-4298-9EA2-110DF6326365}" dt="2021-03-21T18:59:32.035" v="751" actId="26606"/>
        <pc:sldMkLst>
          <pc:docMk/>
          <pc:sldMk cId="787968890" sldId="340"/>
        </pc:sldMkLst>
        <pc:spChg chg="mod">
          <ac:chgData name="Mashal Khan" userId="ff208bdd-e69e-4a16-a659-cb1c3d459121" providerId="ADAL" clId="{FEE2CB77-FCBC-4298-9EA2-110DF6326365}" dt="2021-03-21T18:59:32.035" v="751" actId="26606"/>
          <ac:spMkLst>
            <pc:docMk/>
            <pc:sldMk cId="787968890" sldId="340"/>
            <ac:spMk id="2" creationId="{0C11829B-1BBB-4889-A570-D078542953CE}"/>
          </ac:spMkLst>
        </pc:spChg>
        <pc:spChg chg="mod">
          <ac:chgData name="Mashal Khan" userId="ff208bdd-e69e-4a16-a659-cb1c3d459121" providerId="ADAL" clId="{FEE2CB77-FCBC-4298-9EA2-110DF6326365}" dt="2021-03-21T18:59:32.035" v="751" actId="26606"/>
          <ac:spMkLst>
            <pc:docMk/>
            <pc:sldMk cId="787968890" sldId="340"/>
            <ac:spMk id="3" creationId="{D4E64148-F74E-46E5-A50B-B4D39082164B}"/>
          </ac:spMkLst>
        </pc:spChg>
        <pc:spChg chg="add">
          <ac:chgData name="Mashal Khan" userId="ff208bdd-e69e-4a16-a659-cb1c3d459121" providerId="ADAL" clId="{FEE2CB77-FCBC-4298-9EA2-110DF6326365}" dt="2021-03-21T18:59:32.035" v="751" actId="26606"/>
          <ac:spMkLst>
            <pc:docMk/>
            <pc:sldMk cId="787968890" sldId="340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8:59:32.035" v="751" actId="26606"/>
          <ac:spMkLst>
            <pc:docMk/>
            <pc:sldMk cId="787968890" sldId="340"/>
            <ac:spMk id="10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908083242" sldId="340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736621879" sldId="341"/>
        </pc:sldMkLst>
      </pc:sldChg>
      <pc:sldChg chg="addSp delSp modSp new mod ord setBg">
        <pc:chgData name="Mashal Khan" userId="ff208bdd-e69e-4a16-a659-cb1c3d459121" providerId="ADAL" clId="{FEE2CB77-FCBC-4298-9EA2-110DF6326365}" dt="2021-03-22T06:33:00.911" v="865"/>
        <pc:sldMkLst>
          <pc:docMk/>
          <pc:sldMk cId="3468410398" sldId="341"/>
        </pc:sldMkLst>
        <pc:spChg chg="mod">
          <ac:chgData name="Mashal Khan" userId="ff208bdd-e69e-4a16-a659-cb1c3d459121" providerId="ADAL" clId="{FEE2CB77-FCBC-4298-9EA2-110DF6326365}" dt="2021-03-21T19:00:35.568" v="769" actId="26606"/>
          <ac:spMkLst>
            <pc:docMk/>
            <pc:sldMk cId="3468410398" sldId="341"/>
            <ac:spMk id="2" creationId="{ACF63A6F-679F-49DE-982A-BCCCB668049D}"/>
          </ac:spMkLst>
        </pc:spChg>
        <pc:spChg chg="mod">
          <ac:chgData name="Mashal Khan" userId="ff208bdd-e69e-4a16-a659-cb1c3d459121" providerId="ADAL" clId="{FEE2CB77-FCBC-4298-9EA2-110DF6326365}" dt="2021-03-21T19:00:38.123" v="770" actId="20577"/>
          <ac:spMkLst>
            <pc:docMk/>
            <pc:sldMk cId="3468410398" sldId="341"/>
            <ac:spMk id="3" creationId="{BC7B6662-A3B0-40A2-A16F-F4E0C75E0D9F}"/>
          </ac:spMkLst>
        </pc:spChg>
        <pc:spChg chg="add del">
          <ac:chgData name="Mashal Khan" userId="ff208bdd-e69e-4a16-a659-cb1c3d459121" providerId="ADAL" clId="{FEE2CB77-FCBC-4298-9EA2-110DF6326365}" dt="2021-03-21T19:00:35.563" v="768" actId="26606"/>
          <ac:spMkLst>
            <pc:docMk/>
            <pc:sldMk cId="3468410398" sldId="341"/>
            <ac:spMk id="5" creationId="{979E27D9-03C7-44E2-9FF8-15D0C8506AF7}"/>
          </ac:spMkLst>
        </pc:spChg>
        <pc:spChg chg="add del">
          <ac:chgData name="Mashal Khan" userId="ff208bdd-e69e-4a16-a659-cb1c3d459121" providerId="ADAL" clId="{FEE2CB77-FCBC-4298-9EA2-110DF6326365}" dt="2021-03-21T19:00:35.563" v="768" actId="26606"/>
          <ac:spMkLst>
            <pc:docMk/>
            <pc:sldMk cId="3468410398" sldId="341"/>
            <ac:spMk id="6" creationId="{EEBF1590-3B36-48EE-A89D-3B6F3CB256AB}"/>
          </ac:spMkLst>
        </pc:spChg>
        <pc:spChg chg="add del">
          <ac:chgData name="Mashal Khan" userId="ff208bdd-e69e-4a16-a659-cb1c3d459121" providerId="ADAL" clId="{FEE2CB77-FCBC-4298-9EA2-110DF6326365}" dt="2021-03-21T19:00:18.925" v="766" actId="26606"/>
          <ac:spMkLst>
            <pc:docMk/>
            <pc:sldMk cId="3468410398" sldId="341"/>
            <ac:spMk id="8" creationId="{488333BA-AE6E-427A-9B16-A39C8073F4EB}"/>
          </ac:spMkLst>
        </pc:spChg>
        <pc:spChg chg="add del">
          <ac:chgData name="Mashal Khan" userId="ff208bdd-e69e-4a16-a659-cb1c3d459121" providerId="ADAL" clId="{FEE2CB77-FCBC-4298-9EA2-110DF6326365}" dt="2021-03-21T19:00:18.925" v="766" actId="26606"/>
          <ac:spMkLst>
            <pc:docMk/>
            <pc:sldMk cId="3468410398" sldId="341"/>
            <ac:spMk id="10" creationId="{F98ED85F-DCEE-4B50-802E-71A6E3E12B04}"/>
          </ac:spMkLst>
        </pc:spChg>
        <pc:spChg chg="add del">
          <ac:chgData name="Mashal Khan" userId="ff208bdd-e69e-4a16-a659-cb1c3d459121" providerId="ADAL" clId="{FEE2CB77-FCBC-4298-9EA2-110DF6326365}" dt="2021-03-21T19:00:35.563" v="768" actId="26606"/>
          <ac:spMkLst>
            <pc:docMk/>
            <pc:sldMk cId="3468410398" sldId="341"/>
            <ac:spMk id="12" creationId="{AC8F6C8C-AB5A-4548-942D-E3FD40ACBC49}"/>
          </ac:spMkLst>
        </pc:spChg>
        <pc:spChg chg="add">
          <ac:chgData name="Mashal Khan" userId="ff208bdd-e69e-4a16-a659-cb1c3d459121" providerId="ADAL" clId="{FEE2CB77-FCBC-4298-9EA2-110DF6326365}" dt="2021-03-21T19:00:35.568" v="769" actId="26606"/>
          <ac:spMkLst>
            <pc:docMk/>
            <pc:sldMk cId="3468410398" sldId="341"/>
            <ac:spMk id="14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0:35.568" v="769" actId="26606"/>
          <ac:spMkLst>
            <pc:docMk/>
            <pc:sldMk cId="3468410398" sldId="341"/>
            <ac:spMk id="15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914375682" sldId="342"/>
        </pc:sldMkLst>
      </pc:sldChg>
      <pc:sldChg chg="delSp modSp new mod ord">
        <pc:chgData name="Mashal Khan" userId="ff208bdd-e69e-4a16-a659-cb1c3d459121" providerId="ADAL" clId="{FEE2CB77-FCBC-4298-9EA2-110DF6326365}" dt="2021-03-22T06:33:11.499" v="867"/>
        <pc:sldMkLst>
          <pc:docMk/>
          <pc:sldMk cId="3874449404" sldId="342"/>
        </pc:sldMkLst>
        <pc:spChg chg="del">
          <ac:chgData name="Mashal Khan" userId="ff208bdd-e69e-4a16-a659-cb1c3d459121" providerId="ADAL" clId="{FEE2CB77-FCBC-4298-9EA2-110DF6326365}" dt="2021-03-21T19:00:48.262" v="771" actId="478"/>
          <ac:spMkLst>
            <pc:docMk/>
            <pc:sldMk cId="3874449404" sldId="342"/>
            <ac:spMk id="2" creationId="{50E87A78-F0F7-4971-8661-19EBD35D3851}"/>
          </ac:spMkLst>
        </pc:spChg>
        <pc:spChg chg="mod">
          <ac:chgData name="Mashal Khan" userId="ff208bdd-e69e-4a16-a659-cb1c3d459121" providerId="ADAL" clId="{FEE2CB77-FCBC-4298-9EA2-110DF6326365}" dt="2021-03-21T18:53:28.217" v="698"/>
          <ac:spMkLst>
            <pc:docMk/>
            <pc:sldMk cId="3874449404" sldId="342"/>
            <ac:spMk id="3" creationId="{C690CCB3-BEF2-4705-8B7C-5CDE98C98FFB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715121307" sldId="343"/>
        </pc:sldMkLst>
      </pc:sldChg>
      <pc:sldChg chg="modSp new del mod">
        <pc:chgData name="Mashal Khan" userId="ff208bdd-e69e-4a16-a659-cb1c3d459121" providerId="ADAL" clId="{FEE2CB77-FCBC-4298-9EA2-110DF6326365}" dt="2021-03-21T18:56:18.981" v="716" actId="47"/>
        <pc:sldMkLst>
          <pc:docMk/>
          <pc:sldMk cId="3785140674" sldId="343"/>
        </pc:sldMkLst>
        <pc:spChg chg="mod">
          <ac:chgData name="Mashal Khan" userId="ff208bdd-e69e-4a16-a659-cb1c3d459121" providerId="ADAL" clId="{FEE2CB77-FCBC-4298-9EA2-110DF6326365}" dt="2021-03-21T18:55:37.759" v="703" actId="20577"/>
          <ac:spMkLst>
            <pc:docMk/>
            <pc:sldMk cId="3785140674" sldId="343"/>
            <ac:spMk id="2" creationId="{253BC4F6-036D-436C-BCCB-1384B440B1CB}"/>
          </ac:spMkLst>
        </pc:spChg>
      </pc:sldChg>
      <pc:sldChg chg="addSp modSp add mod setBg">
        <pc:chgData name="Mashal Khan" userId="ff208bdd-e69e-4a16-a659-cb1c3d459121" providerId="ADAL" clId="{FEE2CB77-FCBC-4298-9EA2-110DF6326365}" dt="2021-03-21T19:03:11.915" v="801" actId="26606"/>
        <pc:sldMkLst>
          <pc:docMk/>
          <pc:sldMk cId="557702783" sldId="344"/>
        </pc:sldMkLst>
        <pc:spChg chg="mod">
          <ac:chgData name="Mashal Khan" userId="ff208bdd-e69e-4a16-a659-cb1c3d459121" providerId="ADAL" clId="{FEE2CB77-FCBC-4298-9EA2-110DF6326365}" dt="2021-03-21T19:03:11.915" v="801" actId="26606"/>
          <ac:spMkLst>
            <pc:docMk/>
            <pc:sldMk cId="557702783" sldId="344"/>
            <ac:spMk id="2" creationId="{00000000-0000-0000-0000-000000000000}"/>
          </ac:spMkLst>
        </pc:spChg>
        <pc:spChg chg="mod">
          <ac:chgData name="Mashal Khan" userId="ff208bdd-e69e-4a16-a659-cb1c3d459121" providerId="ADAL" clId="{FEE2CB77-FCBC-4298-9EA2-110DF6326365}" dt="2021-03-21T19:03:11.915" v="801" actId="26606"/>
          <ac:spMkLst>
            <pc:docMk/>
            <pc:sldMk cId="557702783" sldId="344"/>
            <ac:spMk id="3" creationId="{00000000-0000-0000-0000-000000000000}"/>
          </ac:spMkLst>
        </pc:spChg>
        <pc:spChg chg="add">
          <ac:chgData name="Mashal Khan" userId="ff208bdd-e69e-4a16-a659-cb1c3d459121" providerId="ADAL" clId="{FEE2CB77-FCBC-4298-9EA2-110DF6326365}" dt="2021-03-21T19:03:11.915" v="801" actId="26606"/>
          <ac:spMkLst>
            <pc:docMk/>
            <pc:sldMk cId="557702783" sldId="344"/>
            <ac:spMk id="8" creationId="{488333BA-AE6E-427A-9B16-A39C8073F4EB}"/>
          </ac:spMkLst>
        </pc:spChg>
        <pc:spChg chg="add">
          <ac:chgData name="Mashal Khan" userId="ff208bdd-e69e-4a16-a659-cb1c3d459121" providerId="ADAL" clId="{FEE2CB77-FCBC-4298-9EA2-110DF6326365}" dt="2021-03-21T19:03:11.915" v="801" actId="26606"/>
          <ac:spMkLst>
            <pc:docMk/>
            <pc:sldMk cId="557702783" sldId="344"/>
            <ac:spMk id="10" creationId="{F98ED85F-DCEE-4B50-802E-71A6E3E12B04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034041736" sldId="344"/>
        </pc:sldMkLst>
      </pc:sldChg>
      <pc:sldChg chg="modSp new mod ord">
        <pc:chgData name="Mashal Khan" userId="ff208bdd-e69e-4a16-a659-cb1c3d459121" providerId="ADAL" clId="{FEE2CB77-FCBC-4298-9EA2-110DF6326365}" dt="2021-03-21T19:07:24.177" v="852" actId="20577"/>
        <pc:sldMkLst>
          <pc:docMk/>
          <pc:sldMk cId="3340386114" sldId="345"/>
        </pc:sldMkLst>
        <pc:spChg chg="mod">
          <ac:chgData name="Mashal Khan" userId="ff208bdd-e69e-4a16-a659-cb1c3d459121" providerId="ADAL" clId="{FEE2CB77-FCBC-4298-9EA2-110DF6326365}" dt="2021-03-21T19:07:20.719" v="850" actId="20577"/>
          <ac:spMkLst>
            <pc:docMk/>
            <pc:sldMk cId="3340386114" sldId="345"/>
            <ac:spMk id="2" creationId="{D3B6B185-B397-4F13-BD58-4AF4A5F7E6EB}"/>
          </ac:spMkLst>
        </pc:spChg>
        <pc:spChg chg="mod">
          <ac:chgData name="Mashal Khan" userId="ff208bdd-e69e-4a16-a659-cb1c3d459121" providerId="ADAL" clId="{FEE2CB77-FCBC-4298-9EA2-110DF6326365}" dt="2021-03-21T19:07:24.177" v="852" actId="20577"/>
          <ac:spMkLst>
            <pc:docMk/>
            <pc:sldMk cId="3340386114" sldId="345"/>
            <ac:spMk id="3" creationId="{C245C91F-F96D-4DC0-A867-4CE5E5B94912}"/>
          </ac:spMkLst>
        </pc:spChg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4148421145" sldId="345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536673919" sldId="346"/>
        </pc:sldMkLst>
      </pc:sldChg>
      <pc:sldChg chg="new">
        <pc:chgData name="Mashal Khan" userId="ff208bdd-e69e-4a16-a659-cb1c3d459121" providerId="ADAL" clId="{FEE2CB77-FCBC-4298-9EA2-110DF6326365}" dt="2021-03-22T06:32:14.175" v="862" actId="680"/>
        <pc:sldMkLst>
          <pc:docMk/>
          <pc:sldMk cId="2743568007" sldId="346"/>
        </pc:sldMkLst>
      </pc:sldChg>
      <pc:sldChg chg="new">
        <pc:chgData name="Mashal Khan" userId="ff208bdd-e69e-4a16-a659-cb1c3d459121" providerId="ADAL" clId="{FEE2CB77-FCBC-4298-9EA2-110DF6326365}" dt="2021-03-22T06:32:37.165" v="863" actId="680"/>
        <pc:sldMkLst>
          <pc:docMk/>
          <pc:sldMk cId="913867452" sldId="347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364785831" sldId="347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747621302" sldId="348"/>
        </pc:sldMkLst>
      </pc:sldChg>
      <pc:sldChg chg="new">
        <pc:chgData name="Mashal Khan" userId="ff208bdd-e69e-4a16-a659-cb1c3d459121" providerId="ADAL" clId="{FEE2CB77-FCBC-4298-9EA2-110DF6326365}" dt="2021-03-22T07:59:01.075" v="868" actId="680"/>
        <pc:sldMkLst>
          <pc:docMk/>
          <pc:sldMk cId="892275076" sldId="348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216480497" sldId="349"/>
        </pc:sldMkLst>
      </pc:sldChg>
      <pc:sldChg chg="new">
        <pc:chgData name="Mashal Khan" userId="ff208bdd-e69e-4a16-a659-cb1c3d459121" providerId="ADAL" clId="{FEE2CB77-FCBC-4298-9EA2-110DF6326365}" dt="2021-03-22T07:59:05.832" v="869" actId="680"/>
        <pc:sldMkLst>
          <pc:docMk/>
          <pc:sldMk cId="3920294470" sldId="349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726656283" sldId="350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05521403" sldId="351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587689074" sldId="352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23339240" sldId="353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407516011" sldId="354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433956867" sldId="355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4050821640" sldId="356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981799672" sldId="360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4160865385" sldId="361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394927561" sldId="362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245010620" sldId="363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474685318" sldId="364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795575424" sldId="365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828848912" sldId="366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067978779" sldId="367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521682368" sldId="368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074548794" sldId="369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684253353" sldId="370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544598617" sldId="371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659405930" sldId="372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969585419" sldId="373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289225482" sldId="374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659375065" sldId="375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387447538" sldId="376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020929210" sldId="377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426621351" sldId="378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4255019321" sldId="379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468271698" sldId="380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949589115" sldId="381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530610363" sldId="382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15182250" sldId="383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483852230" sldId="384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508979536" sldId="385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754640008" sldId="386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952017076" sldId="387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2629302676" sldId="388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345496297" sldId="389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3007835169" sldId="390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1705637231" sldId="391"/>
        </pc:sldMkLst>
      </pc:sldChg>
      <pc:sldChg chg="del">
        <pc:chgData name="Mashal Khan" userId="ff208bdd-e69e-4a16-a659-cb1c3d459121" providerId="ADAL" clId="{FEE2CB77-FCBC-4298-9EA2-110DF6326365}" dt="2021-03-21T17:39:09.545" v="2" actId="47"/>
        <pc:sldMkLst>
          <pc:docMk/>
          <pc:sldMk cId="780305989" sldId="392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3613831430" sldId="393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1952614221" sldId="394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4054032017" sldId="395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113369467" sldId="396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3069520538" sldId="397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1908949487" sldId="398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3843125624" sldId="399"/>
        </pc:sldMkLst>
      </pc:sldChg>
      <pc:sldChg chg="del">
        <pc:chgData name="Mashal Khan" userId="ff208bdd-e69e-4a16-a659-cb1c3d459121" providerId="ADAL" clId="{FEE2CB77-FCBC-4298-9EA2-110DF6326365}" dt="2021-03-21T17:39:27.931" v="3" actId="47"/>
        <pc:sldMkLst>
          <pc:docMk/>
          <pc:sldMk cId="223989932" sldId="400"/>
        </pc:sldMkLst>
      </pc:sldChg>
    </pc:docChg>
  </pc:docChgLst>
  <pc:docChgLst>
    <pc:chgData name="Mashal Khan" userId="ff208bdd-e69e-4a16-a659-cb1c3d459121" providerId="ADAL" clId="{FBB61071-3FF6-4800-80F5-1A724B1D295E}"/>
    <pc:docChg chg="undo custSel addSld delSld modSld">
      <pc:chgData name="Mashal Khan" userId="ff208bdd-e69e-4a16-a659-cb1c3d459121" providerId="ADAL" clId="{FBB61071-3FF6-4800-80F5-1A724B1D295E}" dt="2021-04-11T18:01:15.128" v="1775" actId="20577"/>
      <pc:docMkLst>
        <pc:docMk/>
      </pc:docMkLst>
      <pc:sldChg chg="addSp delSp modSp mod setBg setClrOvrMap">
        <pc:chgData name="Mashal Khan" userId="ff208bdd-e69e-4a16-a659-cb1c3d459121" providerId="ADAL" clId="{FBB61071-3FF6-4800-80F5-1A724B1D295E}" dt="2021-04-04T17:48:08.138" v="1272" actId="26606"/>
        <pc:sldMkLst>
          <pc:docMk/>
          <pc:sldMk cId="1512251870" sldId="256"/>
        </pc:sldMkLst>
        <pc:spChg chg="mod">
          <ac:chgData name="Mashal Khan" userId="ff208bdd-e69e-4a16-a659-cb1c3d459121" providerId="ADAL" clId="{FBB61071-3FF6-4800-80F5-1A724B1D295E}" dt="2021-04-04T17:48:08.138" v="1272" actId="26606"/>
          <ac:spMkLst>
            <pc:docMk/>
            <pc:sldMk cId="1512251870" sldId="256"/>
            <ac:spMk id="2" creationId="{06932430-8DA2-4660-ABC2-FDBC94842A08}"/>
          </ac:spMkLst>
        </pc:spChg>
        <pc:spChg chg="mod">
          <ac:chgData name="Mashal Khan" userId="ff208bdd-e69e-4a16-a659-cb1c3d459121" providerId="ADAL" clId="{FBB61071-3FF6-4800-80F5-1A724B1D295E}" dt="2021-04-04T17:48:08.138" v="1272" actId="26606"/>
          <ac:spMkLst>
            <pc:docMk/>
            <pc:sldMk cId="1512251870" sldId="256"/>
            <ac:spMk id="3" creationId="{9560E7F2-ADF6-4045-969A-C44CC20DC8D0}"/>
          </ac:spMkLst>
        </pc:spChg>
        <pc:spChg chg="add del">
          <ac:chgData name="Mashal Khan" userId="ff208bdd-e69e-4a16-a659-cb1c3d459121" providerId="ADAL" clId="{FBB61071-3FF6-4800-80F5-1A724B1D295E}" dt="2021-04-04T17:48:08.138" v="1272" actId="26606"/>
          <ac:spMkLst>
            <pc:docMk/>
            <pc:sldMk cId="1512251870" sldId="256"/>
            <ac:spMk id="9" creationId="{E49CC64F-7275-4E33-961B-0C5CDC439875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14" creationId="{07322A9E-F1EC-405E-8971-BA906EFFCCB8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16" creationId="{A5704422-1118-4FD1-95AD-29A064EB80D9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18" creationId="{A88B2AAA-B805-498E-A9E6-98B885855498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20" creationId="{9B8051E0-19D7-43E1-BFD9-E6DBFEB3A3F1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22" creationId="{4EDB2B02-86A2-46F5-A4BE-B7D9B10411D6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24" creationId="{43954639-FB5D-41F4-9560-6F6DFE778425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26" creationId="{E898931C-0323-41FA-A036-20F818B1FF81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28" creationId="{89AFE9DD-0792-4B98-B4EB-97ACA17E6AA8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30" creationId="{3981F5C4-9AE1-404E-AF44-A4E6DB374F9D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32" creationId="{763C1781-8726-4FAC-8C45-FF40376BE409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34" creationId="{301491B5-56C7-43DC-A3D9-861EECCA056A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36" creationId="{237E2353-22DF-46E0-A200-FB30F8F394E2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38" creationId="{DD6138DB-057B-45F7-A5F4-E7BFDA20D02C}"/>
          </ac:spMkLst>
        </pc:spChg>
        <pc:spChg chg="add del">
          <ac:chgData name="Mashal Khan" userId="ff208bdd-e69e-4a16-a659-cb1c3d459121" providerId="ADAL" clId="{FBB61071-3FF6-4800-80F5-1A724B1D295E}" dt="2021-04-04T17:48:08.133" v="1271" actId="26606"/>
          <ac:spMkLst>
            <pc:docMk/>
            <pc:sldMk cId="1512251870" sldId="256"/>
            <ac:spMk id="40" creationId="{79A54AB1-B64F-4843-BFAB-81CB74E66B65}"/>
          </ac:spMkLst>
        </pc:spChg>
        <pc:spChg chg="add">
          <ac:chgData name="Mashal Khan" userId="ff208bdd-e69e-4a16-a659-cb1c3d459121" providerId="ADAL" clId="{FBB61071-3FF6-4800-80F5-1A724B1D295E}" dt="2021-04-04T17:48:08.138" v="1272" actId="26606"/>
          <ac:spMkLst>
            <pc:docMk/>
            <pc:sldMk cId="1512251870" sldId="256"/>
            <ac:spMk id="42" creationId="{3E443FD7-A66B-4AA0-872D-B088B9BC5F17}"/>
          </ac:spMkLst>
        </pc:spChg>
        <pc:spChg chg="add">
          <ac:chgData name="Mashal Khan" userId="ff208bdd-e69e-4a16-a659-cb1c3d459121" providerId="ADAL" clId="{FBB61071-3FF6-4800-80F5-1A724B1D295E}" dt="2021-04-04T17:48:08.138" v="1272" actId="26606"/>
          <ac:spMkLst>
            <pc:docMk/>
            <pc:sldMk cId="1512251870" sldId="256"/>
            <ac:spMk id="43" creationId="{C04BE0EF-3561-49B4-9A29-F283168A91C7}"/>
          </ac:spMkLst>
        </pc:spChg>
        <pc:picChg chg="del">
          <ac:chgData name="Mashal Khan" userId="ff208bdd-e69e-4a16-a659-cb1c3d459121" providerId="ADAL" clId="{FBB61071-3FF6-4800-80F5-1A724B1D295E}" dt="2021-04-04T17:47:47.194" v="1266" actId="478"/>
          <ac:picMkLst>
            <pc:docMk/>
            <pc:sldMk cId="1512251870" sldId="256"/>
            <ac:picMk id="5" creationId="{35D40B88-1754-4632-B7CA-C2A9EFB92F28}"/>
          </ac:picMkLst>
        </pc:picChg>
        <pc:picChg chg="add mod">
          <ac:chgData name="Mashal Khan" userId="ff208bdd-e69e-4a16-a659-cb1c3d459121" providerId="ADAL" clId="{FBB61071-3FF6-4800-80F5-1A724B1D295E}" dt="2021-04-04T17:48:08.138" v="1272" actId="26606"/>
          <ac:picMkLst>
            <pc:docMk/>
            <pc:sldMk cId="1512251870" sldId="256"/>
            <ac:picMk id="6" creationId="{AC1D59DE-5B09-47A1-BB03-B126B2053178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267786780" sldId="257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273282105" sldId="259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659168875" sldId="260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22372765" sldId="261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093971104" sldId="262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63814626" sldId="263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274187737" sldId="264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597459979" sldId="265"/>
        </pc:sldMkLst>
      </pc:sldChg>
      <pc:sldChg chg="addSp delSp modSp mod">
        <pc:chgData name="Mashal Khan" userId="ff208bdd-e69e-4a16-a659-cb1c3d459121" providerId="ADAL" clId="{FBB61071-3FF6-4800-80F5-1A724B1D295E}" dt="2021-04-04T18:19:52.571" v="1639" actId="20577"/>
        <pc:sldMkLst>
          <pc:docMk/>
          <pc:sldMk cId="1825938319" sldId="266"/>
        </pc:sldMkLst>
        <pc:spChg chg="mod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2" creationId="{4119CFD9-F709-4DC4-8C59-001633E7D698}"/>
          </ac:spMkLst>
        </pc:spChg>
        <pc:spChg chg="mod">
          <ac:chgData name="Mashal Khan" userId="ff208bdd-e69e-4a16-a659-cb1c3d459121" providerId="ADAL" clId="{FBB61071-3FF6-4800-80F5-1A724B1D295E}" dt="2021-04-04T18:19:52.571" v="1639" actId="20577"/>
          <ac:spMkLst>
            <pc:docMk/>
            <pc:sldMk cId="1825938319" sldId="266"/>
            <ac:spMk id="3" creationId="{ACD48F6C-61B7-4CD3-B554-CB48B471B54D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8" creationId="{09588DA8-065E-4F6F-8EFD-43104AB2E0CF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10" creationId="{C4285719-470E-454C-AF62-8323075F1F5B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12" creationId="{CD9FE4EF-C4D8-49A0-B2FF-81D8DB7D8A24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14" creationId="{4300840D-0A0B-4512-BACA-B439D5B9C57C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16" creationId="{D2B78728-A580-49A7-84F9-6EF6F583ADE0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18" creationId="{38FAA1A1-D861-433F-88FA-1E9D6FD31D11}"/>
          </ac:spMkLst>
        </pc:spChg>
        <pc:spChg chg="del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20" creationId="{8D71EDA1-87BF-4D5D-AB79-F346FD19278A}"/>
          </ac:spMkLst>
        </pc:spChg>
        <pc:spChg chg="add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25" creationId="{70DFC902-7D23-471A-B557-B6B6917D7A0D}"/>
          </ac:spMkLst>
        </pc:spChg>
        <pc:spChg chg="add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27" creationId="{A55D5633-D557-4DCA-982C-FF36EB7A1C00}"/>
          </ac:spMkLst>
        </pc:spChg>
        <pc:spChg chg="add">
          <ac:chgData name="Mashal Khan" userId="ff208bdd-e69e-4a16-a659-cb1c3d459121" providerId="ADAL" clId="{FBB61071-3FF6-4800-80F5-1A724B1D295E}" dt="2021-04-04T17:48:37.789" v="1275" actId="26606"/>
          <ac:spMkLst>
            <pc:docMk/>
            <pc:sldMk cId="1825938319" sldId="266"/>
            <ac:spMk id="29" creationId="{450D3AD2-FA80-415F-A9CE-54D884561CD7}"/>
          </ac:spMkLst>
        </pc:spChg>
        <pc:picChg chg="add mod">
          <ac:chgData name="Mashal Khan" userId="ff208bdd-e69e-4a16-a659-cb1c3d459121" providerId="ADAL" clId="{FBB61071-3FF6-4800-80F5-1A724B1D295E}" dt="2021-04-04T17:48:40.521" v="1276"/>
          <ac:picMkLst>
            <pc:docMk/>
            <pc:sldMk cId="1825938319" sldId="266"/>
            <ac:picMk id="15" creationId="{780C6BAF-5B50-4147-9E6D-429475B44D7F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6994144" sldId="267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161149016" sldId="268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52281535" sldId="269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940661885" sldId="270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967352322" sldId="271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071117534" sldId="272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356009538" sldId="276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994899137" sldId="277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592749198" sldId="278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731544223" sldId="280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590216417" sldId="281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587407241" sldId="282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19105431" sldId="283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949031922" sldId="284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181273440" sldId="285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56131645" sldId="286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277125107" sldId="287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94940978" sldId="288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4032113487" sldId="289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765486922" sldId="328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937681761" sldId="329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210227103" sldId="330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765616289" sldId="331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015281233" sldId="333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672561815" sldId="334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539927965" sldId="335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4028792808" sldId="336"/>
        </pc:sldMkLst>
      </pc:sldChg>
      <pc:sldChg chg="del">
        <pc:chgData name="Mashal Khan" userId="ff208bdd-e69e-4a16-a659-cb1c3d459121" providerId="ADAL" clId="{FBB61071-3FF6-4800-80F5-1A724B1D295E}" dt="2021-04-02T07:23:41.481" v="371" actId="47"/>
        <pc:sldMkLst>
          <pc:docMk/>
          <pc:sldMk cId="1093942556" sldId="337"/>
        </pc:sldMkLst>
      </pc:sldChg>
      <pc:sldChg chg="addSp modSp new mod setBg">
        <pc:chgData name="Mashal Khan" userId="ff208bdd-e69e-4a16-a659-cb1c3d459121" providerId="ADAL" clId="{FBB61071-3FF6-4800-80F5-1A724B1D295E}" dt="2021-04-04T17:47:27.768" v="1264"/>
        <pc:sldMkLst>
          <pc:docMk/>
          <pc:sldMk cId="991229860" sldId="338"/>
        </pc:sldMkLst>
        <pc:spChg chg="mod">
          <ac:chgData name="Mashal Khan" userId="ff208bdd-e69e-4a16-a659-cb1c3d459121" providerId="ADAL" clId="{FBB61071-3FF6-4800-80F5-1A724B1D295E}" dt="2021-04-04T17:47:21.108" v="1263" actId="26606"/>
          <ac:spMkLst>
            <pc:docMk/>
            <pc:sldMk cId="991229860" sldId="338"/>
            <ac:spMk id="2" creationId="{B5331257-4098-4F7F-8A9D-087F4C8F5E36}"/>
          </ac:spMkLst>
        </pc:spChg>
        <pc:spChg chg="mod">
          <ac:chgData name="Mashal Khan" userId="ff208bdd-e69e-4a16-a659-cb1c3d459121" providerId="ADAL" clId="{FBB61071-3FF6-4800-80F5-1A724B1D295E}" dt="2021-04-04T17:47:21.108" v="1263" actId="26606"/>
          <ac:spMkLst>
            <pc:docMk/>
            <pc:sldMk cId="991229860" sldId="338"/>
            <ac:spMk id="3" creationId="{5DCEF829-06A7-4BC2-9293-7F734E3AC7F6}"/>
          </ac:spMkLst>
        </pc:spChg>
        <pc:spChg chg="add">
          <ac:chgData name="Mashal Khan" userId="ff208bdd-e69e-4a16-a659-cb1c3d459121" providerId="ADAL" clId="{FBB61071-3FF6-4800-80F5-1A724B1D295E}" dt="2021-04-04T17:47:21.108" v="1263" actId="26606"/>
          <ac:spMkLst>
            <pc:docMk/>
            <pc:sldMk cId="991229860" sldId="338"/>
            <ac:spMk id="8" creationId="{70DFC902-7D23-471A-B557-B6B6917D7A0D}"/>
          </ac:spMkLst>
        </pc:spChg>
        <pc:spChg chg="add">
          <ac:chgData name="Mashal Khan" userId="ff208bdd-e69e-4a16-a659-cb1c3d459121" providerId="ADAL" clId="{FBB61071-3FF6-4800-80F5-1A724B1D295E}" dt="2021-04-04T17:47:21.108" v="1263" actId="26606"/>
          <ac:spMkLst>
            <pc:docMk/>
            <pc:sldMk cId="991229860" sldId="338"/>
            <ac:spMk id="10" creationId="{A55D5633-D557-4DCA-982C-FF36EB7A1C00}"/>
          </ac:spMkLst>
        </pc:spChg>
        <pc:spChg chg="add">
          <ac:chgData name="Mashal Khan" userId="ff208bdd-e69e-4a16-a659-cb1c3d459121" providerId="ADAL" clId="{FBB61071-3FF6-4800-80F5-1A724B1D295E}" dt="2021-04-04T17:47:21.108" v="1263" actId="26606"/>
          <ac:spMkLst>
            <pc:docMk/>
            <pc:sldMk cId="991229860" sldId="338"/>
            <ac:spMk id="12" creationId="{450D3AD2-FA80-415F-A9CE-54D884561CD7}"/>
          </ac:spMkLst>
        </pc:spChg>
        <pc:picChg chg="add mod">
          <ac:chgData name="Mashal Khan" userId="ff208bdd-e69e-4a16-a659-cb1c3d459121" providerId="ADAL" clId="{FBB61071-3FF6-4800-80F5-1A724B1D295E}" dt="2021-04-04T17:47:27.768" v="1264"/>
          <ac:picMkLst>
            <pc:docMk/>
            <pc:sldMk cId="991229860" sldId="338"/>
            <ac:picMk id="7" creationId="{F03314D5-F7FE-4152-B833-3165D7022A1C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964390383" sldId="338"/>
        </pc:sldMkLst>
      </pc:sldChg>
      <pc:sldChg chg="addSp delSp modSp new mod setBg">
        <pc:chgData name="Mashal Khan" userId="ff208bdd-e69e-4a16-a659-cb1c3d459121" providerId="ADAL" clId="{FBB61071-3FF6-4800-80F5-1A724B1D295E}" dt="2021-04-02T07:35:48.878" v="385" actId="26606"/>
        <pc:sldMkLst>
          <pc:docMk/>
          <pc:sldMk cId="165872877" sldId="339"/>
        </pc:sldMkLst>
        <pc:spChg chg="del">
          <ac:chgData name="Mashal Khan" userId="ff208bdd-e69e-4a16-a659-cb1c3d459121" providerId="ADAL" clId="{FBB61071-3FF6-4800-80F5-1A724B1D295E}" dt="2021-04-02T07:23:49.684" v="373" actId="26606"/>
          <ac:spMkLst>
            <pc:docMk/>
            <pc:sldMk cId="165872877" sldId="339"/>
            <ac:spMk id="2" creationId="{098AF727-83EB-4617-8568-6E9195E86424}"/>
          </ac:spMkLst>
        </pc:spChg>
        <pc:spChg chg="del">
          <ac:chgData name="Mashal Khan" userId="ff208bdd-e69e-4a16-a659-cb1c3d459121" providerId="ADAL" clId="{FBB61071-3FF6-4800-80F5-1A724B1D295E}" dt="2021-04-02T07:23:44.840" v="372" actId="22"/>
          <ac:spMkLst>
            <pc:docMk/>
            <pc:sldMk cId="165872877" sldId="339"/>
            <ac:spMk id="3" creationId="{36476087-62DB-4C75-8F61-6C891E664AD3}"/>
          </ac:spMkLst>
        </pc:spChg>
        <pc:spChg chg="add del mod">
          <ac:chgData name="Mashal Khan" userId="ff208bdd-e69e-4a16-a659-cb1c3d459121" providerId="ADAL" clId="{FBB61071-3FF6-4800-80F5-1A724B1D295E}" dt="2021-04-02T07:35:45.275" v="384" actId="22"/>
          <ac:spMkLst>
            <pc:docMk/>
            <pc:sldMk cId="165872877" sldId="339"/>
            <ac:spMk id="7" creationId="{4AC71129-8755-4731-BA02-C8F408DC0679}"/>
          </ac:spMkLst>
        </pc:spChg>
        <pc:picChg chg="add del mod ord">
          <ac:chgData name="Mashal Khan" userId="ff208bdd-e69e-4a16-a659-cb1c3d459121" providerId="ADAL" clId="{FBB61071-3FF6-4800-80F5-1A724B1D295E}" dt="2021-04-02T07:35:42.656" v="383" actId="478"/>
          <ac:picMkLst>
            <pc:docMk/>
            <pc:sldMk cId="165872877" sldId="339"/>
            <ac:picMk id="5" creationId="{EBE29ED6-3A22-4D69-82B5-E9F3D0ABCCF7}"/>
          </ac:picMkLst>
        </pc:picChg>
        <pc:picChg chg="add mod ord">
          <ac:chgData name="Mashal Khan" userId="ff208bdd-e69e-4a16-a659-cb1c3d459121" providerId="ADAL" clId="{FBB61071-3FF6-4800-80F5-1A724B1D295E}" dt="2021-04-02T07:35:48.878" v="385" actId="26606"/>
          <ac:picMkLst>
            <pc:docMk/>
            <pc:sldMk cId="165872877" sldId="339"/>
            <ac:picMk id="9" creationId="{0B3AED5D-9B35-4375-98D8-763C832B644B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1960197580" sldId="339"/>
        </pc:sldMkLst>
      </pc:sldChg>
      <pc:sldChg chg="addSp delSp modSp new del mod setBg">
        <pc:chgData name="Mashal Khan" userId="ff208bdd-e69e-4a16-a659-cb1c3d459121" providerId="ADAL" clId="{FBB61071-3FF6-4800-80F5-1A724B1D295E}" dt="2021-04-02T07:36:06.024" v="387" actId="47"/>
        <pc:sldMkLst>
          <pc:docMk/>
          <pc:sldMk cId="84288216" sldId="340"/>
        </pc:sldMkLst>
        <pc:spChg chg="del">
          <ac:chgData name="Mashal Khan" userId="ff208bdd-e69e-4a16-a659-cb1c3d459121" providerId="ADAL" clId="{FBB61071-3FF6-4800-80F5-1A724B1D295E}" dt="2021-04-02T07:25:15.778" v="376" actId="26606"/>
          <ac:spMkLst>
            <pc:docMk/>
            <pc:sldMk cId="84288216" sldId="340"/>
            <ac:spMk id="2" creationId="{45892E94-5F79-43DD-9B42-71BA43FE0A3C}"/>
          </ac:spMkLst>
        </pc:spChg>
        <pc:spChg chg="del">
          <ac:chgData name="Mashal Khan" userId="ff208bdd-e69e-4a16-a659-cb1c3d459121" providerId="ADAL" clId="{FBB61071-3FF6-4800-80F5-1A724B1D295E}" dt="2021-04-02T07:25:14.001" v="375" actId="22"/>
          <ac:spMkLst>
            <pc:docMk/>
            <pc:sldMk cId="84288216" sldId="340"/>
            <ac:spMk id="3" creationId="{FF5C645A-AA33-47F7-99B5-17756075815A}"/>
          </ac:spMkLst>
        </pc:spChg>
        <pc:spChg chg="add mod">
          <ac:chgData name="Mashal Khan" userId="ff208bdd-e69e-4a16-a659-cb1c3d459121" providerId="ADAL" clId="{FBB61071-3FF6-4800-80F5-1A724B1D295E}" dt="2021-04-02T07:36:00.045" v="386" actId="478"/>
          <ac:spMkLst>
            <pc:docMk/>
            <pc:sldMk cId="84288216" sldId="340"/>
            <ac:spMk id="7" creationId="{CB002F7E-16F4-4B40-B7C7-E04926B95F38}"/>
          </ac:spMkLst>
        </pc:spChg>
        <pc:picChg chg="add del mod ord">
          <ac:chgData name="Mashal Khan" userId="ff208bdd-e69e-4a16-a659-cb1c3d459121" providerId="ADAL" clId="{FBB61071-3FF6-4800-80F5-1A724B1D295E}" dt="2021-04-02T07:36:00.045" v="386" actId="478"/>
          <ac:picMkLst>
            <pc:docMk/>
            <pc:sldMk cId="84288216" sldId="340"/>
            <ac:picMk id="5" creationId="{1A79F17C-3679-4D96-B015-7EDA8A9C79CF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787968890" sldId="340"/>
        </pc:sldMkLst>
      </pc:sldChg>
      <pc:sldChg chg="addSp delSp modSp new mod setBg">
        <pc:chgData name="Mashal Khan" userId="ff208bdd-e69e-4a16-a659-cb1c3d459121" providerId="ADAL" clId="{FBB61071-3FF6-4800-80F5-1A724B1D295E}" dt="2021-04-02T07:38:12.429" v="390" actId="26606"/>
        <pc:sldMkLst>
          <pc:docMk/>
          <pc:sldMk cId="385397387" sldId="341"/>
        </pc:sldMkLst>
        <pc:spChg chg="del">
          <ac:chgData name="Mashal Khan" userId="ff208bdd-e69e-4a16-a659-cb1c3d459121" providerId="ADAL" clId="{FBB61071-3FF6-4800-80F5-1A724B1D295E}" dt="2021-04-02T07:26:16.468" v="379" actId="26606"/>
          <ac:spMkLst>
            <pc:docMk/>
            <pc:sldMk cId="385397387" sldId="341"/>
            <ac:spMk id="2" creationId="{DEDA5EE0-EF3D-4ED6-B568-66C29BE3A768}"/>
          </ac:spMkLst>
        </pc:spChg>
        <pc:spChg chg="del">
          <ac:chgData name="Mashal Khan" userId="ff208bdd-e69e-4a16-a659-cb1c3d459121" providerId="ADAL" clId="{FBB61071-3FF6-4800-80F5-1A724B1D295E}" dt="2021-04-02T07:26:14.863" v="378" actId="22"/>
          <ac:spMkLst>
            <pc:docMk/>
            <pc:sldMk cId="385397387" sldId="341"/>
            <ac:spMk id="3" creationId="{5EC01247-6872-46CA-BE07-1891A2E1D96A}"/>
          </ac:spMkLst>
        </pc:spChg>
        <pc:spChg chg="add del mod">
          <ac:chgData name="Mashal Khan" userId="ff208bdd-e69e-4a16-a659-cb1c3d459121" providerId="ADAL" clId="{FBB61071-3FF6-4800-80F5-1A724B1D295E}" dt="2021-04-02T07:38:09.507" v="389" actId="22"/>
          <ac:spMkLst>
            <pc:docMk/>
            <pc:sldMk cId="385397387" sldId="341"/>
            <ac:spMk id="7" creationId="{2633C417-EF10-468F-8BF3-684353F1BE19}"/>
          </ac:spMkLst>
        </pc:spChg>
        <pc:picChg chg="add del mod ord">
          <ac:chgData name="Mashal Khan" userId="ff208bdd-e69e-4a16-a659-cb1c3d459121" providerId="ADAL" clId="{FBB61071-3FF6-4800-80F5-1A724B1D295E}" dt="2021-04-02T07:38:07.601" v="388" actId="478"/>
          <ac:picMkLst>
            <pc:docMk/>
            <pc:sldMk cId="385397387" sldId="341"/>
            <ac:picMk id="5" creationId="{4D34E20C-7AF3-457B-94C1-B827840C4E3B}"/>
          </ac:picMkLst>
        </pc:picChg>
        <pc:picChg chg="add mod ord">
          <ac:chgData name="Mashal Khan" userId="ff208bdd-e69e-4a16-a659-cb1c3d459121" providerId="ADAL" clId="{FBB61071-3FF6-4800-80F5-1A724B1D295E}" dt="2021-04-02T07:38:12.429" v="390" actId="26606"/>
          <ac:picMkLst>
            <pc:docMk/>
            <pc:sldMk cId="385397387" sldId="341"/>
            <ac:picMk id="9" creationId="{B9D8610F-89D1-4436-939B-2D7DF5378751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468410398" sldId="341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874449404" sldId="342"/>
        </pc:sldMkLst>
      </pc:sldChg>
      <pc:sldChg chg="addSp delSp modSp new mod setBg">
        <pc:chgData name="Mashal Khan" userId="ff208bdd-e69e-4a16-a659-cb1c3d459121" providerId="ADAL" clId="{FBB61071-3FF6-4800-80F5-1A724B1D295E}" dt="2021-04-02T07:40:13.853" v="397" actId="14100"/>
        <pc:sldMkLst>
          <pc:docMk/>
          <pc:sldMk cId="4171220166" sldId="342"/>
        </pc:sldMkLst>
        <pc:spChg chg="mod ord">
          <ac:chgData name="Mashal Khan" userId="ff208bdd-e69e-4a16-a659-cb1c3d459121" providerId="ADAL" clId="{FBB61071-3FF6-4800-80F5-1A724B1D295E}" dt="2021-04-02T07:40:06.407" v="394" actId="26606"/>
          <ac:spMkLst>
            <pc:docMk/>
            <pc:sldMk cId="4171220166" sldId="342"/>
            <ac:spMk id="2" creationId="{F37D0124-24D9-4E97-AB95-C34C25E2FAA7}"/>
          </ac:spMkLst>
        </pc:spChg>
        <pc:spChg chg="del">
          <ac:chgData name="Mashal Khan" userId="ff208bdd-e69e-4a16-a659-cb1c3d459121" providerId="ADAL" clId="{FBB61071-3FF6-4800-80F5-1A724B1D295E}" dt="2021-04-02T07:39:53.438" v="392" actId="22"/>
          <ac:spMkLst>
            <pc:docMk/>
            <pc:sldMk cId="4171220166" sldId="342"/>
            <ac:spMk id="3" creationId="{8B43928F-6E38-4C39-B784-A92D6D99F84E}"/>
          </ac:spMkLst>
        </pc:spChg>
        <pc:spChg chg="add del">
          <ac:chgData name="Mashal Khan" userId="ff208bdd-e69e-4a16-a659-cb1c3d459121" providerId="ADAL" clId="{FBB61071-3FF6-4800-80F5-1A724B1D295E}" dt="2021-04-02T07:40:06.407" v="394" actId="26606"/>
          <ac:spMkLst>
            <pc:docMk/>
            <pc:sldMk cId="4171220166" sldId="342"/>
            <ac:spMk id="10" creationId="{3904BE49-D42F-4F46-B6D8-2F3171216820}"/>
          </ac:spMkLst>
        </pc:spChg>
        <pc:spChg chg="add del">
          <ac:chgData name="Mashal Khan" userId="ff208bdd-e69e-4a16-a659-cb1c3d459121" providerId="ADAL" clId="{FBB61071-3FF6-4800-80F5-1A724B1D295E}" dt="2021-04-02T07:40:06.407" v="394" actId="26606"/>
          <ac:spMkLst>
            <pc:docMk/>
            <pc:sldMk cId="4171220166" sldId="342"/>
            <ac:spMk id="33" creationId="{CE0642A0-80D3-4F37-8249-A07E6F382831}"/>
          </ac:spMkLst>
        </pc:spChg>
        <pc:grpChg chg="add del">
          <ac:chgData name="Mashal Khan" userId="ff208bdd-e69e-4a16-a659-cb1c3d459121" providerId="ADAL" clId="{FBB61071-3FF6-4800-80F5-1A724B1D295E}" dt="2021-04-02T07:40:06.407" v="394" actId="26606"/>
          <ac:grpSpMkLst>
            <pc:docMk/>
            <pc:sldMk cId="4171220166" sldId="342"/>
            <ac:grpSpMk id="12" creationId="{D57C06C8-18BE-4336-B9E0-3E15ACC93BA7}"/>
          </ac:grpSpMkLst>
        </pc:grpChg>
        <pc:grpChg chg="add del">
          <ac:chgData name="Mashal Khan" userId="ff208bdd-e69e-4a16-a659-cb1c3d459121" providerId="ADAL" clId="{FBB61071-3FF6-4800-80F5-1A724B1D295E}" dt="2021-04-02T07:40:06.407" v="394" actId="26606"/>
          <ac:grpSpMkLst>
            <pc:docMk/>
            <pc:sldMk cId="4171220166" sldId="342"/>
            <ac:grpSpMk id="35" creationId="{FA760135-24A9-40C9-B45F-2EB5B6420E41}"/>
          </ac:grpSpMkLst>
        </pc:grpChg>
        <pc:picChg chg="add mod ord">
          <ac:chgData name="Mashal Khan" userId="ff208bdd-e69e-4a16-a659-cb1c3d459121" providerId="ADAL" clId="{FBB61071-3FF6-4800-80F5-1A724B1D295E}" dt="2021-04-02T07:40:13.853" v="397" actId="14100"/>
          <ac:picMkLst>
            <pc:docMk/>
            <pc:sldMk cId="4171220166" sldId="342"/>
            <ac:picMk id="5" creationId="{3D5C7EA5-2D29-449A-8CDC-C6B8A3AD3B66}"/>
          </ac:picMkLst>
        </pc:picChg>
      </pc:sldChg>
      <pc:sldChg chg="modSp new mod">
        <pc:chgData name="Mashal Khan" userId="ff208bdd-e69e-4a16-a659-cb1c3d459121" providerId="ADAL" clId="{FBB61071-3FF6-4800-80F5-1A724B1D295E}" dt="2021-04-04T11:17:00.826" v="634" actId="20577"/>
        <pc:sldMkLst>
          <pc:docMk/>
          <pc:sldMk cId="2549218377" sldId="343"/>
        </pc:sldMkLst>
        <pc:spChg chg="mod">
          <ac:chgData name="Mashal Khan" userId="ff208bdd-e69e-4a16-a659-cb1c3d459121" providerId="ADAL" clId="{FBB61071-3FF6-4800-80F5-1A724B1D295E}" dt="2021-04-04T11:17:00.826" v="634" actId="20577"/>
          <ac:spMkLst>
            <pc:docMk/>
            <pc:sldMk cId="2549218377" sldId="343"/>
            <ac:spMk id="3" creationId="{AC514EC3-0FE9-4230-9DBD-AD862A448E78}"/>
          </ac:spMkLst>
        </pc:sp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557702783" sldId="344"/>
        </pc:sldMkLst>
      </pc:sldChg>
      <pc:sldChg chg="addSp modSp new mod setBg">
        <pc:chgData name="Mashal Khan" userId="ff208bdd-e69e-4a16-a659-cb1c3d459121" providerId="ADAL" clId="{FBB61071-3FF6-4800-80F5-1A724B1D295E}" dt="2021-04-04T17:47:36.594" v="1265"/>
        <pc:sldMkLst>
          <pc:docMk/>
          <pc:sldMk cId="2781815867" sldId="344"/>
        </pc:sldMkLst>
        <pc:spChg chg="mod">
          <ac:chgData name="Mashal Khan" userId="ff208bdd-e69e-4a16-a659-cb1c3d459121" providerId="ADAL" clId="{FBB61071-3FF6-4800-80F5-1A724B1D295E}" dt="2021-04-04T17:44:24.743" v="1248" actId="26606"/>
          <ac:spMkLst>
            <pc:docMk/>
            <pc:sldMk cId="2781815867" sldId="344"/>
            <ac:spMk id="2" creationId="{A0599234-10F0-4586-A3EC-6FEECA5F9674}"/>
          </ac:spMkLst>
        </pc:spChg>
        <pc:spChg chg="mod">
          <ac:chgData name="Mashal Khan" userId="ff208bdd-e69e-4a16-a659-cb1c3d459121" providerId="ADAL" clId="{FBB61071-3FF6-4800-80F5-1A724B1D295E}" dt="2021-04-04T17:44:24.743" v="1248" actId="26606"/>
          <ac:spMkLst>
            <pc:docMk/>
            <pc:sldMk cId="2781815867" sldId="344"/>
            <ac:spMk id="3" creationId="{4AC57DC8-E834-44E9-AB04-328AA6E3BA3F}"/>
          </ac:spMkLst>
        </pc:spChg>
        <pc:spChg chg="add">
          <ac:chgData name="Mashal Khan" userId="ff208bdd-e69e-4a16-a659-cb1c3d459121" providerId="ADAL" clId="{FBB61071-3FF6-4800-80F5-1A724B1D295E}" dt="2021-04-04T17:44:24.743" v="1248" actId="26606"/>
          <ac:spMkLst>
            <pc:docMk/>
            <pc:sldMk cId="2781815867" sldId="344"/>
            <ac:spMk id="8" creationId="{70DFC902-7D23-471A-B557-B6B6917D7A0D}"/>
          </ac:spMkLst>
        </pc:spChg>
        <pc:spChg chg="add">
          <ac:chgData name="Mashal Khan" userId="ff208bdd-e69e-4a16-a659-cb1c3d459121" providerId="ADAL" clId="{FBB61071-3FF6-4800-80F5-1A724B1D295E}" dt="2021-04-04T17:44:24.743" v="1248" actId="26606"/>
          <ac:spMkLst>
            <pc:docMk/>
            <pc:sldMk cId="2781815867" sldId="344"/>
            <ac:spMk id="10" creationId="{A55D5633-D557-4DCA-982C-FF36EB7A1C00}"/>
          </ac:spMkLst>
        </pc:spChg>
        <pc:spChg chg="add">
          <ac:chgData name="Mashal Khan" userId="ff208bdd-e69e-4a16-a659-cb1c3d459121" providerId="ADAL" clId="{FBB61071-3FF6-4800-80F5-1A724B1D295E}" dt="2021-04-04T17:44:24.743" v="1248" actId="26606"/>
          <ac:spMkLst>
            <pc:docMk/>
            <pc:sldMk cId="2781815867" sldId="344"/>
            <ac:spMk id="12" creationId="{450D3AD2-FA80-415F-A9CE-54D884561CD7}"/>
          </ac:spMkLst>
        </pc:spChg>
        <pc:picChg chg="add mod">
          <ac:chgData name="Mashal Khan" userId="ff208bdd-e69e-4a16-a659-cb1c3d459121" providerId="ADAL" clId="{FBB61071-3FF6-4800-80F5-1A724B1D295E}" dt="2021-04-04T17:47:36.594" v="1265"/>
          <ac:picMkLst>
            <pc:docMk/>
            <pc:sldMk cId="2781815867" sldId="344"/>
            <ac:picMk id="7" creationId="{9523DD2C-CCD4-4447-B058-605CA5904CFE}"/>
          </ac:picMkLst>
        </pc:picChg>
      </pc:sldChg>
      <pc:sldChg chg="addSp delSp modSp new mod setBg modNotesTx">
        <pc:chgData name="Mashal Khan" userId="ff208bdd-e69e-4a16-a659-cb1c3d459121" providerId="ADAL" clId="{FBB61071-3FF6-4800-80F5-1A724B1D295E}" dt="2021-04-04T17:44:16.727" v="1247" actId="14100"/>
        <pc:sldMkLst>
          <pc:docMk/>
          <pc:sldMk cId="653161349" sldId="345"/>
        </pc:sldMkLst>
        <pc:spChg chg="mod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2" creationId="{9B2AC524-B97C-4D38-AE56-C1035CB39AFE}"/>
          </ac:spMkLst>
        </pc:spChg>
        <pc:spChg chg="mod">
          <ac:chgData name="Mashal Khan" userId="ff208bdd-e69e-4a16-a659-cb1c3d459121" providerId="ADAL" clId="{FBB61071-3FF6-4800-80F5-1A724B1D295E}" dt="2021-04-04T17:42:54.640" v="1243" actId="20577"/>
          <ac:spMkLst>
            <pc:docMk/>
            <pc:sldMk cId="653161349" sldId="345"/>
            <ac:spMk id="3" creationId="{B8431EDF-948A-4827-B2C5-E774682BB1A7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8" creationId="{09588DA8-065E-4F6F-8EFD-43104AB2E0CF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10" creationId="{C4285719-470E-454C-AF62-8323075F1F5B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12" creationId="{CD9FE4EF-C4D8-49A0-B2FF-81D8DB7D8A24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14" creationId="{4300840D-0A0B-4512-BACA-B439D5B9C57C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16" creationId="{D2B78728-A580-49A7-84F9-6EF6F583ADE0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18" creationId="{38FAA1A1-D861-433F-88FA-1E9D6FD31D11}"/>
          </ac:spMkLst>
        </pc:spChg>
        <pc:spChg chg="add del">
          <ac:chgData name="Mashal Khan" userId="ff208bdd-e69e-4a16-a659-cb1c3d459121" providerId="ADAL" clId="{FBB61071-3FF6-4800-80F5-1A724B1D295E}" dt="2021-04-04T17:37:31.963" v="823" actId="26606"/>
          <ac:spMkLst>
            <pc:docMk/>
            <pc:sldMk cId="653161349" sldId="345"/>
            <ac:spMk id="20" creationId="{8D71EDA1-87BF-4D5D-AB79-F346FD19278A}"/>
          </ac:spMkLst>
        </pc:spChg>
        <pc:spChg chg="add del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22" creationId="{1B15ED52-F352-441B-82BF-E0EA34836D08}"/>
          </ac:spMkLst>
        </pc:spChg>
        <pc:spChg chg="add del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23" creationId="{3B2E3793-BFE6-45A2-9B7B-E18844431C99}"/>
          </ac:spMkLst>
        </pc:spChg>
        <pc:spChg chg="add del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24" creationId="{BC4C4868-CB8F-4AF9-9CDB-8108F2C19B67}"/>
          </ac:spMkLst>
        </pc:spChg>
        <pc:spChg chg="add del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25" creationId="{375E0459-6403-40CD-989D-56A4407CA12E}"/>
          </ac:spMkLst>
        </pc:spChg>
        <pc:spChg chg="add del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26" creationId="{53E5B1A8-3AC9-4BD1-9BBC-78CA94F2D1BA}"/>
          </ac:spMkLst>
        </pc:spChg>
        <pc:spChg chg="add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31" creationId="{70DFC902-7D23-471A-B557-B6B6917D7A0D}"/>
          </ac:spMkLst>
        </pc:spChg>
        <pc:spChg chg="add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33" creationId="{A55D5633-D557-4DCA-982C-FF36EB7A1C00}"/>
          </ac:spMkLst>
        </pc:spChg>
        <pc:spChg chg="add">
          <ac:chgData name="Mashal Khan" userId="ff208bdd-e69e-4a16-a659-cb1c3d459121" providerId="ADAL" clId="{FBB61071-3FF6-4800-80F5-1A724B1D295E}" dt="2021-04-04T17:37:41.390" v="827" actId="26606"/>
          <ac:spMkLst>
            <pc:docMk/>
            <pc:sldMk cId="653161349" sldId="345"/>
            <ac:spMk id="35" creationId="{450D3AD2-FA80-415F-A9CE-54D884561CD7}"/>
          </ac:spMkLst>
        </pc:spChg>
        <pc:picChg chg="add mod">
          <ac:chgData name="Mashal Khan" userId="ff208bdd-e69e-4a16-a659-cb1c3d459121" providerId="ADAL" clId="{FBB61071-3FF6-4800-80F5-1A724B1D295E}" dt="2021-04-04T17:44:16.727" v="1247" actId="14100"/>
          <ac:picMkLst>
            <pc:docMk/>
            <pc:sldMk cId="653161349" sldId="345"/>
            <ac:picMk id="4" creationId="{C8C86738-87AE-4FB0-8F7A-D004DCF7F805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340386114" sldId="345"/>
        </pc:sldMkLst>
      </pc:sldChg>
      <pc:sldChg chg="addSp modSp new mod setBg">
        <pc:chgData name="Mashal Khan" userId="ff208bdd-e69e-4a16-a659-cb1c3d459121" providerId="ADAL" clId="{FBB61071-3FF6-4800-80F5-1A724B1D295E}" dt="2021-04-04T18:14:56.878" v="1636" actId="20577"/>
        <pc:sldMkLst>
          <pc:docMk/>
          <pc:sldMk cId="436790576" sldId="346"/>
        </pc:sldMkLst>
        <pc:spChg chg="mod">
          <ac:chgData name="Mashal Khan" userId="ff208bdd-e69e-4a16-a659-cb1c3d459121" providerId="ADAL" clId="{FBB61071-3FF6-4800-80F5-1A724B1D295E}" dt="2021-04-04T17:50:28.962" v="1290" actId="20577"/>
          <ac:spMkLst>
            <pc:docMk/>
            <pc:sldMk cId="436790576" sldId="346"/>
            <ac:spMk id="2" creationId="{70EBF948-69EE-45C5-8123-189F6DEE22B7}"/>
          </ac:spMkLst>
        </pc:spChg>
        <pc:spChg chg="mod">
          <ac:chgData name="Mashal Khan" userId="ff208bdd-e69e-4a16-a659-cb1c3d459121" providerId="ADAL" clId="{FBB61071-3FF6-4800-80F5-1A724B1D295E}" dt="2021-04-04T18:14:56.878" v="1636" actId="20577"/>
          <ac:spMkLst>
            <pc:docMk/>
            <pc:sldMk cId="436790576" sldId="346"/>
            <ac:spMk id="3" creationId="{6AACDFB1-A851-4F23-853C-C6C7676CFB26}"/>
          </ac:spMkLst>
        </pc:spChg>
        <pc:spChg chg="add">
          <ac:chgData name="Mashal Khan" userId="ff208bdd-e69e-4a16-a659-cb1c3d459121" providerId="ADAL" clId="{FBB61071-3FF6-4800-80F5-1A724B1D295E}" dt="2021-04-04T17:48:53.159" v="1278" actId="26606"/>
          <ac:spMkLst>
            <pc:docMk/>
            <pc:sldMk cId="436790576" sldId="346"/>
            <ac:spMk id="8" creationId="{70DFC902-7D23-471A-B557-B6B6917D7A0D}"/>
          </ac:spMkLst>
        </pc:spChg>
        <pc:spChg chg="add">
          <ac:chgData name="Mashal Khan" userId="ff208bdd-e69e-4a16-a659-cb1c3d459121" providerId="ADAL" clId="{FBB61071-3FF6-4800-80F5-1A724B1D295E}" dt="2021-04-04T17:48:53.159" v="1278" actId="26606"/>
          <ac:spMkLst>
            <pc:docMk/>
            <pc:sldMk cId="436790576" sldId="346"/>
            <ac:spMk id="10" creationId="{A55D5633-D557-4DCA-982C-FF36EB7A1C00}"/>
          </ac:spMkLst>
        </pc:spChg>
        <pc:spChg chg="add">
          <ac:chgData name="Mashal Khan" userId="ff208bdd-e69e-4a16-a659-cb1c3d459121" providerId="ADAL" clId="{FBB61071-3FF6-4800-80F5-1A724B1D295E}" dt="2021-04-04T17:48:53.159" v="1278" actId="26606"/>
          <ac:spMkLst>
            <pc:docMk/>
            <pc:sldMk cId="436790576" sldId="346"/>
            <ac:spMk id="12" creationId="{450D3AD2-FA80-415F-A9CE-54D884561CD7}"/>
          </ac:spMkLst>
        </pc:spChg>
        <pc:picChg chg="add mod">
          <ac:chgData name="Mashal Khan" userId="ff208bdd-e69e-4a16-a659-cb1c3d459121" providerId="ADAL" clId="{FBB61071-3FF6-4800-80F5-1A724B1D295E}" dt="2021-04-04T17:48:57.475" v="1279"/>
          <ac:picMkLst>
            <pc:docMk/>
            <pc:sldMk cId="436790576" sldId="346"/>
            <ac:picMk id="7" creationId="{E64A6EDA-A650-40B7-AA5F-D70DDB4E75F9}"/>
          </ac:picMkLst>
        </pc:picChg>
      </pc:sldChg>
      <pc:sldChg chg="new del">
        <pc:chgData name="Mashal Khan" userId="ff208bdd-e69e-4a16-a659-cb1c3d459121" providerId="ADAL" clId="{FBB61071-3FF6-4800-80F5-1A724B1D295E}" dt="2021-04-04T17:48:24.414" v="1274" actId="47"/>
        <pc:sldMkLst>
          <pc:docMk/>
          <pc:sldMk cId="1281169204" sldId="346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2743568007" sldId="346"/>
        </pc:sldMkLst>
      </pc:sldChg>
      <pc:sldChg chg="modSp add mod">
        <pc:chgData name="Mashal Khan" userId="ff208bdd-e69e-4a16-a659-cb1c3d459121" providerId="ADAL" clId="{FBB61071-3FF6-4800-80F5-1A724B1D295E}" dt="2021-04-04T17:53:03.088" v="1342" actId="20577"/>
        <pc:sldMkLst>
          <pc:docMk/>
          <pc:sldMk cId="538381794" sldId="347"/>
        </pc:sldMkLst>
        <pc:spChg chg="mod">
          <ac:chgData name="Mashal Khan" userId="ff208bdd-e69e-4a16-a659-cb1c3d459121" providerId="ADAL" clId="{FBB61071-3FF6-4800-80F5-1A724B1D295E}" dt="2021-04-04T17:52:46.746" v="1322" actId="20577"/>
          <ac:spMkLst>
            <pc:docMk/>
            <pc:sldMk cId="538381794" sldId="347"/>
            <ac:spMk id="2" creationId="{70EBF948-69EE-45C5-8123-189F6DEE22B7}"/>
          </ac:spMkLst>
        </pc:spChg>
        <pc:spChg chg="mod">
          <ac:chgData name="Mashal Khan" userId="ff208bdd-e69e-4a16-a659-cb1c3d459121" providerId="ADAL" clId="{FBB61071-3FF6-4800-80F5-1A724B1D295E}" dt="2021-04-04T17:53:03.088" v="1342" actId="20577"/>
          <ac:spMkLst>
            <pc:docMk/>
            <pc:sldMk cId="538381794" sldId="347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913867452" sldId="347"/>
        </pc:sldMkLst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892275076" sldId="348"/>
        </pc:sldMkLst>
      </pc:sldChg>
      <pc:sldChg chg="modSp add mod">
        <pc:chgData name="Mashal Khan" userId="ff208bdd-e69e-4a16-a659-cb1c3d459121" providerId="ADAL" clId="{FBB61071-3FF6-4800-80F5-1A724B1D295E}" dt="2021-04-04T17:56:43.420" v="1361" actId="5793"/>
        <pc:sldMkLst>
          <pc:docMk/>
          <pc:sldMk cId="2750002512" sldId="348"/>
        </pc:sldMkLst>
        <pc:spChg chg="mod">
          <ac:chgData name="Mashal Khan" userId="ff208bdd-e69e-4a16-a659-cb1c3d459121" providerId="ADAL" clId="{FBB61071-3FF6-4800-80F5-1A724B1D295E}" dt="2021-04-04T17:56:36.901" v="1359" actId="20577"/>
          <ac:spMkLst>
            <pc:docMk/>
            <pc:sldMk cId="2750002512" sldId="348"/>
            <ac:spMk id="2" creationId="{70EBF948-69EE-45C5-8123-189F6DEE22B7}"/>
          </ac:spMkLst>
        </pc:spChg>
        <pc:spChg chg="mod">
          <ac:chgData name="Mashal Khan" userId="ff208bdd-e69e-4a16-a659-cb1c3d459121" providerId="ADAL" clId="{FBB61071-3FF6-4800-80F5-1A724B1D295E}" dt="2021-04-04T17:56:43.420" v="1361" actId="5793"/>
          <ac:spMkLst>
            <pc:docMk/>
            <pc:sldMk cId="2750002512" sldId="348"/>
            <ac:spMk id="3" creationId="{6AACDFB1-A851-4F23-853C-C6C7676CFB26}"/>
          </ac:spMkLst>
        </pc:spChg>
      </pc:sldChg>
      <pc:sldChg chg="addSp delSp modSp new mod setBg">
        <pc:chgData name="Mashal Khan" userId="ff208bdd-e69e-4a16-a659-cb1c3d459121" providerId="ADAL" clId="{FBB61071-3FF6-4800-80F5-1A724B1D295E}" dt="2021-04-04T17:59:21.656" v="1387" actId="12"/>
        <pc:sldMkLst>
          <pc:docMk/>
          <pc:sldMk cId="509380822" sldId="349"/>
        </pc:sldMkLst>
        <pc:spChg chg="mod">
          <ac:chgData name="Mashal Khan" userId="ff208bdd-e69e-4a16-a659-cb1c3d459121" providerId="ADAL" clId="{FBB61071-3FF6-4800-80F5-1A724B1D295E}" dt="2021-04-04T17:58:37.050" v="1376" actId="20577"/>
          <ac:spMkLst>
            <pc:docMk/>
            <pc:sldMk cId="509380822" sldId="349"/>
            <ac:spMk id="2" creationId="{E2365A47-9952-4477-B820-CD7A205B893B}"/>
          </ac:spMkLst>
        </pc:spChg>
        <pc:spChg chg="add del mod">
          <ac:chgData name="Mashal Khan" userId="ff208bdd-e69e-4a16-a659-cb1c3d459121" providerId="ADAL" clId="{FBB61071-3FF6-4800-80F5-1A724B1D295E}" dt="2021-04-04T17:59:21.656" v="1387" actId="12"/>
          <ac:spMkLst>
            <pc:docMk/>
            <pc:sldMk cId="509380822" sldId="349"/>
            <ac:spMk id="3" creationId="{02A23D62-4B47-4F94-998D-9E0C87832F54}"/>
          </ac:spMkLst>
        </pc:spChg>
        <pc:spChg chg="add del mod">
          <ac:chgData name="Mashal Khan" userId="ff208bdd-e69e-4a16-a659-cb1c3d459121" providerId="ADAL" clId="{FBB61071-3FF6-4800-80F5-1A724B1D295E}" dt="2021-04-04T17:58:54.247" v="1378"/>
          <ac:spMkLst>
            <pc:docMk/>
            <pc:sldMk cId="509380822" sldId="349"/>
            <ac:spMk id="4" creationId="{3FCBA189-E172-4F01-9BB5-1E17904BEAF6}"/>
          </ac:spMkLst>
        </pc:spChg>
        <pc:spChg chg="add">
          <ac:chgData name="Mashal Khan" userId="ff208bdd-e69e-4a16-a659-cb1c3d459121" providerId="ADAL" clId="{FBB61071-3FF6-4800-80F5-1A724B1D295E}" dt="2021-04-04T17:56:58.111" v="1363" actId="26606"/>
          <ac:spMkLst>
            <pc:docMk/>
            <pc:sldMk cId="509380822" sldId="349"/>
            <ac:spMk id="8" creationId="{70DFC902-7D23-471A-B557-B6B6917D7A0D}"/>
          </ac:spMkLst>
        </pc:spChg>
        <pc:spChg chg="add">
          <ac:chgData name="Mashal Khan" userId="ff208bdd-e69e-4a16-a659-cb1c3d459121" providerId="ADAL" clId="{FBB61071-3FF6-4800-80F5-1A724B1D295E}" dt="2021-04-04T17:56:58.111" v="1363" actId="26606"/>
          <ac:spMkLst>
            <pc:docMk/>
            <pc:sldMk cId="509380822" sldId="349"/>
            <ac:spMk id="10" creationId="{A55D5633-D557-4DCA-982C-FF36EB7A1C00}"/>
          </ac:spMkLst>
        </pc:spChg>
        <pc:spChg chg="add">
          <ac:chgData name="Mashal Khan" userId="ff208bdd-e69e-4a16-a659-cb1c3d459121" providerId="ADAL" clId="{FBB61071-3FF6-4800-80F5-1A724B1D295E}" dt="2021-04-04T17:56:58.111" v="1363" actId="26606"/>
          <ac:spMkLst>
            <pc:docMk/>
            <pc:sldMk cId="509380822" sldId="349"/>
            <ac:spMk id="12" creationId="{450D3AD2-FA80-415F-A9CE-54D884561CD7}"/>
          </ac:spMkLst>
        </pc:spChg>
        <pc:picChg chg="add mod">
          <ac:chgData name="Mashal Khan" userId="ff208bdd-e69e-4a16-a659-cb1c3d459121" providerId="ADAL" clId="{FBB61071-3FF6-4800-80F5-1A724B1D295E}" dt="2021-04-04T17:57:05.656" v="1364"/>
          <ac:picMkLst>
            <pc:docMk/>
            <pc:sldMk cId="509380822" sldId="349"/>
            <ac:picMk id="7" creationId="{58687162-B37D-4DA9-AD4E-9BB7E4308748}"/>
          </ac:picMkLst>
        </pc:picChg>
      </pc:sldChg>
      <pc:sldChg chg="del">
        <pc:chgData name="Mashal Khan" userId="ff208bdd-e69e-4a16-a659-cb1c3d459121" providerId="ADAL" clId="{FBB61071-3FF6-4800-80F5-1A724B1D295E}" dt="2021-04-02T07:18:14.083" v="0" actId="47"/>
        <pc:sldMkLst>
          <pc:docMk/>
          <pc:sldMk cId="3920294470" sldId="349"/>
        </pc:sldMkLst>
      </pc:sldChg>
      <pc:sldChg chg="addSp delSp modSp add mod">
        <pc:chgData name="Mashal Khan" userId="ff208bdd-e69e-4a16-a659-cb1c3d459121" providerId="ADAL" clId="{FBB61071-3FF6-4800-80F5-1A724B1D295E}" dt="2021-04-04T18:00:07.964" v="1411" actId="12"/>
        <pc:sldMkLst>
          <pc:docMk/>
          <pc:sldMk cId="2202025281" sldId="350"/>
        </pc:sldMkLst>
        <pc:spChg chg="mod">
          <ac:chgData name="Mashal Khan" userId="ff208bdd-e69e-4a16-a659-cb1c3d459121" providerId="ADAL" clId="{FBB61071-3FF6-4800-80F5-1A724B1D295E}" dt="2021-04-04T17:59:42.170" v="1401" actId="20577"/>
          <ac:spMkLst>
            <pc:docMk/>
            <pc:sldMk cId="2202025281" sldId="350"/>
            <ac:spMk id="2" creationId="{E2365A47-9952-4477-B820-CD7A205B893B}"/>
          </ac:spMkLst>
        </pc:spChg>
        <pc:spChg chg="add del mod">
          <ac:chgData name="Mashal Khan" userId="ff208bdd-e69e-4a16-a659-cb1c3d459121" providerId="ADAL" clId="{FBB61071-3FF6-4800-80F5-1A724B1D295E}" dt="2021-04-04T18:00:07.964" v="1411" actId="12"/>
          <ac:spMkLst>
            <pc:docMk/>
            <pc:sldMk cId="2202025281" sldId="350"/>
            <ac:spMk id="3" creationId="{02A23D62-4B47-4F94-998D-9E0C87832F54}"/>
          </ac:spMkLst>
        </pc:spChg>
        <pc:spChg chg="add del mod">
          <ac:chgData name="Mashal Khan" userId="ff208bdd-e69e-4a16-a659-cb1c3d459121" providerId="ADAL" clId="{FBB61071-3FF6-4800-80F5-1A724B1D295E}" dt="2021-04-04T17:59:52.486" v="1403"/>
          <ac:spMkLst>
            <pc:docMk/>
            <pc:sldMk cId="2202025281" sldId="350"/>
            <ac:spMk id="4" creationId="{4BA208F2-ABD6-400F-9BDC-9735C807350C}"/>
          </ac:spMkLst>
        </pc:spChg>
      </pc:sldChg>
      <pc:sldChg chg="modSp add mod">
        <pc:chgData name="Mashal Khan" userId="ff208bdd-e69e-4a16-a659-cb1c3d459121" providerId="ADAL" clId="{FBB61071-3FF6-4800-80F5-1A724B1D295E}" dt="2021-04-04T18:23:43.434" v="1664" actId="20577"/>
        <pc:sldMkLst>
          <pc:docMk/>
          <pc:sldMk cId="3324456401" sldId="351"/>
        </pc:sldMkLst>
        <pc:spChg chg="mod">
          <ac:chgData name="Mashal Khan" userId="ff208bdd-e69e-4a16-a659-cb1c3d459121" providerId="ADAL" clId="{FBB61071-3FF6-4800-80F5-1A724B1D295E}" dt="2021-04-04T18:02:28.184" v="1430" actId="20577"/>
          <ac:spMkLst>
            <pc:docMk/>
            <pc:sldMk cId="3324456401" sldId="351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04T18:23:43.434" v="1664" actId="20577"/>
          <ac:spMkLst>
            <pc:docMk/>
            <pc:sldMk cId="3324456401" sldId="351"/>
            <ac:spMk id="3" creationId="{02A23D62-4B47-4F94-998D-9E0C87832F54}"/>
          </ac:spMkLst>
        </pc:spChg>
      </pc:sldChg>
      <pc:sldChg chg="modSp add mod modNotesTx">
        <pc:chgData name="Mashal Khan" userId="ff208bdd-e69e-4a16-a659-cb1c3d459121" providerId="ADAL" clId="{FBB61071-3FF6-4800-80F5-1A724B1D295E}" dt="2021-04-04T18:27:06.211" v="1685"/>
        <pc:sldMkLst>
          <pc:docMk/>
          <pc:sldMk cId="3767045309" sldId="352"/>
        </pc:sldMkLst>
        <pc:spChg chg="mod">
          <ac:chgData name="Mashal Khan" userId="ff208bdd-e69e-4a16-a659-cb1c3d459121" providerId="ADAL" clId="{FBB61071-3FF6-4800-80F5-1A724B1D295E}" dt="2021-04-04T18:04:33.215" v="1462" actId="20577"/>
          <ac:spMkLst>
            <pc:docMk/>
            <pc:sldMk cId="3767045309" sldId="352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04T18:25:20.787" v="1682" actId="20577"/>
          <ac:spMkLst>
            <pc:docMk/>
            <pc:sldMk cId="3767045309" sldId="352"/>
            <ac:spMk id="3" creationId="{02A23D62-4B47-4F94-998D-9E0C87832F54}"/>
          </ac:spMkLst>
        </pc:spChg>
      </pc:sldChg>
      <pc:sldChg chg="modSp add mod modNotesTx">
        <pc:chgData name="Mashal Khan" userId="ff208bdd-e69e-4a16-a659-cb1c3d459121" providerId="ADAL" clId="{FBB61071-3FF6-4800-80F5-1A724B1D295E}" dt="2021-04-04T18:09:39.101" v="1576" actId="20577"/>
        <pc:sldMkLst>
          <pc:docMk/>
          <pc:sldMk cId="4294563178" sldId="353"/>
        </pc:sldMkLst>
        <pc:spChg chg="mod">
          <ac:chgData name="Mashal Khan" userId="ff208bdd-e69e-4a16-a659-cb1c3d459121" providerId="ADAL" clId="{FBB61071-3FF6-4800-80F5-1A724B1D295E}" dt="2021-04-04T18:05:19.237" v="1471" actId="20577"/>
          <ac:spMkLst>
            <pc:docMk/>
            <pc:sldMk cId="4294563178" sldId="353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04T18:07:58.815" v="1497" actId="27636"/>
          <ac:spMkLst>
            <pc:docMk/>
            <pc:sldMk cId="4294563178" sldId="353"/>
            <ac:spMk id="3" creationId="{02A23D62-4B47-4F94-998D-9E0C87832F54}"/>
          </ac:spMkLst>
        </pc:spChg>
      </pc:sldChg>
      <pc:sldChg chg="modSp add mod modNotesTx">
        <pc:chgData name="Mashal Khan" userId="ff208bdd-e69e-4a16-a659-cb1c3d459121" providerId="ADAL" clId="{FBB61071-3FF6-4800-80F5-1A724B1D295E}" dt="2021-04-04T18:28:29.706" v="1693" actId="14100"/>
        <pc:sldMkLst>
          <pc:docMk/>
          <pc:sldMk cId="3162526271" sldId="354"/>
        </pc:sldMkLst>
        <pc:spChg chg="mod">
          <ac:chgData name="Mashal Khan" userId="ff208bdd-e69e-4a16-a659-cb1c3d459121" providerId="ADAL" clId="{FBB61071-3FF6-4800-80F5-1A724B1D295E}" dt="2021-04-04T18:11:27.254" v="1595" actId="20577"/>
          <ac:spMkLst>
            <pc:docMk/>
            <pc:sldMk cId="3162526271" sldId="354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04T18:28:29.706" v="1693" actId="14100"/>
          <ac:spMkLst>
            <pc:docMk/>
            <pc:sldMk cId="3162526271" sldId="354"/>
            <ac:spMk id="3" creationId="{02A23D62-4B47-4F94-998D-9E0C87832F54}"/>
          </ac:spMkLst>
        </pc:spChg>
      </pc:sldChg>
      <pc:sldChg chg="modSp add mod">
        <pc:chgData name="Mashal Khan" userId="ff208bdd-e69e-4a16-a659-cb1c3d459121" providerId="ADAL" clId="{FBB61071-3FF6-4800-80F5-1A724B1D295E}" dt="2021-04-04T18:30:18.832" v="1711" actId="27636"/>
        <pc:sldMkLst>
          <pc:docMk/>
          <pc:sldMk cId="3535868234" sldId="355"/>
        </pc:sldMkLst>
        <pc:spChg chg="mod">
          <ac:chgData name="Mashal Khan" userId="ff208bdd-e69e-4a16-a659-cb1c3d459121" providerId="ADAL" clId="{FBB61071-3FF6-4800-80F5-1A724B1D295E}" dt="2021-04-04T18:21:58.474" v="1654" actId="20577"/>
          <ac:spMkLst>
            <pc:docMk/>
            <pc:sldMk cId="3535868234" sldId="355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04T18:30:18.832" v="1711" actId="27636"/>
          <ac:spMkLst>
            <pc:docMk/>
            <pc:sldMk cId="3535868234" sldId="355"/>
            <ac:spMk id="3" creationId="{02A23D62-4B47-4F94-998D-9E0C87832F54}"/>
          </ac:spMkLst>
        </pc:spChg>
      </pc:sldChg>
      <pc:sldChg chg="add">
        <pc:chgData name="Mashal Khan" userId="ff208bdd-e69e-4a16-a659-cb1c3d459121" providerId="ADAL" clId="{FBB61071-3FF6-4800-80F5-1A724B1D295E}" dt="2021-04-04T18:09:42.943" v="1578" actId="2890"/>
        <pc:sldMkLst>
          <pc:docMk/>
          <pc:sldMk cId="2459204585" sldId="356"/>
        </pc:sldMkLst>
      </pc:sldChg>
      <pc:sldChg chg="add">
        <pc:chgData name="Mashal Khan" userId="ff208bdd-e69e-4a16-a659-cb1c3d459121" providerId="ADAL" clId="{FBB61071-3FF6-4800-80F5-1A724B1D295E}" dt="2021-04-04T18:09:43.490" v="1579" actId="2890"/>
        <pc:sldMkLst>
          <pc:docMk/>
          <pc:sldMk cId="3106969585" sldId="357"/>
        </pc:sldMkLst>
      </pc:sldChg>
      <pc:sldChg chg="add">
        <pc:chgData name="Mashal Khan" userId="ff208bdd-e69e-4a16-a659-cb1c3d459121" providerId="ADAL" clId="{FBB61071-3FF6-4800-80F5-1A724B1D295E}" dt="2021-04-04T18:22:02.766" v="1655" actId="2890"/>
        <pc:sldMkLst>
          <pc:docMk/>
          <pc:sldMk cId="991592099" sldId="358"/>
        </pc:sldMkLst>
      </pc:sldChg>
      <pc:sldChg chg="modSp add mod">
        <pc:chgData name="Mashal Khan" userId="ff208bdd-e69e-4a16-a659-cb1c3d459121" providerId="ADAL" clId="{FBB61071-3FF6-4800-80F5-1A724B1D295E}" dt="2021-04-11T17:52:56.695" v="1738" actId="20577"/>
        <pc:sldMkLst>
          <pc:docMk/>
          <pc:sldMk cId="3352217387" sldId="359"/>
        </pc:sldMkLst>
        <pc:spChg chg="mod">
          <ac:chgData name="Mashal Khan" userId="ff208bdd-e69e-4a16-a659-cb1c3d459121" providerId="ADAL" clId="{FBB61071-3FF6-4800-80F5-1A724B1D295E}" dt="2021-04-11T17:51:50.236" v="1718" actId="20577"/>
          <ac:spMkLst>
            <pc:docMk/>
            <pc:sldMk cId="3352217387" sldId="359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11T17:52:56.695" v="1738" actId="20577"/>
          <ac:spMkLst>
            <pc:docMk/>
            <pc:sldMk cId="3352217387" sldId="359"/>
            <ac:spMk id="3" creationId="{02A23D62-4B47-4F94-998D-9E0C87832F54}"/>
          </ac:spMkLst>
        </pc:spChg>
      </pc:sldChg>
      <pc:sldChg chg="modSp add mod">
        <pc:chgData name="Mashal Khan" userId="ff208bdd-e69e-4a16-a659-cb1c3d459121" providerId="ADAL" clId="{FBB61071-3FF6-4800-80F5-1A724B1D295E}" dt="2021-04-11T17:54:06.053" v="1753" actId="14100"/>
        <pc:sldMkLst>
          <pc:docMk/>
          <pc:sldMk cId="2215570889" sldId="360"/>
        </pc:sldMkLst>
        <pc:spChg chg="mod">
          <ac:chgData name="Mashal Khan" userId="ff208bdd-e69e-4a16-a659-cb1c3d459121" providerId="ADAL" clId="{FBB61071-3FF6-4800-80F5-1A724B1D295E}" dt="2021-04-11T17:53:47.883" v="1748" actId="20577"/>
          <ac:spMkLst>
            <pc:docMk/>
            <pc:sldMk cId="2215570889" sldId="360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11T17:54:06.053" v="1753" actId="14100"/>
          <ac:spMkLst>
            <pc:docMk/>
            <pc:sldMk cId="2215570889" sldId="360"/>
            <ac:spMk id="3" creationId="{02A23D62-4B47-4F94-998D-9E0C87832F54}"/>
          </ac:spMkLst>
        </pc:spChg>
      </pc:sldChg>
      <pc:sldChg chg="add">
        <pc:chgData name="Mashal Khan" userId="ff208bdd-e69e-4a16-a659-cb1c3d459121" providerId="ADAL" clId="{FBB61071-3FF6-4800-80F5-1A724B1D295E}" dt="2021-04-04T18:22:04.263" v="1657" actId="2890"/>
        <pc:sldMkLst>
          <pc:docMk/>
          <pc:sldMk cId="3383273034" sldId="360"/>
        </pc:sldMkLst>
      </pc:sldChg>
      <pc:sldChg chg="modSp add mod">
        <pc:chgData name="Mashal Khan" userId="ff208bdd-e69e-4a16-a659-cb1c3d459121" providerId="ADAL" clId="{FBB61071-3FF6-4800-80F5-1A724B1D295E}" dt="2021-04-11T18:01:15.128" v="1775" actId="20577"/>
        <pc:sldMkLst>
          <pc:docMk/>
          <pc:sldMk cId="3665680614" sldId="361"/>
        </pc:sldMkLst>
        <pc:spChg chg="mod">
          <ac:chgData name="Mashal Khan" userId="ff208bdd-e69e-4a16-a659-cb1c3d459121" providerId="ADAL" clId="{FBB61071-3FF6-4800-80F5-1A724B1D295E}" dt="2021-04-11T18:00:39.470" v="1770" actId="20577"/>
          <ac:spMkLst>
            <pc:docMk/>
            <pc:sldMk cId="3665680614" sldId="361"/>
            <ac:spMk id="2" creationId="{E2365A47-9952-4477-B820-CD7A205B893B}"/>
          </ac:spMkLst>
        </pc:spChg>
        <pc:spChg chg="mod">
          <ac:chgData name="Mashal Khan" userId="ff208bdd-e69e-4a16-a659-cb1c3d459121" providerId="ADAL" clId="{FBB61071-3FF6-4800-80F5-1A724B1D295E}" dt="2021-04-11T18:01:15.128" v="1775" actId="20577"/>
          <ac:spMkLst>
            <pc:docMk/>
            <pc:sldMk cId="3665680614" sldId="361"/>
            <ac:spMk id="3" creationId="{02A23D62-4B47-4F94-998D-9E0C87832F54}"/>
          </ac:spMkLst>
        </pc:spChg>
      </pc:sldChg>
      <pc:sldChg chg="add">
        <pc:chgData name="Mashal Khan" userId="ff208bdd-e69e-4a16-a659-cb1c3d459121" providerId="ADAL" clId="{FBB61071-3FF6-4800-80F5-1A724B1D295E}" dt="2021-04-11T17:52:14.641" v="1729" actId="2890"/>
        <pc:sldMkLst>
          <pc:docMk/>
          <pc:sldMk cId="3287554741" sldId="362"/>
        </pc:sldMkLst>
      </pc:sldChg>
      <pc:sldChg chg="add">
        <pc:chgData name="Mashal Khan" userId="ff208bdd-e69e-4a16-a659-cb1c3d459121" providerId="ADAL" clId="{FBB61071-3FF6-4800-80F5-1A724B1D295E}" dt="2021-04-11T17:52:14.899" v="1730" actId="2890"/>
        <pc:sldMkLst>
          <pc:docMk/>
          <pc:sldMk cId="2421501739" sldId="363"/>
        </pc:sldMkLst>
      </pc:sldChg>
    </pc:docChg>
  </pc:docChgLst>
  <pc:docChgLst>
    <pc:chgData name="Mashal Khan" userId="ff208bdd-e69e-4a16-a659-cb1c3d459121" providerId="ADAL" clId="{9C8A6624-DDF7-4825-995E-751B9D99DFF9}"/>
    <pc:docChg chg="undo custSel addSld delSld modSld">
      <pc:chgData name="Mashal Khan" userId="ff208bdd-e69e-4a16-a659-cb1c3d459121" providerId="ADAL" clId="{9C8A6624-DDF7-4825-995E-751B9D99DFF9}" dt="2021-03-04T07:43:11.629" v="128" actId="20577"/>
      <pc:docMkLst>
        <pc:docMk/>
      </pc:docMkLst>
      <pc:sldChg chg="modSp">
        <pc:chgData name="Mashal Khan" userId="ff208bdd-e69e-4a16-a659-cb1c3d459121" providerId="ADAL" clId="{9C8A6624-DDF7-4825-995E-751B9D99DFF9}" dt="2021-03-04T07:38:38.796" v="31" actId="20577"/>
        <pc:sldMkLst>
          <pc:docMk/>
          <pc:sldMk cId="1512251870" sldId="256"/>
        </pc:sldMkLst>
        <pc:spChg chg="mod">
          <ac:chgData name="Mashal Khan" userId="ff208bdd-e69e-4a16-a659-cb1c3d459121" providerId="ADAL" clId="{9C8A6624-DDF7-4825-995E-751B9D99DFF9}" dt="2021-03-04T07:38:38.796" v="31" actId="20577"/>
          <ac:spMkLst>
            <pc:docMk/>
            <pc:sldMk cId="1512251870" sldId="256"/>
            <ac:spMk id="3" creationId="{9560E7F2-ADF6-4045-969A-C44CC20DC8D0}"/>
          </ac:spMkLst>
        </pc:spChg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053332299" sldId="258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4096310801" sldId="259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688302007" sldId="260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983048347" sldId="261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40727911" sldId="262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54785187" sldId="263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325420799" sldId="264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540845257" sldId="265"/>
        </pc:sldMkLst>
      </pc:sldChg>
      <pc:sldChg chg="modSp mod">
        <pc:chgData name="Mashal Khan" userId="ff208bdd-e69e-4a16-a659-cb1c3d459121" providerId="ADAL" clId="{9C8A6624-DDF7-4825-995E-751B9D99DFF9}" dt="2021-03-04T07:43:11.629" v="128" actId="20577"/>
        <pc:sldMkLst>
          <pc:docMk/>
          <pc:sldMk cId="1825938319" sldId="266"/>
        </pc:sldMkLst>
        <pc:spChg chg="mod">
          <ac:chgData name="Mashal Khan" userId="ff208bdd-e69e-4a16-a659-cb1c3d459121" providerId="ADAL" clId="{9C8A6624-DDF7-4825-995E-751B9D99DFF9}" dt="2021-03-04T07:43:11.629" v="128" actId="20577"/>
          <ac:spMkLst>
            <pc:docMk/>
            <pc:sldMk cId="1825938319" sldId="266"/>
            <ac:spMk id="3" creationId="{ACD48F6C-61B7-4CD3-B554-CB48B471B54D}"/>
          </ac:spMkLst>
        </pc:spChg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323489856" sldId="268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775072266" sldId="269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870502941" sldId="270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779828002" sldId="271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385511014" sldId="272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734196579" sldId="273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076228001" sldId="274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617201514" sldId="275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31083729" sldId="276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803546814" sldId="277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930461501" sldId="278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710455846" sldId="279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320002459" sldId="280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268029893" sldId="281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614049254" sldId="282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3973992486" sldId="283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734361335" sldId="284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675169388" sldId="285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898847922" sldId="286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478303990" sldId="287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703968537" sldId="288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319657051" sldId="289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570222994" sldId="290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1695795448" sldId="291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4184591170" sldId="292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59746397" sldId="293"/>
        </pc:sldMkLst>
      </pc:sldChg>
      <pc:sldChg chg="del">
        <pc:chgData name="Mashal Khan" userId="ff208bdd-e69e-4a16-a659-cb1c3d459121" providerId="ADAL" clId="{9C8A6624-DDF7-4825-995E-751B9D99DFF9}" dt="2021-03-04T07:37:52.306" v="0" actId="47"/>
        <pc:sldMkLst>
          <pc:docMk/>
          <pc:sldMk cId="2071185627" sldId="294"/>
        </pc:sldMkLst>
      </pc:sldChg>
      <pc:sldChg chg="addSp modSp add mod setBg">
        <pc:chgData name="Mashal Khan" userId="ff208bdd-e69e-4a16-a659-cb1c3d459121" providerId="ADAL" clId="{9C8A6624-DDF7-4825-995E-751B9D99DFF9}" dt="2021-03-04T07:39:02.284" v="37" actId="14100"/>
        <pc:sldMkLst>
          <pc:docMk/>
          <pc:sldMk cId="557303107" sldId="315"/>
        </pc:sldMkLst>
        <pc:spChg chg="mod">
          <ac:chgData name="Mashal Khan" userId="ff208bdd-e69e-4a16-a659-cb1c3d459121" providerId="ADAL" clId="{9C8A6624-DDF7-4825-995E-751B9D99DFF9}" dt="2021-03-04T07:38:47.791" v="32" actId="26606"/>
          <ac:spMkLst>
            <pc:docMk/>
            <pc:sldMk cId="557303107" sldId="315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39:02.284" v="37" actId="14100"/>
          <ac:spMkLst>
            <pc:docMk/>
            <pc:sldMk cId="557303107" sldId="315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38:47.791" v="32" actId="26606"/>
          <ac:spMkLst>
            <pc:docMk/>
            <pc:sldMk cId="557303107" sldId="315"/>
            <ac:spMk id="8" creationId="{1B15ED52-F352-441B-82BF-E0EA34836D08}"/>
          </ac:spMkLst>
        </pc:spChg>
        <pc:spChg chg="add">
          <ac:chgData name="Mashal Khan" userId="ff208bdd-e69e-4a16-a659-cb1c3d459121" providerId="ADAL" clId="{9C8A6624-DDF7-4825-995E-751B9D99DFF9}" dt="2021-03-04T07:38:47.791" v="32" actId="26606"/>
          <ac:spMkLst>
            <pc:docMk/>
            <pc:sldMk cId="557303107" sldId="315"/>
            <ac:spMk id="10" creationId="{3B2E3793-BFE6-45A2-9B7B-E18844431C99}"/>
          </ac:spMkLst>
        </pc:spChg>
        <pc:spChg chg="add">
          <ac:chgData name="Mashal Khan" userId="ff208bdd-e69e-4a16-a659-cb1c3d459121" providerId="ADAL" clId="{9C8A6624-DDF7-4825-995E-751B9D99DFF9}" dt="2021-03-04T07:38:47.791" v="32" actId="26606"/>
          <ac:spMkLst>
            <pc:docMk/>
            <pc:sldMk cId="557303107" sldId="315"/>
            <ac:spMk id="12" creationId="{BC4C4868-CB8F-4AF9-9CDB-8108F2C19B67}"/>
          </ac:spMkLst>
        </pc:spChg>
        <pc:spChg chg="add">
          <ac:chgData name="Mashal Khan" userId="ff208bdd-e69e-4a16-a659-cb1c3d459121" providerId="ADAL" clId="{9C8A6624-DDF7-4825-995E-751B9D99DFF9}" dt="2021-03-04T07:38:47.791" v="32" actId="26606"/>
          <ac:spMkLst>
            <pc:docMk/>
            <pc:sldMk cId="557303107" sldId="315"/>
            <ac:spMk id="14" creationId="{375E0459-6403-40CD-989D-56A4407CA12E}"/>
          </ac:spMkLst>
        </pc:spChg>
        <pc:spChg chg="add">
          <ac:chgData name="Mashal Khan" userId="ff208bdd-e69e-4a16-a659-cb1c3d459121" providerId="ADAL" clId="{9C8A6624-DDF7-4825-995E-751B9D99DFF9}" dt="2021-03-04T07:38:47.791" v="32" actId="26606"/>
          <ac:spMkLst>
            <pc:docMk/>
            <pc:sldMk cId="557303107" sldId="315"/>
            <ac:spMk id="16" creationId="{53E5B1A8-3AC9-4BD1-9BBC-78CA94F2D1BA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39:27.458" v="41" actId="26606"/>
        <pc:sldMkLst>
          <pc:docMk/>
          <pc:sldMk cId="1469891887" sldId="319"/>
        </pc:sldMkLst>
        <pc:spChg chg="mo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39:27.458" v="41" actId="26606"/>
          <ac:spMkLst>
            <pc:docMk/>
            <pc:sldMk cId="1469891887" sldId="319"/>
            <ac:spMk id="18" creationId="{14E91B64-9FCC-451E-AFB4-A827D6329367}"/>
          </ac:spMkLst>
        </pc:spChg>
      </pc:sldChg>
      <pc:sldChg chg="addSp delSp modSp add mod setBg">
        <pc:chgData name="Mashal Khan" userId="ff208bdd-e69e-4a16-a659-cb1c3d459121" providerId="ADAL" clId="{9C8A6624-DDF7-4825-995E-751B9D99DFF9}" dt="2021-03-04T07:40:16.915" v="61" actId="27636"/>
        <pc:sldMkLst>
          <pc:docMk/>
          <pc:sldMk cId="2128400261" sldId="320"/>
        </pc:sldMkLst>
        <pc:spChg chg="mod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0:16.915" v="61" actId="27636"/>
          <ac:spMkLst>
            <pc:docMk/>
            <pc:sldMk cId="2128400261" sldId="320"/>
            <ac:spMk id="3" creationId="{00000000-0000-0000-0000-000000000000}"/>
          </ac:spMkLst>
        </pc:spChg>
        <pc:spChg chg="add del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8" creationId="{827B839B-9ADE-406B-8590-F1CAEDED45A1}"/>
          </ac:spMkLst>
        </pc:spChg>
        <pc:spChg chg="add del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10" creationId="{CFE45BF0-46DB-408C-B5F7-7B11716805D4}"/>
          </ac:spMkLst>
        </pc:spChg>
        <pc:spChg chg="add del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12" creationId="{2AEBC8F2-97B1-41B4-93F1-2D289E197FBA}"/>
          </ac:spMkLst>
        </pc:spChg>
        <pc:spChg chg="add del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14" creationId="{472E3A19-F5D5-48FC-BB9C-48C2F68F598B}"/>
          </ac:spMkLst>
        </pc:spChg>
        <pc:spChg chg="add del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16" creationId="{7A62E32F-BB65-43A8-8EB5-92346890E549}"/>
          </ac:spMkLst>
        </pc:spChg>
        <pc:spChg chg="add del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18" creationId="{14E91B64-9FCC-451E-AFB4-A827D6329367}"/>
          </ac:spMkLst>
        </pc:spChg>
        <pc:spChg chg="add">
          <ac:chgData name="Mashal Khan" userId="ff208bdd-e69e-4a16-a659-cb1c3d459121" providerId="ADAL" clId="{9C8A6624-DDF7-4825-995E-751B9D99DFF9}" dt="2021-03-04T07:40:02.889" v="53" actId="26606"/>
          <ac:spMkLst>
            <pc:docMk/>
            <pc:sldMk cId="2128400261" sldId="320"/>
            <ac:spMk id="23" creationId="{6A1473A6-3F22-483E-8A30-80B9D2B14592}"/>
          </ac:spMkLst>
        </pc:spChg>
        <pc:grpChg chg="add">
          <ac:chgData name="Mashal Khan" userId="ff208bdd-e69e-4a16-a659-cb1c3d459121" providerId="ADAL" clId="{9C8A6624-DDF7-4825-995E-751B9D99DFF9}" dt="2021-03-04T07:40:02.889" v="53" actId="26606"/>
          <ac:grpSpMkLst>
            <pc:docMk/>
            <pc:sldMk cId="2128400261" sldId="320"/>
            <ac:grpSpMk id="25" creationId="{AA1375E3-3E53-4D75-BAB7-E5929BFCB25F}"/>
          </ac:grpSpMkLst>
        </pc:grpChg>
      </pc:sldChg>
      <pc:sldChg chg="addSp delSp modSp add mod setBg">
        <pc:chgData name="Mashal Khan" userId="ff208bdd-e69e-4a16-a659-cb1c3d459121" providerId="ADAL" clId="{9C8A6624-DDF7-4825-995E-751B9D99DFF9}" dt="2021-03-04T07:40:39.792" v="74" actId="27636"/>
        <pc:sldMkLst>
          <pc:docMk/>
          <pc:sldMk cId="3585415316" sldId="321"/>
        </pc:sldMkLst>
        <pc:spChg chg="mod">
          <ac:chgData name="Mashal Khan" userId="ff208bdd-e69e-4a16-a659-cb1c3d459121" providerId="ADAL" clId="{9C8A6624-DDF7-4825-995E-751B9D99DFF9}" dt="2021-03-04T07:40:24.429" v="64" actId="26606"/>
          <ac:spMkLst>
            <pc:docMk/>
            <pc:sldMk cId="3585415316" sldId="321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0:39.792" v="74" actId="27636"/>
          <ac:spMkLst>
            <pc:docMk/>
            <pc:sldMk cId="3585415316" sldId="321"/>
            <ac:spMk id="3" creationId="{00000000-0000-0000-0000-000000000000}"/>
          </ac:spMkLst>
        </pc:spChg>
        <pc:spChg chg="add del">
          <ac:chgData name="Mashal Khan" userId="ff208bdd-e69e-4a16-a659-cb1c3d459121" providerId="ADAL" clId="{9C8A6624-DDF7-4825-995E-751B9D99DFF9}" dt="2021-03-04T07:40:24.424" v="63" actId="26606"/>
          <ac:spMkLst>
            <pc:docMk/>
            <pc:sldMk cId="3585415316" sldId="321"/>
            <ac:spMk id="8" creationId="{827B839B-9ADE-406B-8590-F1CAEDED45A1}"/>
          </ac:spMkLst>
        </pc:spChg>
        <pc:spChg chg="add del">
          <ac:chgData name="Mashal Khan" userId="ff208bdd-e69e-4a16-a659-cb1c3d459121" providerId="ADAL" clId="{9C8A6624-DDF7-4825-995E-751B9D99DFF9}" dt="2021-03-04T07:40:24.424" v="63" actId="26606"/>
          <ac:spMkLst>
            <pc:docMk/>
            <pc:sldMk cId="3585415316" sldId="321"/>
            <ac:spMk id="10" creationId="{CFE45BF0-46DB-408C-B5F7-7B11716805D4}"/>
          </ac:spMkLst>
        </pc:spChg>
        <pc:spChg chg="add del">
          <ac:chgData name="Mashal Khan" userId="ff208bdd-e69e-4a16-a659-cb1c3d459121" providerId="ADAL" clId="{9C8A6624-DDF7-4825-995E-751B9D99DFF9}" dt="2021-03-04T07:40:24.424" v="63" actId="26606"/>
          <ac:spMkLst>
            <pc:docMk/>
            <pc:sldMk cId="3585415316" sldId="321"/>
            <ac:spMk id="12" creationId="{2AEBC8F2-97B1-41B4-93F1-2D289E197FBA}"/>
          </ac:spMkLst>
        </pc:spChg>
        <pc:spChg chg="add del">
          <ac:chgData name="Mashal Khan" userId="ff208bdd-e69e-4a16-a659-cb1c3d459121" providerId="ADAL" clId="{9C8A6624-DDF7-4825-995E-751B9D99DFF9}" dt="2021-03-04T07:40:24.424" v="63" actId="26606"/>
          <ac:spMkLst>
            <pc:docMk/>
            <pc:sldMk cId="3585415316" sldId="321"/>
            <ac:spMk id="14" creationId="{472E3A19-F5D5-48FC-BB9C-48C2F68F598B}"/>
          </ac:spMkLst>
        </pc:spChg>
        <pc:spChg chg="add del">
          <ac:chgData name="Mashal Khan" userId="ff208bdd-e69e-4a16-a659-cb1c3d459121" providerId="ADAL" clId="{9C8A6624-DDF7-4825-995E-751B9D99DFF9}" dt="2021-03-04T07:40:24.424" v="63" actId="26606"/>
          <ac:spMkLst>
            <pc:docMk/>
            <pc:sldMk cId="3585415316" sldId="321"/>
            <ac:spMk id="16" creationId="{7A62E32F-BB65-43A8-8EB5-92346890E549}"/>
          </ac:spMkLst>
        </pc:spChg>
        <pc:spChg chg="add del">
          <ac:chgData name="Mashal Khan" userId="ff208bdd-e69e-4a16-a659-cb1c3d459121" providerId="ADAL" clId="{9C8A6624-DDF7-4825-995E-751B9D99DFF9}" dt="2021-03-04T07:40:24.424" v="63" actId="26606"/>
          <ac:spMkLst>
            <pc:docMk/>
            <pc:sldMk cId="3585415316" sldId="321"/>
            <ac:spMk id="18" creationId="{14E91B64-9FCC-451E-AFB4-A827D6329367}"/>
          </ac:spMkLst>
        </pc:spChg>
        <pc:spChg chg="add">
          <ac:chgData name="Mashal Khan" userId="ff208bdd-e69e-4a16-a659-cb1c3d459121" providerId="ADAL" clId="{9C8A6624-DDF7-4825-995E-751B9D99DFF9}" dt="2021-03-04T07:40:24.429" v="64" actId="26606"/>
          <ac:spMkLst>
            <pc:docMk/>
            <pc:sldMk cId="3585415316" sldId="321"/>
            <ac:spMk id="20" creationId="{C2F4CBFA-B385-4B16-B63B-29D40EBF7357}"/>
          </ac:spMkLst>
        </pc:spChg>
        <pc:grpChg chg="add">
          <ac:chgData name="Mashal Khan" userId="ff208bdd-e69e-4a16-a659-cb1c3d459121" providerId="ADAL" clId="{9C8A6624-DDF7-4825-995E-751B9D99DFF9}" dt="2021-03-04T07:40:24.429" v="64" actId="26606"/>
          <ac:grpSpMkLst>
            <pc:docMk/>
            <pc:sldMk cId="3585415316" sldId="321"/>
            <ac:grpSpMk id="21" creationId="{F698CE04-5039-4B4D-B676-5DDF9467EA20}"/>
          </ac:grpSpMkLst>
        </pc:grpChg>
      </pc:sldChg>
      <pc:sldChg chg="addSp modSp add mod setBg">
        <pc:chgData name="Mashal Khan" userId="ff208bdd-e69e-4a16-a659-cb1c3d459121" providerId="ADAL" clId="{9C8A6624-DDF7-4825-995E-751B9D99DFF9}" dt="2021-03-04T07:40:58.439" v="84" actId="403"/>
        <pc:sldMkLst>
          <pc:docMk/>
          <pc:sldMk cId="2772035171" sldId="322"/>
        </pc:sldMkLst>
        <pc:spChg chg="mo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0:58.439" v="84" actId="403"/>
          <ac:spMkLst>
            <pc:docMk/>
            <pc:sldMk cId="2772035171" sldId="322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40:44.868" v="75" actId="26606"/>
          <ac:spMkLst>
            <pc:docMk/>
            <pc:sldMk cId="2772035171" sldId="322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41:36.868" v="88" actId="26606"/>
        <pc:sldMkLst>
          <pc:docMk/>
          <pc:sldMk cId="2697561271" sldId="323"/>
        </pc:sldMkLst>
        <pc:spChg chg="mo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41:36.868" v="88" actId="26606"/>
          <ac:spMkLst>
            <pc:docMk/>
            <pc:sldMk cId="2697561271" sldId="323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41:54.936" v="89" actId="26606"/>
        <pc:sldMkLst>
          <pc:docMk/>
          <pc:sldMk cId="364932476" sldId="324"/>
        </pc:sldMkLst>
        <pc:spChg chg="mo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41:54.936" v="89" actId="26606"/>
          <ac:spMkLst>
            <pc:docMk/>
            <pc:sldMk cId="364932476" sldId="324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42:24.774" v="94" actId="113"/>
        <pc:sldMkLst>
          <pc:docMk/>
          <pc:sldMk cId="3935871096" sldId="325"/>
        </pc:sldMkLst>
        <pc:spChg chg="mo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2:24.774" v="94" actId="113"/>
          <ac:spMkLst>
            <pc:docMk/>
            <pc:sldMk cId="3935871096" sldId="325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42:00.462" v="90" actId="26606"/>
          <ac:spMkLst>
            <pc:docMk/>
            <pc:sldMk cId="3935871096" sldId="325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42:54.578" v="115" actId="26606"/>
        <pc:sldMkLst>
          <pc:docMk/>
          <pc:sldMk cId="3082191478" sldId="326"/>
        </pc:sldMkLst>
        <pc:spChg chg="mo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8" creationId="{26355CF0-422E-4E6A-95EA-261971F670F4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10" creationId="{8AA5B50B-519E-4763-9EFB-2C80373D1F75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12" creationId="{298FD7FF-CB14-4A07-B879-0731A18473E7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14" creationId="{CA0D5741-1590-4555-A7A7-DC9B4E2EE457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16" creationId="{3E9C0339-B0D3-40BA-96EF-3C1DB738AE2C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18" creationId="{A4B9A42A-C5B8-4470-8743-670E34420507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20" creationId="{EDB12AFC-55F8-4AE8-9351-0F38D0C5DDA4}"/>
          </ac:spMkLst>
        </pc:spChg>
        <pc:spChg chg="add">
          <ac:chgData name="Mashal Khan" userId="ff208bdd-e69e-4a16-a659-cb1c3d459121" providerId="ADAL" clId="{9C8A6624-DDF7-4825-995E-751B9D99DFF9}" dt="2021-03-04T07:42:54.578" v="115" actId="26606"/>
          <ac:spMkLst>
            <pc:docMk/>
            <pc:sldMk cId="3082191478" sldId="326"/>
            <ac:spMk id="22" creationId="{C58506DD-7B3D-4594-846B-F78590BE9FA3}"/>
          </ac:spMkLst>
        </pc:spChg>
      </pc:sldChg>
      <pc:sldChg chg="modSp add mod">
        <pc:chgData name="Mashal Khan" userId="ff208bdd-e69e-4a16-a659-cb1c3d459121" providerId="ADAL" clId="{9C8A6624-DDF7-4825-995E-751B9D99DFF9}" dt="2021-03-04T07:39:22.856" v="40" actId="14100"/>
        <pc:sldMkLst>
          <pc:docMk/>
          <pc:sldMk cId="567233804" sldId="328"/>
        </pc:sldMkLst>
        <pc:spChg chg="mod">
          <ac:chgData name="Mashal Khan" userId="ff208bdd-e69e-4a16-a659-cb1c3d459121" providerId="ADAL" clId="{9C8A6624-DDF7-4825-995E-751B9D99DFF9}" dt="2021-03-04T07:39:22.856" v="40" actId="14100"/>
          <ac:spMkLst>
            <pc:docMk/>
            <pc:sldMk cId="567233804" sldId="328"/>
            <ac:spMk id="3" creationId="{00000000-0000-0000-0000-000000000000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39:07.417" v="38" actId="26606"/>
        <pc:sldMkLst>
          <pc:docMk/>
          <pc:sldMk cId="3229872603" sldId="329"/>
        </pc:sldMkLst>
        <pc:spChg chg="mo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39:07.417" v="38" actId="26606"/>
          <ac:spMkLst>
            <pc:docMk/>
            <pc:sldMk cId="3229872603" sldId="329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39:12.379" v="39" actId="26606"/>
        <pc:sldMkLst>
          <pc:docMk/>
          <pc:sldMk cId="73341258" sldId="330"/>
        </pc:sldMkLst>
        <pc:spChg chg="mo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39:12.379" v="39" actId="26606"/>
          <ac:spMkLst>
            <pc:docMk/>
            <pc:sldMk cId="73341258" sldId="330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41:09.083" v="85" actId="26606"/>
        <pc:sldMkLst>
          <pc:docMk/>
          <pc:sldMk cId="4292856301" sldId="331"/>
        </pc:sldMkLst>
        <pc:spChg chg="mod">
          <ac:chgData name="Mashal Khan" userId="ff208bdd-e69e-4a16-a659-cb1c3d459121" providerId="ADAL" clId="{9C8A6624-DDF7-4825-995E-751B9D99DFF9}" dt="2021-03-04T07:41:09.083" v="85" actId="26606"/>
          <ac:spMkLst>
            <pc:docMk/>
            <pc:sldMk cId="4292856301" sldId="331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1:09.083" v="85" actId="26606"/>
          <ac:spMkLst>
            <pc:docMk/>
            <pc:sldMk cId="4292856301" sldId="331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1:09.083" v="85" actId="26606"/>
          <ac:spMkLst>
            <pc:docMk/>
            <pc:sldMk cId="4292856301" sldId="331"/>
            <ac:spMk id="8" creationId="{C2F4CBFA-B385-4B16-B63B-29D40EBF7357}"/>
          </ac:spMkLst>
        </pc:spChg>
        <pc:grpChg chg="add">
          <ac:chgData name="Mashal Khan" userId="ff208bdd-e69e-4a16-a659-cb1c3d459121" providerId="ADAL" clId="{9C8A6624-DDF7-4825-995E-751B9D99DFF9}" dt="2021-03-04T07:41:09.083" v="85" actId="26606"/>
          <ac:grpSpMkLst>
            <pc:docMk/>
            <pc:sldMk cId="4292856301" sldId="331"/>
            <ac:grpSpMk id="10" creationId="{F698CE04-5039-4B4D-B676-5DDF9467EA20}"/>
          </ac:grpSpMkLst>
        </pc:grpChg>
      </pc:sldChg>
      <pc:sldChg chg="add">
        <pc:chgData name="Mashal Khan" userId="ff208bdd-e69e-4a16-a659-cb1c3d459121" providerId="ADAL" clId="{9C8A6624-DDF7-4825-995E-751B9D99DFF9}" dt="2021-03-04T07:38:23.317" v="1"/>
        <pc:sldMkLst>
          <pc:docMk/>
          <pc:sldMk cId="2833032411" sldId="332"/>
        </pc:sldMkLst>
      </pc:sldChg>
      <pc:sldChg chg="add">
        <pc:chgData name="Mashal Khan" userId="ff208bdd-e69e-4a16-a659-cb1c3d459121" providerId="ADAL" clId="{9C8A6624-DDF7-4825-995E-751B9D99DFF9}" dt="2021-03-04T07:38:23.317" v="1"/>
        <pc:sldMkLst>
          <pc:docMk/>
          <pc:sldMk cId="3664088038" sldId="333"/>
        </pc:sldMkLst>
      </pc:sldChg>
      <pc:sldChg chg="add">
        <pc:chgData name="Mashal Khan" userId="ff208bdd-e69e-4a16-a659-cb1c3d459121" providerId="ADAL" clId="{9C8A6624-DDF7-4825-995E-751B9D99DFF9}" dt="2021-03-04T07:38:23.317" v="1"/>
        <pc:sldMkLst>
          <pc:docMk/>
          <pc:sldMk cId="3230761308" sldId="334"/>
        </pc:sldMkLst>
      </pc:sldChg>
      <pc:sldChg chg="addSp modSp add mod setBg">
        <pc:chgData name="Mashal Khan" userId="ff208bdd-e69e-4a16-a659-cb1c3d459121" providerId="ADAL" clId="{9C8A6624-DDF7-4825-995E-751B9D99DFF9}" dt="2021-03-04T07:41:25.077" v="86" actId="26606"/>
        <pc:sldMkLst>
          <pc:docMk/>
          <pc:sldMk cId="2856919196" sldId="335"/>
        </pc:sldMkLst>
        <pc:spChg chg="mo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41:25.077" v="86" actId="26606"/>
          <ac:spMkLst>
            <pc:docMk/>
            <pc:sldMk cId="2856919196" sldId="335"/>
            <ac:spMk id="18" creationId="{14E91B64-9FCC-451E-AFB4-A827D6329367}"/>
          </ac:spMkLst>
        </pc:spChg>
      </pc:sldChg>
      <pc:sldChg chg="modSp add mod">
        <pc:chgData name="Mashal Khan" userId="ff208bdd-e69e-4a16-a659-cb1c3d459121" providerId="ADAL" clId="{9C8A6624-DDF7-4825-995E-751B9D99DFF9}" dt="2021-03-04T07:38:23.517" v="7" actId="27636"/>
        <pc:sldMkLst>
          <pc:docMk/>
          <pc:sldMk cId="3567448248" sldId="336"/>
        </pc:sldMkLst>
        <pc:spChg chg="mod">
          <ac:chgData name="Mashal Khan" userId="ff208bdd-e69e-4a16-a659-cb1c3d459121" providerId="ADAL" clId="{9C8A6624-DDF7-4825-995E-751B9D99DFF9}" dt="2021-03-04T07:38:23.517" v="7" actId="27636"/>
          <ac:spMkLst>
            <pc:docMk/>
            <pc:sldMk cId="3567448248" sldId="336"/>
            <ac:spMk id="7" creationId="{00000000-0000-0000-0000-000000000000}"/>
          </ac:spMkLst>
        </pc:spChg>
      </pc:sldChg>
      <pc:sldChg chg="add">
        <pc:chgData name="Mashal Khan" userId="ff208bdd-e69e-4a16-a659-cb1c3d459121" providerId="ADAL" clId="{9C8A6624-DDF7-4825-995E-751B9D99DFF9}" dt="2021-03-04T07:38:23.317" v="1"/>
        <pc:sldMkLst>
          <pc:docMk/>
          <pc:sldMk cId="2277434395" sldId="337"/>
        </pc:sldMkLst>
      </pc:sldChg>
      <pc:sldChg chg="modSp add mod">
        <pc:chgData name="Mashal Khan" userId="ff208bdd-e69e-4a16-a659-cb1c3d459121" providerId="ADAL" clId="{9C8A6624-DDF7-4825-995E-751B9D99DFF9}" dt="2021-03-04T07:38:23.522" v="8" actId="27636"/>
        <pc:sldMkLst>
          <pc:docMk/>
          <pc:sldMk cId="266485407" sldId="338"/>
        </pc:sldMkLst>
        <pc:spChg chg="mod">
          <ac:chgData name="Mashal Khan" userId="ff208bdd-e69e-4a16-a659-cb1c3d459121" providerId="ADAL" clId="{9C8A6624-DDF7-4825-995E-751B9D99DFF9}" dt="2021-03-04T07:38:23.522" v="8" actId="27636"/>
          <ac:spMkLst>
            <pc:docMk/>
            <pc:sldMk cId="266485407" sldId="338"/>
            <ac:spMk id="2" creationId="{00000000-0000-0000-0000-000000000000}"/>
          </ac:spMkLst>
        </pc:spChg>
      </pc:sldChg>
      <pc:sldChg chg="addSp modSp add mod setBg">
        <pc:chgData name="Mashal Khan" userId="ff208bdd-e69e-4a16-a659-cb1c3d459121" providerId="ADAL" clId="{9C8A6624-DDF7-4825-995E-751B9D99DFF9}" dt="2021-03-04T07:41:32.603" v="87" actId="26606"/>
        <pc:sldMkLst>
          <pc:docMk/>
          <pc:sldMk cId="2046906710" sldId="339"/>
        </pc:sldMkLst>
        <pc:spChg chg="mo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2" creationId="{00000000-0000-0000-0000-000000000000}"/>
          </ac:spMkLst>
        </pc:spChg>
        <pc:spChg chg="mo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3" creationId="{00000000-0000-0000-0000-000000000000}"/>
          </ac:spMkLst>
        </pc:spChg>
        <pc:spChg chg="ad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8" creationId="{827B839B-9ADE-406B-8590-F1CAEDED45A1}"/>
          </ac:spMkLst>
        </pc:spChg>
        <pc:spChg chg="ad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10" creationId="{CFE45BF0-46DB-408C-B5F7-7B11716805D4}"/>
          </ac:spMkLst>
        </pc:spChg>
        <pc:spChg chg="ad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12" creationId="{2AEBC8F2-97B1-41B4-93F1-2D289E197FBA}"/>
          </ac:spMkLst>
        </pc:spChg>
        <pc:spChg chg="ad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14" creationId="{472E3A19-F5D5-48FC-BB9C-48C2F68F598B}"/>
          </ac:spMkLst>
        </pc:spChg>
        <pc:spChg chg="ad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16" creationId="{7A62E32F-BB65-43A8-8EB5-92346890E549}"/>
          </ac:spMkLst>
        </pc:spChg>
        <pc:spChg chg="add">
          <ac:chgData name="Mashal Khan" userId="ff208bdd-e69e-4a16-a659-cb1c3d459121" providerId="ADAL" clId="{9C8A6624-DDF7-4825-995E-751B9D99DFF9}" dt="2021-03-04T07:41:32.603" v="87" actId="26606"/>
          <ac:spMkLst>
            <pc:docMk/>
            <pc:sldMk cId="2046906710" sldId="339"/>
            <ac:spMk id="18" creationId="{14E91B64-9FCC-451E-AFB4-A827D6329367}"/>
          </ac:spMkLst>
        </pc:spChg>
      </pc:sldChg>
    </pc:docChg>
  </pc:docChgLst>
  <pc:docChgLst>
    <pc:chgData name="Mashal Khan" userId="ff208bdd-e69e-4a16-a659-cb1c3d459121" providerId="ADAL" clId="{1E11500E-3548-4BBB-895B-0F6D1EE5132A}"/>
    <pc:docChg chg="undo custSel addSld delSld modSld sldOrd">
      <pc:chgData name="Mashal Khan" userId="ff208bdd-e69e-4a16-a659-cb1c3d459121" providerId="ADAL" clId="{1E11500E-3548-4BBB-895B-0F6D1EE5132A}" dt="2021-04-26T05:16:33.907" v="636"/>
      <pc:docMkLst>
        <pc:docMk/>
      </pc:docMkLst>
      <pc:sldChg chg="modSp modAnim">
        <pc:chgData name="Mashal Khan" userId="ff208bdd-e69e-4a16-a659-cb1c3d459121" providerId="ADAL" clId="{1E11500E-3548-4BBB-895B-0F6D1EE5132A}" dt="2021-04-22T05:54:43.738" v="16" actId="20577"/>
        <pc:sldMkLst>
          <pc:docMk/>
          <pc:sldMk cId="1512251870" sldId="256"/>
        </pc:sldMkLst>
        <pc:spChg chg="mod">
          <ac:chgData name="Mashal Khan" userId="ff208bdd-e69e-4a16-a659-cb1c3d459121" providerId="ADAL" clId="{1E11500E-3548-4BBB-895B-0F6D1EE5132A}" dt="2021-04-22T05:54:43.738" v="16" actId="20577"/>
          <ac:spMkLst>
            <pc:docMk/>
            <pc:sldMk cId="1512251870" sldId="256"/>
            <ac:spMk id="3" creationId="{9560E7F2-ADF6-4045-969A-C44CC20DC8D0}"/>
          </ac:spMkLst>
        </pc:spChg>
      </pc:sldChg>
      <pc:sldChg chg="del">
        <pc:chgData name="Mashal Khan" userId="ff208bdd-e69e-4a16-a659-cb1c3d459121" providerId="ADAL" clId="{1E11500E-3548-4BBB-895B-0F6D1EE5132A}" dt="2021-04-22T05:54:47.559" v="17" actId="47"/>
        <pc:sldMkLst>
          <pc:docMk/>
          <pc:sldMk cId="3983234090" sldId="258"/>
        </pc:sldMkLst>
      </pc:sldChg>
      <pc:sldChg chg="del">
        <pc:chgData name="Mashal Khan" userId="ff208bdd-e69e-4a16-a659-cb1c3d459121" providerId="ADAL" clId="{1E11500E-3548-4BBB-895B-0F6D1EE5132A}" dt="2021-04-22T05:54:49.430" v="18" actId="47"/>
        <pc:sldMkLst>
          <pc:docMk/>
          <pc:sldMk cId="949490316" sldId="260"/>
        </pc:sldMkLst>
      </pc:sldChg>
      <pc:sldChg chg="del">
        <pc:chgData name="Mashal Khan" userId="ff208bdd-e69e-4a16-a659-cb1c3d459121" providerId="ADAL" clId="{1E11500E-3548-4BBB-895B-0F6D1EE5132A}" dt="2021-04-22T05:54:51.033" v="19" actId="47"/>
        <pc:sldMkLst>
          <pc:docMk/>
          <pc:sldMk cId="929663893" sldId="261"/>
        </pc:sldMkLst>
      </pc:sldChg>
      <pc:sldChg chg="del">
        <pc:chgData name="Mashal Khan" userId="ff208bdd-e69e-4a16-a659-cb1c3d459121" providerId="ADAL" clId="{1E11500E-3548-4BBB-895B-0F6D1EE5132A}" dt="2021-04-22T05:54:53.615" v="21" actId="47"/>
        <pc:sldMkLst>
          <pc:docMk/>
          <pc:sldMk cId="4103707118" sldId="262"/>
        </pc:sldMkLst>
      </pc:sldChg>
      <pc:sldChg chg="del">
        <pc:chgData name="Mashal Khan" userId="ff208bdd-e69e-4a16-a659-cb1c3d459121" providerId="ADAL" clId="{1E11500E-3548-4BBB-895B-0F6D1EE5132A}" dt="2021-04-22T05:54:52.739" v="20" actId="47"/>
        <pc:sldMkLst>
          <pc:docMk/>
          <pc:sldMk cId="645639698" sldId="263"/>
        </pc:sldMkLst>
      </pc:sldChg>
      <pc:sldChg chg="add del ord">
        <pc:chgData name="Mashal Khan" userId="ff208bdd-e69e-4a16-a659-cb1c3d459121" providerId="ADAL" clId="{1E11500E-3548-4BBB-895B-0F6D1EE5132A}" dt="2021-04-22T06:14:32.238" v="608" actId="47"/>
        <pc:sldMkLst>
          <pc:docMk/>
          <pc:sldMk cId="3339106748" sldId="264"/>
        </pc:sldMkLst>
      </pc:sldChg>
      <pc:sldChg chg="del">
        <pc:chgData name="Mashal Khan" userId="ff208bdd-e69e-4a16-a659-cb1c3d459121" providerId="ADAL" clId="{1E11500E-3548-4BBB-895B-0F6D1EE5132A}" dt="2021-04-22T05:54:54.571" v="22" actId="47"/>
        <pc:sldMkLst>
          <pc:docMk/>
          <pc:sldMk cId="3596429453" sldId="265"/>
        </pc:sldMkLst>
      </pc:sldChg>
      <pc:sldChg chg="del">
        <pc:chgData name="Mashal Khan" userId="ff208bdd-e69e-4a16-a659-cb1c3d459121" providerId="ADAL" clId="{1E11500E-3548-4BBB-895B-0F6D1EE5132A}" dt="2021-04-22T05:55:28.506" v="90" actId="47"/>
        <pc:sldMkLst>
          <pc:docMk/>
          <pc:sldMk cId="1825938319" sldId="266"/>
        </pc:sldMkLst>
      </pc:sldChg>
      <pc:sldChg chg="del">
        <pc:chgData name="Mashal Khan" userId="ff208bdd-e69e-4a16-a659-cb1c3d459121" providerId="ADAL" clId="{1E11500E-3548-4BBB-895B-0F6D1EE5132A}" dt="2021-04-22T05:54:56.250" v="24" actId="47"/>
        <pc:sldMkLst>
          <pc:docMk/>
          <pc:sldMk cId="1624632003" sldId="267"/>
        </pc:sldMkLst>
      </pc:sldChg>
      <pc:sldChg chg="del">
        <pc:chgData name="Mashal Khan" userId="ff208bdd-e69e-4a16-a659-cb1c3d459121" providerId="ADAL" clId="{1E11500E-3548-4BBB-895B-0F6D1EE5132A}" dt="2021-04-22T05:55:13.066" v="47" actId="47"/>
        <pc:sldMkLst>
          <pc:docMk/>
          <pc:sldMk cId="2258084863" sldId="268"/>
        </pc:sldMkLst>
      </pc:sldChg>
      <pc:sldChg chg="del">
        <pc:chgData name="Mashal Khan" userId="ff208bdd-e69e-4a16-a659-cb1c3d459121" providerId="ADAL" clId="{1E11500E-3548-4BBB-895B-0F6D1EE5132A}" dt="2021-04-22T05:54:58.479" v="25" actId="47"/>
        <pc:sldMkLst>
          <pc:docMk/>
          <pc:sldMk cId="204265136" sldId="269"/>
        </pc:sldMkLst>
      </pc:sldChg>
      <pc:sldChg chg="del">
        <pc:chgData name="Mashal Khan" userId="ff208bdd-e69e-4a16-a659-cb1c3d459121" providerId="ADAL" clId="{1E11500E-3548-4BBB-895B-0F6D1EE5132A}" dt="2021-04-22T05:55:13.637" v="49" actId="47"/>
        <pc:sldMkLst>
          <pc:docMk/>
          <pc:sldMk cId="4027083960" sldId="270"/>
        </pc:sldMkLst>
      </pc:sldChg>
      <pc:sldChg chg="del">
        <pc:chgData name="Mashal Khan" userId="ff208bdd-e69e-4a16-a659-cb1c3d459121" providerId="ADAL" clId="{1E11500E-3548-4BBB-895B-0F6D1EE5132A}" dt="2021-04-22T05:55:13.929" v="50" actId="47"/>
        <pc:sldMkLst>
          <pc:docMk/>
          <pc:sldMk cId="2801726662" sldId="271"/>
        </pc:sldMkLst>
      </pc:sldChg>
      <pc:sldChg chg="del">
        <pc:chgData name="Mashal Khan" userId="ff208bdd-e69e-4a16-a659-cb1c3d459121" providerId="ADAL" clId="{1E11500E-3548-4BBB-895B-0F6D1EE5132A}" dt="2021-04-22T05:55:02.235" v="26" actId="47"/>
        <pc:sldMkLst>
          <pc:docMk/>
          <pc:sldMk cId="2783192446" sldId="272"/>
        </pc:sldMkLst>
      </pc:sldChg>
      <pc:sldChg chg="del">
        <pc:chgData name="Mashal Khan" userId="ff208bdd-e69e-4a16-a659-cb1c3d459121" providerId="ADAL" clId="{1E11500E-3548-4BBB-895B-0F6D1EE5132A}" dt="2021-04-22T05:55:14.477" v="52" actId="47"/>
        <pc:sldMkLst>
          <pc:docMk/>
          <pc:sldMk cId="2683938703" sldId="273"/>
        </pc:sldMkLst>
      </pc:sldChg>
      <pc:sldChg chg="del">
        <pc:chgData name="Mashal Khan" userId="ff208bdd-e69e-4a16-a659-cb1c3d459121" providerId="ADAL" clId="{1E11500E-3548-4BBB-895B-0F6D1EE5132A}" dt="2021-04-22T05:55:14.749" v="53" actId="47"/>
        <pc:sldMkLst>
          <pc:docMk/>
          <pc:sldMk cId="662467710" sldId="274"/>
        </pc:sldMkLst>
      </pc:sldChg>
      <pc:sldChg chg="del">
        <pc:chgData name="Mashal Khan" userId="ff208bdd-e69e-4a16-a659-cb1c3d459121" providerId="ADAL" clId="{1E11500E-3548-4BBB-895B-0F6D1EE5132A}" dt="2021-04-22T05:55:30.440" v="91" actId="47"/>
        <pc:sldMkLst>
          <pc:docMk/>
          <pc:sldMk cId="3720152649" sldId="275"/>
        </pc:sldMkLst>
      </pc:sldChg>
      <pc:sldChg chg="del">
        <pc:chgData name="Mashal Khan" userId="ff208bdd-e69e-4a16-a659-cb1c3d459121" providerId="ADAL" clId="{1E11500E-3548-4BBB-895B-0F6D1EE5132A}" dt="2021-04-22T05:55:04.387" v="27" actId="47"/>
        <pc:sldMkLst>
          <pc:docMk/>
          <pc:sldMk cId="3941572750" sldId="276"/>
        </pc:sldMkLst>
      </pc:sldChg>
      <pc:sldChg chg="del">
        <pc:chgData name="Mashal Khan" userId="ff208bdd-e69e-4a16-a659-cb1c3d459121" providerId="ADAL" clId="{1E11500E-3548-4BBB-895B-0F6D1EE5132A}" dt="2021-04-22T05:55:15.201" v="55" actId="47"/>
        <pc:sldMkLst>
          <pc:docMk/>
          <pc:sldMk cId="2906717310" sldId="277"/>
        </pc:sldMkLst>
      </pc:sldChg>
      <pc:sldChg chg="del">
        <pc:chgData name="Mashal Khan" userId="ff208bdd-e69e-4a16-a659-cb1c3d459121" providerId="ADAL" clId="{1E11500E-3548-4BBB-895B-0F6D1EE5132A}" dt="2021-04-22T05:55:05.942" v="29" actId="47"/>
        <pc:sldMkLst>
          <pc:docMk/>
          <pc:sldMk cId="3231852048" sldId="278"/>
        </pc:sldMkLst>
      </pc:sldChg>
      <pc:sldChg chg="del">
        <pc:chgData name="Mashal Khan" userId="ff208bdd-e69e-4a16-a659-cb1c3d459121" providerId="ADAL" clId="{1E11500E-3548-4BBB-895B-0F6D1EE5132A}" dt="2021-04-22T05:55:15.662" v="57" actId="47"/>
        <pc:sldMkLst>
          <pc:docMk/>
          <pc:sldMk cId="2257564319" sldId="279"/>
        </pc:sldMkLst>
      </pc:sldChg>
      <pc:sldChg chg="del">
        <pc:chgData name="Mashal Khan" userId="ff208bdd-e69e-4a16-a659-cb1c3d459121" providerId="ADAL" clId="{1E11500E-3548-4BBB-895B-0F6D1EE5132A}" dt="2021-04-22T05:55:07.408" v="31" actId="47"/>
        <pc:sldMkLst>
          <pc:docMk/>
          <pc:sldMk cId="509011394" sldId="280"/>
        </pc:sldMkLst>
      </pc:sldChg>
      <pc:sldChg chg="del">
        <pc:chgData name="Mashal Khan" userId="ff208bdd-e69e-4a16-a659-cb1c3d459121" providerId="ADAL" clId="{1E11500E-3548-4BBB-895B-0F6D1EE5132A}" dt="2021-04-22T05:55:08.022" v="32" actId="47"/>
        <pc:sldMkLst>
          <pc:docMk/>
          <pc:sldMk cId="2372290370" sldId="281"/>
        </pc:sldMkLst>
      </pc:sldChg>
      <pc:sldChg chg="del">
        <pc:chgData name="Mashal Khan" userId="ff208bdd-e69e-4a16-a659-cb1c3d459121" providerId="ADAL" clId="{1E11500E-3548-4BBB-895B-0F6D1EE5132A}" dt="2021-04-22T05:55:08.478" v="33" actId="47"/>
        <pc:sldMkLst>
          <pc:docMk/>
          <pc:sldMk cId="3448322715" sldId="282"/>
        </pc:sldMkLst>
      </pc:sldChg>
      <pc:sldChg chg="del">
        <pc:chgData name="Mashal Khan" userId="ff208bdd-e69e-4a16-a659-cb1c3d459121" providerId="ADAL" clId="{1E11500E-3548-4BBB-895B-0F6D1EE5132A}" dt="2021-04-22T05:55:08.864" v="34" actId="47"/>
        <pc:sldMkLst>
          <pc:docMk/>
          <pc:sldMk cId="2837917345" sldId="283"/>
        </pc:sldMkLst>
      </pc:sldChg>
      <pc:sldChg chg="del">
        <pc:chgData name="Mashal Khan" userId="ff208bdd-e69e-4a16-a659-cb1c3d459121" providerId="ADAL" clId="{1E11500E-3548-4BBB-895B-0F6D1EE5132A}" dt="2021-04-22T05:55:09.265" v="35" actId="47"/>
        <pc:sldMkLst>
          <pc:docMk/>
          <pc:sldMk cId="1307072311" sldId="284"/>
        </pc:sldMkLst>
      </pc:sldChg>
      <pc:sldChg chg="del">
        <pc:chgData name="Mashal Khan" userId="ff208bdd-e69e-4a16-a659-cb1c3d459121" providerId="ADAL" clId="{1E11500E-3548-4BBB-895B-0F6D1EE5132A}" dt="2021-04-22T05:55:09.628" v="36" actId="47"/>
        <pc:sldMkLst>
          <pc:docMk/>
          <pc:sldMk cId="18815321" sldId="285"/>
        </pc:sldMkLst>
      </pc:sldChg>
      <pc:sldChg chg="del">
        <pc:chgData name="Mashal Khan" userId="ff208bdd-e69e-4a16-a659-cb1c3d459121" providerId="ADAL" clId="{1E11500E-3548-4BBB-895B-0F6D1EE5132A}" dt="2021-04-22T05:55:09.944" v="37" actId="47"/>
        <pc:sldMkLst>
          <pc:docMk/>
          <pc:sldMk cId="4181180358" sldId="286"/>
        </pc:sldMkLst>
      </pc:sldChg>
      <pc:sldChg chg="del">
        <pc:chgData name="Mashal Khan" userId="ff208bdd-e69e-4a16-a659-cb1c3d459121" providerId="ADAL" clId="{1E11500E-3548-4BBB-895B-0F6D1EE5132A}" dt="2021-04-22T05:55:10.249" v="38" actId="47"/>
        <pc:sldMkLst>
          <pc:docMk/>
          <pc:sldMk cId="2560148540" sldId="287"/>
        </pc:sldMkLst>
      </pc:sldChg>
      <pc:sldChg chg="modSp add del mod ord">
        <pc:chgData name="Mashal Khan" userId="ff208bdd-e69e-4a16-a659-cb1c3d459121" providerId="ADAL" clId="{1E11500E-3548-4BBB-895B-0F6D1EE5132A}" dt="2021-04-22T05:57:22.019" v="172" actId="47"/>
        <pc:sldMkLst>
          <pc:docMk/>
          <pc:sldMk cId="733917604" sldId="288"/>
        </pc:sldMkLst>
        <pc:spChg chg="mod">
          <ac:chgData name="Mashal Khan" userId="ff208bdd-e69e-4a16-a659-cb1c3d459121" providerId="ADAL" clId="{1E11500E-3548-4BBB-895B-0F6D1EE5132A}" dt="2021-04-22T05:56:56.150" v="144" actId="1076"/>
          <ac:spMkLst>
            <pc:docMk/>
            <pc:sldMk cId="733917604" sldId="288"/>
            <ac:spMk id="4101" creationId="{00000000-0000-0000-0000-000000000000}"/>
          </ac:spMkLst>
        </pc:spChg>
      </pc:sldChg>
      <pc:sldChg chg="del">
        <pc:chgData name="Mashal Khan" userId="ff208bdd-e69e-4a16-a659-cb1c3d459121" providerId="ADAL" clId="{1E11500E-3548-4BBB-895B-0F6D1EE5132A}" dt="2021-04-22T05:55:10.717" v="39" actId="47"/>
        <pc:sldMkLst>
          <pc:docMk/>
          <pc:sldMk cId="2002762845" sldId="288"/>
        </pc:sldMkLst>
      </pc:sldChg>
      <pc:sldChg chg="add ord">
        <pc:chgData name="Mashal Khan" userId="ff208bdd-e69e-4a16-a659-cb1c3d459121" providerId="ADAL" clId="{1E11500E-3548-4BBB-895B-0F6D1EE5132A}" dt="2021-04-22T05:57:26.996" v="174"/>
        <pc:sldMkLst>
          <pc:docMk/>
          <pc:sldMk cId="277928446" sldId="289"/>
        </pc:sldMkLst>
      </pc:sldChg>
      <pc:sldChg chg="del">
        <pc:chgData name="Mashal Khan" userId="ff208bdd-e69e-4a16-a659-cb1c3d459121" providerId="ADAL" clId="{1E11500E-3548-4BBB-895B-0F6D1EE5132A}" dt="2021-04-22T05:55:11.046" v="40" actId="47"/>
        <pc:sldMkLst>
          <pc:docMk/>
          <pc:sldMk cId="2743063513" sldId="289"/>
        </pc:sldMkLst>
      </pc:sldChg>
      <pc:sldChg chg="del">
        <pc:chgData name="Mashal Khan" userId="ff208bdd-e69e-4a16-a659-cb1c3d459121" providerId="ADAL" clId="{1E11500E-3548-4BBB-895B-0F6D1EE5132A}" dt="2021-04-22T05:55:11.368" v="41" actId="47"/>
        <pc:sldMkLst>
          <pc:docMk/>
          <pc:sldMk cId="1730245443" sldId="290"/>
        </pc:sldMkLst>
      </pc:sldChg>
      <pc:sldChg chg="add del ord">
        <pc:chgData name="Mashal Khan" userId="ff208bdd-e69e-4a16-a659-cb1c3d459121" providerId="ADAL" clId="{1E11500E-3548-4BBB-895B-0F6D1EE5132A}" dt="2021-04-22T05:58:07.978" v="214" actId="47"/>
        <pc:sldMkLst>
          <pc:docMk/>
          <pc:sldMk cId="1991016827" sldId="290"/>
        </pc:sldMkLst>
      </pc:sldChg>
      <pc:sldChg chg="del">
        <pc:chgData name="Mashal Khan" userId="ff208bdd-e69e-4a16-a659-cb1c3d459121" providerId="ADAL" clId="{1E11500E-3548-4BBB-895B-0F6D1EE5132A}" dt="2021-04-22T05:55:11.668" v="42" actId="47"/>
        <pc:sldMkLst>
          <pc:docMk/>
          <pc:sldMk cId="1406783418" sldId="291"/>
        </pc:sldMkLst>
      </pc:sldChg>
      <pc:sldChg chg="modSp add del mod ord">
        <pc:chgData name="Mashal Khan" userId="ff208bdd-e69e-4a16-a659-cb1c3d459121" providerId="ADAL" clId="{1E11500E-3548-4BBB-895B-0F6D1EE5132A}" dt="2021-04-22T05:59:21.270" v="245" actId="47"/>
        <pc:sldMkLst>
          <pc:docMk/>
          <pc:sldMk cId="2334366394" sldId="291"/>
        </pc:sldMkLst>
        <pc:spChg chg="mod">
          <ac:chgData name="Mashal Khan" userId="ff208bdd-e69e-4a16-a659-cb1c3d459121" providerId="ADAL" clId="{1E11500E-3548-4BBB-895B-0F6D1EE5132A}" dt="2021-04-22T05:58:34.339" v="242"/>
          <ac:spMkLst>
            <pc:docMk/>
            <pc:sldMk cId="2334366394" sldId="291"/>
            <ac:spMk id="7172" creationId="{00000000-0000-0000-0000-000000000000}"/>
          </ac:spMkLst>
        </pc:spChg>
      </pc:sldChg>
      <pc:sldChg chg="del">
        <pc:chgData name="Mashal Khan" userId="ff208bdd-e69e-4a16-a659-cb1c3d459121" providerId="ADAL" clId="{1E11500E-3548-4BBB-895B-0F6D1EE5132A}" dt="2021-04-22T05:55:12.073" v="43" actId="47"/>
        <pc:sldMkLst>
          <pc:docMk/>
          <pc:sldMk cId="213039900" sldId="292"/>
        </pc:sldMkLst>
      </pc:sldChg>
      <pc:sldChg chg="add del ord">
        <pc:chgData name="Mashal Khan" userId="ff208bdd-e69e-4a16-a659-cb1c3d459121" providerId="ADAL" clId="{1E11500E-3548-4BBB-895B-0F6D1EE5132A}" dt="2021-04-22T05:59:56.148" v="271" actId="47"/>
        <pc:sldMkLst>
          <pc:docMk/>
          <pc:sldMk cId="3461186279" sldId="292"/>
        </pc:sldMkLst>
      </pc:sldChg>
      <pc:sldChg chg="del">
        <pc:chgData name="Mashal Khan" userId="ff208bdd-e69e-4a16-a659-cb1c3d459121" providerId="ADAL" clId="{1E11500E-3548-4BBB-895B-0F6D1EE5132A}" dt="2021-04-22T05:55:12.370" v="44" actId="47"/>
        <pc:sldMkLst>
          <pc:docMk/>
          <pc:sldMk cId="3313175380" sldId="293"/>
        </pc:sldMkLst>
      </pc:sldChg>
      <pc:sldChg chg="del">
        <pc:chgData name="Mashal Khan" userId="ff208bdd-e69e-4a16-a659-cb1c3d459121" providerId="ADAL" clId="{1E11500E-3548-4BBB-895B-0F6D1EE5132A}" dt="2021-04-22T05:55:19.672" v="72" actId="47"/>
        <pc:sldMkLst>
          <pc:docMk/>
          <pc:sldMk cId="3404428481" sldId="294"/>
        </pc:sldMkLst>
      </pc:sldChg>
      <pc:sldChg chg="del">
        <pc:chgData name="Mashal Khan" userId="ff208bdd-e69e-4a16-a659-cb1c3d459121" providerId="ADAL" clId="{1E11500E-3548-4BBB-895B-0F6D1EE5132A}" dt="2021-04-22T05:55:20.230" v="73" actId="47"/>
        <pc:sldMkLst>
          <pc:docMk/>
          <pc:sldMk cId="2696805491" sldId="295"/>
        </pc:sldMkLst>
      </pc:sldChg>
      <pc:sldChg chg="del">
        <pc:chgData name="Mashal Khan" userId="ff208bdd-e69e-4a16-a659-cb1c3d459121" providerId="ADAL" clId="{1E11500E-3548-4BBB-895B-0F6D1EE5132A}" dt="2021-04-22T05:55:20.496" v="74" actId="47"/>
        <pc:sldMkLst>
          <pc:docMk/>
          <pc:sldMk cId="2501493673" sldId="296"/>
        </pc:sldMkLst>
      </pc:sldChg>
      <pc:sldChg chg="del">
        <pc:chgData name="Mashal Khan" userId="ff208bdd-e69e-4a16-a659-cb1c3d459121" providerId="ADAL" clId="{1E11500E-3548-4BBB-895B-0F6D1EE5132A}" dt="2021-04-22T05:55:20.775" v="75" actId="47"/>
        <pc:sldMkLst>
          <pc:docMk/>
          <pc:sldMk cId="180823078" sldId="297"/>
        </pc:sldMkLst>
      </pc:sldChg>
      <pc:sldChg chg="del">
        <pc:chgData name="Mashal Khan" userId="ff208bdd-e69e-4a16-a659-cb1c3d459121" providerId="ADAL" clId="{1E11500E-3548-4BBB-895B-0F6D1EE5132A}" dt="2021-04-22T05:55:21.137" v="76" actId="47"/>
        <pc:sldMkLst>
          <pc:docMk/>
          <pc:sldMk cId="2580923562" sldId="298"/>
        </pc:sldMkLst>
      </pc:sldChg>
      <pc:sldChg chg="del">
        <pc:chgData name="Mashal Khan" userId="ff208bdd-e69e-4a16-a659-cb1c3d459121" providerId="ADAL" clId="{1E11500E-3548-4BBB-895B-0F6D1EE5132A}" dt="2021-04-22T05:55:21.429" v="77" actId="47"/>
        <pc:sldMkLst>
          <pc:docMk/>
          <pc:sldMk cId="1564718296" sldId="299"/>
        </pc:sldMkLst>
      </pc:sldChg>
      <pc:sldChg chg="modSp add del mod ord">
        <pc:chgData name="Mashal Khan" userId="ff208bdd-e69e-4a16-a659-cb1c3d459121" providerId="ADAL" clId="{1E11500E-3548-4BBB-895B-0F6D1EE5132A}" dt="2021-04-22T06:00:30.440" v="303" actId="47"/>
        <pc:sldMkLst>
          <pc:docMk/>
          <pc:sldMk cId="3922781604" sldId="299"/>
        </pc:sldMkLst>
        <pc:spChg chg="mod">
          <ac:chgData name="Mashal Khan" userId="ff208bdd-e69e-4a16-a659-cb1c3d459121" providerId="ADAL" clId="{1E11500E-3548-4BBB-895B-0F6D1EE5132A}" dt="2021-04-22T05:56:40.540" v="133" actId="27636"/>
          <ac:spMkLst>
            <pc:docMk/>
            <pc:sldMk cId="3922781604" sldId="299"/>
            <ac:spMk id="15364" creationId="{00000000-0000-0000-0000-000000000000}"/>
          </ac:spMkLst>
        </pc:spChg>
      </pc:sldChg>
      <pc:sldChg chg="del">
        <pc:chgData name="Mashal Khan" userId="ff208bdd-e69e-4a16-a659-cb1c3d459121" providerId="ADAL" clId="{1E11500E-3548-4BBB-895B-0F6D1EE5132A}" dt="2021-04-22T05:55:21.714" v="78" actId="47"/>
        <pc:sldMkLst>
          <pc:docMk/>
          <pc:sldMk cId="2648461754" sldId="300"/>
        </pc:sldMkLst>
      </pc:sldChg>
      <pc:sldChg chg="modSp add mod ord">
        <pc:chgData name="Mashal Khan" userId="ff208bdd-e69e-4a16-a659-cb1c3d459121" providerId="ADAL" clId="{1E11500E-3548-4BBB-895B-0F6D1EE5132A}" dt="2021-04-22T06:00:35.711" v="305"/>
        <pc:sldMkLst>
          <pc:docMk/>
          <pc:sldMk cId="3277886660" sldId="300"/>
        </pc:sldMkLst>
        <pc:spChg chg="mod">
          <ac:chgData name="Mashal Khan" userId="ff208bdd-e69e-4a16-a659-cb1c3d459121" providerId="ADAL" clId="{1E11500E-3548-4BBB-895B-0F6D1EE5132A}" dt="2021-04-22T05:56:40.540" v="134" actId="27636"/>
          <ac:spMkLst>
            <pc:docMk/>
            <pc:sldMk cId="3277886660" sldId="300"/>
            <ac:spMk id="16387" creationId="{00000000-0000-0000-0000-000000000000}"/>
          </ac:spMkLst>
        </pc:spChg>
      </pc:sldChg>
      <pc:sldChg chg="del">
        <pc:chgData name="Mashal Khan" userId="ff208bdd-e69e-4a16-a659-cb1c3d459121" providerId="ADAL" clId="{1E11500E-3548-4BBB-895B-0F6D1EE5132A}" dt="2021-04-22T05:55:22.054" v="79" actId="47"/>
        <pc:sldMkLst>
          <pc:docMk/>
          <pc:sldMk cId="528329062" sldId="301"/>
        </pc:sldMkLst>
      </pc:sldChg>
      <pc:sldChg chg="add del ord">
        <pc:chgData name="Mashal Khan" userId="ff208bdd-e69e-4a16-a659-cb1c3d459121" providerId="ADAL" clId="{1E11500E-3548-4BBB-895B-0F6D1EE5132A}" dt="2021-04-22T06:01:08.395" v="339" actId="47"/>
        <pc:sldMkLst>
          <pc:docMk/>
          <pc:sldMk cId="1459998397" sldId="301"/>
        </pc:sldMkLst>
      </pc:sldChg>
      <pc:sldChg chg="add del ord">
        <pc:chgData name="Mashal Khan" userId="ff208bdd-e69e-4a16-a659-cb1c3d459121" providerId="ADAL" clId="{1E11500E-3548-4BBB-895B-0F6D1EE5132A}" dt="2021-04-22T06:01:46.645" v="352" actId="47"/>
        <pc:sldMkLst>
          <pc:docMk/>
          <pc:sldMk cId="725942884" sldId="302"/>
        </pc:sldMkLst>
      </pc:sldChg>
      <pc:sldChg chg="del">
        <pc:chgData name="Mashal Khan" userId="ff208bdd-e69e-4a16-a659-cb1c3d459121" providerId="ADAL" clId="{1E11500E-3548-4BBB-895B-0F6D1EE5132A}" dt="2021-04-22T05:55:22.377" v="80" actId="47"/>
        <pc:sldMkLst>
          <pc:docMk/>
          <pc:sldMk cId="4224269598" sldId="302"/>
        </pc:sldMkLst>
      </pc:sldChg>
      <pc:sldChg chg="add ord">
        <pc:chgData name="Mashal Khan" userId="ff208bdd-e69e-4a16-a659-cb1c3d459121" providerId="ADAL" clId="{1E11500E-3548-4BBB-895B-0F6D1EE5132A}" dt="2021-04-22T06:01:49.350" v="354"/>
        <pc:sldMkLst>
          <pc:docMk/>
          <pc:sldMk cId="1143761607" sldId="303"/>
        </pc:sldMkLst>
      </pc:sldChg>
      <pc:sldChg chg="del">
        <pc:chgData name="Mashal Khan" userId="ff208bdd-e69e-4a16-a659-cb1c3d459121" providerId="ADAL" clId="{1E11500E-3548-4BBB-895B-0F6D1EE5132A}" dt="2021-04-22T05:55:22.707" v="81" actId="47"/>
        <pc:sldMkLst>
          <pc:docMk/>
          <pc:sldMk cId="1291448332" sldId="303"/>
        </pc:sldMkLst>
      </pc:sldChg>
      <pc:sldChg chg="del">
        <pc:chgData name="Mashal Khan" userId="ff208bdd-e69e-4a16-a659-cb1c3d459121" providerId="ADAL" clId="{1E11500E-3548-4BBB-895B-0F6D1EE5132A}" dt="2021-04-22T05:55:23.601" v="82" actId="47"/>
        <pc:sldMkLst>
          <pc:docMk/>
          <pc:sldMk cId="538461284" sldId="304"/>
        </pc:sldMkLst>
      </pc:sldChg>
      <pc:sldChg chg="add ord">
        <pc:chgData name="Mashal Khan" userId="ff208bdd-e69e-4a16-a659-cb1c3d459121" providerId="ADAL" clId="{1E11500E-3548-4BBB-895B-0F6D1EE5132A}" dt="2021-04-22T06:01:55.067" v="356"/>
        <pc:sldMkLst>
          <pc:docMk/>
          <pc:sldMk cId="2421003266" sldId="304"/>
        </pc:sldMkLst>
      </pc:sldChg>
      <pc:sldChg chg="del">
        <pc:chgData name="Mashal Khan" userId="ff208bdd-e69e-4a16-a659-cb1c3d459121" providerId="ADAL" clId="{1E11500E-3548-4BBB-895B-0F6D1EE5132A}" dt="2021-04-22T05:55:24.203" v="83" actId="47"/>
        <pc:sldMkLst>
          <pc:docMk/>
          <pc:sldMk cId="4212296637" sldId="305"/>
        </pc:sldMkLst>
      </pc:sldChg>
      <pc:sldChg chg="del">
        <pc:chgData name="Mashal Khan" userId="ff208bdd-e69e-4a16-a659-cb1c3d459121" providerId="ADAL" clId="{1E11500E-3548-4BBB-895B-0F6D1EE5132A}" dt="2021-04-22T05:55:24.606" v="84" actId="47"/>
        <pc:sldMkLst>
          <pc:docMk/>
          <pc:sldMk cId="279933701" sldId="306"/>
        </pc:sldMkLst>
      </pc:sldChg>
      <pc:sldChg chg="del">
        <pc:chgData name="Mashal Khan" userId="ff208bdd-e69e-4a16-a659-cb1c3d459121" providerId="ADAL" clId="{1E11500E-3548-4BBB-895B-0F6D1EE5132A}" dt="2021-04-22T05:55:24.893" v="85" actId="47"/>
        <pc:sldMkLst>
          <pc:docMk/>
          <pc:sldMk cId="4245845280" sldId="307"/>
        </pc:sldMkLst>
      </pc:sldChg>
      <pc:sldChg chg="del">
        <pc:chgData name="Mashal Khan" userId="ff208bdd-e69e-4a16-a659-cb1c3d459121" providerId="ADAL" clId="{1E11500E-3548-4BBB-895B-0F6D1EE5132A}" dt="2021-04-22T05:55:25.603" v="86" actId="47"/>
        <pc:sldMkLst>
          <pc:docMk/>
          <pc:sldMk cId="3195463984" sldId="308"/>
        </pc:sldMkLst>
      </pc:sldChg>
      <pc:sldChg chg="del">
        <pc:chgData name="Mashal Khan" userId="ff208bdd-e69e-4a16-a659-cb1c3d459121" providerId="ADAL" clId="{1E11500E-3548-4BBB-895B-0F6D1EE5132A}" dt="2021-04-22T05:55:26.167" v="87" actId="47"/>
        <pc:sldMkLst>
          <pc:docMk/>
          <pc:sldMk cId="1605632115" sldId="309"/>
        </pc:sldMkLst>
      </pc:sldChg>
      <pc:sldChg chg="del">
        <pc:chgData name="Mashal Khan" userId="ff208bdd-e69e-4a16-a659-cb1c3d459121" providerId="ADAL" clId="{1E11500E-3548-4BBB-895B-0F6D1EE5132A}" dt="2021-04-22T05:55:26.603" v="88" actId="47"/>
        <pc:sldMkLst>
          <pc:docMk/>
          <pc:sldMk cId="1175627111" sldId="310"/>
        </pc:sldMkLst>
      </pc:sldChg>
      <pc:sldChg chg="add del ord">
        <pc:chgData name="Mashal Khan" userId="ff208bdd-e69e-4a16-a659-cb1c3d459121" providerId="ADAL" clId="{1E11500E-3548-4BBB-895B-0F6D1EE5132A}" dt="2021-04-22T06:02:26.766" v="381" actId="47"/>
        <pc:sldMkLst>
          <pc:docMk/>
          <pc:sldMk cId="1813131245" sldId="310"/>
        </pc:sldMkLst>
      </pc:sldChg>
      <pc:sldChg chg="modSp add del mod ord">
        <pc:chgData name="Mashal Khan" userId="ff208bdd-e69e-4a16-a659-cb1c3d459121" providerId="ADAL" clId="{1E11500E-3548-4BBB-895B-0F6D1EE5132A}" dt="2021-04-22T06:02:53.225" v="404" actId="47"/>
        <pc:sldMkLst>
          <pc:docMk/>
          <pc:sldMk cId="3020300393" sldId="311"/>
        </pc:sldMkLst>
        <pc:spChg chg="mod">
          <ac:chgData name="Mashal Khan" userId="ff208bdd-e69e-4a16-a659-cb1c3d459121" providerId="ADAL" clId="{1E11500E-3548-4BBB-895B-0F6D1EE5132A}" dt="2021-04-22T05:56:40.584" v="135" actId="27636"/>
          <ac:spMkLst>
            <pc:docMk/>
            <pc:sldMk cId="3020300393" sldId="311"/>
            <ac:spMk id="27652" creationId="{00000000-0000-0000-0000-000000000000}"/>
          </ac:spMkLst>
        </pc:spChg>
      </pc:sldChg>
      <pc:sldChg chg="del">
        <pc:chgData name="Mashal Khan" userId="ff208bdd-e69e-4a16-a659-cb1c3d459121" providerId="ADAL" clId="{1E11500E-3548-4BBB-895B-0F6D1EE5132A}" dt="2021-04-22T05:55:27.235" v="89" actId="47"/>
        <pc:sldMkLst>
          <pc:docMk/>
          <pc:sldMk cId="3109220007" sldId="311"/>
        </pc:sldMkLst>
      </pc:sldChg>
      <pc:sldChg chg="del">
        <pc:chgData name="Mashal Khan" userId="ff208bdd-e69e-4a16-a659-cb1c3d459121" providerId="ADAL" clId="{1E11500E-3548-4BBB-895B-0F6D1EE5132A}" dt="2021-04-22T05:55:18.034" v="66" actId="47"/>
        <pc:sldMkLst>
          <pc:docMk/>
          <pc:sldMk cId="590259492" sldId="314"/>
        </pc:sldMkLst>
      </pc:sldChg>
      <pc:sldChg chg="add del ord">
        <pc:chgData name="Mashal Khan" userId="ff208bdd-e69e-4a16-a659-cb1c3d459121" providerId="ADAL" clId="{1E11500E-3548-4BBB-895B-0F6D1EE5132A}" dt="2021-04-22T06:03:40.002" v="427" actId="47"/>
        <pc:sldMkLst>
          <pc:docMk/>
          <pc:sldMk cId="1747220083" sldId="317"/>
        </pc:sldMkLst>
      </pc:sldChg>
      <pc:sldChg chg="modSp add mod ord">
        <pc:chgData name="Mashal Khan" userId="ff208bdd-e69e-4a16-a659-cb1c3d459121" providerId="ADAL" clId="{1E11500E-3548-4BBB-895B-0F6D1EE5132A}" dt="2021-04-22T06:03:47.701" v="430"/>
        <pc:sldMkLst>
          <pc:docMk/>
          <pc:sldMk cId="408752965" sldId="318"/>
        </pc:sldMkLst>
        <pc:spChg chg="mod">
          <ac:chgData name="Mashal Khan" userId="ff208bdd-e69e-4a16-a659-cb1c3d459121" providerId="ADAL" clId="{1E11500E-3548-4BBB-895B-0F6D1EE5132A}" dt="2021-04-22T05:56:40.587" v="136" actId="27636"/>
          <ac:spMkLst>
            <pc:docMk/>
            <pc:sldMk cId="408752965" sldId="318"/>
            <ac:spMk id="34819" creationId="{00000000-0000-0000-0000-000000000000}"/>
          </ac:spMkLst>
        </pc:spChg>
      </pc:sldChg>
      <pc:sldChg chg="add del ord">
        <pc:chgData name="Mashal Khan" userId="ff208bdd-e69e-4a16-a659-cb1c3d459121" providerId="ADAL" clId="{1E11500E-3548-4BBB-895B-0F6D1EE5132A}" dt="2021-04-22T06:04:24.676" v="452" actId="47"/>
        <pc:sldMkLst>
          <pc:docMk/>
          <pc:sldMk cId="3577668255" sldId="319"/>
        </pc:sldMkLst>
      </pc:sldChg>
      <pc:sldChg chg="add ord">
        <pc:chgData name="Mashal Khan" userId="ff208bdd-e69e-4a16-a659-cb1c3d459121" providerId="ADAL" clId="{1E11500E-3548-4BBB-895B-0F6D1EE5132A}" dt="2021-04-22T06:04:37.411" v="459"/>
        <pc:sldMkLst>
          <pc:docMk/>
          <pc:sldMk cId="1844119531" sldId="320"/>
        </pc:sldMkLst>
      </pc:sldChg>
      <pc:sldChg chg="modSp add del mod ord">
        <pc:chgData name="Mashal Khan" userId="ff208bdd-e69e-4a16-a659-cb1c3d459121" providerId="ADAL" clId="{1E11500E-3548-4BBB-895B-0F6D1EE5132A}" dt="2021-04-22T06:05:10.648" v="473" actId="47"/>
        <pc:sldMkLst>
          <pc:docMk/>
          <pc:sldMk cId="4236090721" sldId="321"/>
        </pc:sldMkLst>
        <pc:spChg chg="mod">
          <ac:chgData name="Mashal Khan" userId="ff208bdd-e69e-4a16-a659-cb1c3d459121" providerId="ADAL" clId="{1E11500E-3548-4BBB-895B-0F6D1EE5132A}" dt="2021-04-22T05:56:40.607" v="137" actId="27636"/>
          <ac:spMkLst>
            <pc:docMk/>
            <pc:sldMk cId="4236090721" sldId="321"/>
            <ac:spMk id="37891" creationId="{00000000-0000-0000-0000-000000000000}"/>
          </ac:spMkLst>
        </pc:spChg>
      </pc:sldChg>
      <pc:sldChg chg="add del ord">
        <pc:chgData name="Mashal Khan" userId="ff208bdd-e69e-4a16-a659-cb1c3d459121" providerId="ADAL" clId="{1E11500E-3548-4BBB-895B-0F6D1EE5132A}" dt="2021-04-22T06:05:41.355" v="480" actId="47"/>
        <pc:sldMkLst>
          <pc:docMk/>
          <pc:sldMk cId="3462947163" sldId="322"/>
        </pc:sldMkLst>
      </pc:sldChg>
      <pc:sldChg chg="add del ord">
        <pc:chgData name="Mashal Khan" userId="ff208bdd-e69e-4a16-a659-cb1c3d459121" providerId="ADAL" clId="{1E11500E-3548-4BBB-895B-0F6D1EE5132A}" dt="2021-04-22T06:06:10.483" v="500" actId="47"/>
        <pc:sldMkLst>
          <pc:docMk/>
          <pc:sldMk cId="1032007651" sldId="323"/>
        </pc:sldMkLst>
      </pc:sldChg>
      <pc:sldChg chg="add del ord">
        <pc:chgData name="Mashal Khan" userId="ff208bdd-e69e-4a16-a659-cb1c3d459121" providerId="ADAL" clId="{1E11500E-3548-4BBB-895B-0F6D1EE5132A}" dt="2021-04-22T06:06:36.313" v="505" actId="47"/>
        <pc:sldMkLst>
          <pc:docMk/>
          <pc:sldMk cId="2687260145" sldId="324"/>
        </pc:sldMkLst>
      </pc:sldChg>
      <pc:sldChg chg="add del ord">
        <pc:chgData name="Mashal Khan" userId="ff208bdd-e69e-4a16-a659-cb1c3d459121" providerId="ADAL" clId="{1E11500E-3548-4BBB-895B-0F6D1EE5132A}" dt="2021-04-22T06:07:05.753" v="513" actId="47"/>
        <pc:sldMkLst>
          <pc:docMk/>
          <pc:sldMk cId="3261845900" sldId="325"/>
        </pc:sldMkLst>
      </pc:sldChg>
      <pc:sldChg chg="add del ord">
        <pc:chgData name="Mashal Khan" userId="ff208bdd-e69e-4a16-a659-cb1c3d459121" providerId="ADAL" clId="{1E11500E-3548-4BBB-895B-0F6D1EE5132A}" dt="2021-04-22T06:08:17.096" v="519" actId="47"/>
        <pc:sldMkLst>
          <pc:docMk/>
          <pc:sldMk cId="419042374" sldId="326"/>
        </pc:sldMkLst>
      </pc:sldChg>
      <pc:sldChg chg="add del ord">
        <pc:chgData name="Mashal Khan" userId="ff208bdd-e69e-4a16-a659-cb1c3d459121" providerId="ADAL" clId="{1E11500E-3548-4BBB-895B-0F6D1EE5132A}" dt="2021-04-22T06:08:50.910" v="530" actId="47"/>
        <pc:sldMkLst>
          <pc:docMk/>
          <pc:sldMk cId="2038470310" sldId="327"/>
        </pc:sldMkLst>
      </pc:sldChg>
      <pc:sldChg chg="add del ord">
        <pc:chgData name="Mashal Khan" userId="ff208bdd-e69e-4a16-a659-cb1c3d459121" providerId="ADAL" clId="{1E11500E-3548-4BBB-895B-0F6D1EE5132A}" dt="2021-04-22T06:09:19.158" v="534" actId="47"/>
        <pc:sldMkLst>
          <pc:docMk/>
          <pc:sldMk cId="1693284908" sldId="328"/>
        </pc:sldMkLst>
      </pc:sldChg>
      <pc:sldChg chg="modSp add del mod ord">
        <pc:chgData name="Mashal Khan" userId="ff208bdd-e69e-4a16-a659-cb1c3d459121" providerId="ADAL" clId="{1E11500E-3548-4BBB-895B-0F6D1EE5132A}" dt="2021-04-22T06:09:54.578" v="548" actId="47"/>
        <pc:sldMkLst>
          <pc:docMk/>
          <pc:sldMk cId="2822219709" sldId="329"/>
        </pc:sldMkLst>
        <pc:spChg chg="mod">
          <ac:chgData name="Mashal Khan" userId="ff208bdd-e69e-4a16-a659-cb1c3d459121" providerId="ADAL" clId="{1E11500E-3548-4BBB-895B-0F6D1EE5132A}" dt="2021-04-22T05:56:40.626" v="138" actId="27636"/>
          <ac:spMkLst>
            <pc:docMk/>
            <pc:sldMk cId="2822219709" sldId="329"/>
            <ac:spMk id="211971" creationId="{00000000-0000-0000-0000-000000000000}"/>
          </ac:spMkLst>
        </pc:spChg>
      </pc:sldChg>
      <pc:sldChg chg="add del ord">
        <pc:chgData name="Mashal Khan" userId="ff208bdd-e69e-4a16-a659-cb1c3d459121" providerId="ADAL" clId="{1E11500E-3548-4BBB-895B-0F6D1EE5132A}" dt="2021-04-22T06:10:59.683" v="553" actId="47"/>
        <pc:sldMkLst>
          <pc:docMk/>
          <pc:sldMk cId="3525034420" sldId="330"/>
        </pc:sldMkLst>
      </pc:sldChg>
      <pc:sldChg chg="add del ord">
        <pc:chgData name="Mashal Khan" userId="ff208bdd-e69e-4a16-a659-cb1c3d459121" providerId="ADAL" clId="{1E11500E-3548-4BBB-895B-0F6D1EE5132A}" dt="2021-04-22T06:11:45.414" v="558" actId="47"/>
        <pc:sldMkLst>
          <pc:docMk/>
          <pc:sldMk cId="3216349440" sldId="331"/>
        </pc:sldMkLst>
      </pc:sldChg>
      <pc:sldChg chg="add del ord">
        <pc:chgData name="Mashal Khan" userId="ff208bdd-e69e-4a16-a659-cb1c3d459121" providerId="ADAL" clId="{1E11500E-3548-4BBB-895B-0F6D1EE5132A}" dt="2021-04-22T06:12:08.123" v="564" actId="47"/>
        <pc:sldMkLst>
          <pc:docMk/>
          <pc:sldMk cId="2903363094" sldId="332"/>
        </pc:sldMkLst>
      </pc:sldChg>
      <pc:sldChg chg="add del ord">
        <pc:chgData name="Mashal Khan" userId="ff208bdd-e69e-4a16-a659-cb1c3d459121" providerId="ADAL" clId="{1E11500E-3548-4BBB-895B-0F6D1EE5132A}" dt="2021-04-22T06:12:40.927" v="568" actId="47"/>
        <pc:sldMkLst>
          <pc:docMk/>
          <pc:sldMk cId="3556948232" sldId="333"/>
        </pc:sldMkLst>
      </pc:sldChg>
      <pc:sldChg chg="add del ord">
        <pc:chgData name="Mashal Khan" userId="ff208bdd-e69e-4a16-a659-cb1c3d459121" providerId="ADAL" clId="{1E11500E-3548-4BBB-895B-0F6D1EE5132A}" dt="2021-04-22T06:12:59.309" v="575" actId="47"/>
        <pc:sldMkLst>
          <pc:docMk/>
          <pc:sldMk cId="3464321199" sldId="334"/>
        </pc:sldMkLst>
      </pc:sldChg>
      <pc:sldChg chg="add ord">
        <pc:chgData name="Mashal Khan" userId="ff208bdd-e69e-4a16-a659-cb1c3d459121" providerId="ADAL" clId="{1E11500E-3548-4BBB-895B-0F6D1EE5132A}" dt="2021-04-22T05:56:52.807" v="143"/>
        <pc:sldMkLst>
          <pc:docMk/>
          <pc:sldMk cId="681306478" sldId="335"/>
        </pc:sldMkLst>
      </pc:sldChg>
      <pc:sldChg chg="add del ord">
        <pc:chgData name="Mashal Khan" userId="ff208bdd-e69e-4a16-a659-cb1c3d459121" providerId="ADAL" clId="{1E11500E-3548-4BBB-895B-0F6D1EE5132A}" dt="2021-04-22T06:13:19.499" v="583" actId="47"/>
        <pc:sldMkLst>
          <pc:docMk/>
          <pc:sldMk cId="26839607" sldId="336"/>
        </pc:sldMkLst>
      </pc:sldChg>
      <pc:sldChg chg="modSp add del mod ord">
        <pc:chgData name="Mashal Khan" userId="ff208bdd-e69e-4a16-a659-cb1c3d459121" providerId="ADAL" clId="{1E11500E-3548-4BBB-895B-0F6D1EE5132A}" dt="2021-04-22T06:13:51.047" v="588" actId="47"/>
        <pc:sldMkLst>
          <pc:docMk/>
          <pc:sldMk cId="3937333781" sldId="337"/>
        </pc:sldMkLst>
        <pc:spChg chg="mod">
          <ac:chgData name="Mashal Khan" userId="ff208bdd-e69e-4a16-a659-cb1c3d459121" providerId="ADAL" clId="{1E11500E-3548-4BBB-895B-0F6D1EE5132A}" dt="2021-04-22T05:56:40.668" v="139" actId="27636"/>
          <ac:spMkLst>
            <pc:docMk/>
            <pc:sldMk cId="3937333781" sldId="337"/>
            <ac:spMk id="3" creationId="{00000000-0000-0000-0000-000000000000}"/>
          </ac:spMkLst>
        </pc:spChg>
      </pc:sldChg>
      <pc:sldChg chg="add del ord">
        <pc:chgData name="Mashal Khan" userId="ff208bdd-e69e-4a16-a659-cb1c3d459121" providerId="ADAL" clId="{1E11500E-3548-4BBB-895B-0F6D1EE5132A}" dt="2021-04-22T06:14:17.060" v="605" actId="47"/>
        <pc:sldMkLst>
          <pc:docMk/>
          <pc:sldMk cId="1768295793" sldId="338"/>
        </pc:sldMkLst>
      </pc:sldChg>
      <pc:sldChg chg="del">
        <pc:chgData name="Mashal Khan" userId="ff208bdd-e69e-4a16-a659-cb1c3d459121" providerId="ADAL" clId="{1E11500E-3548-4BBB-895B-0F6D1EE5132A}" dt="2021-04-22T05:56:14.594" v="130" actId="47"/>
        <pc:sldMkLst>
          <pc:docMk/>
          <pc:sldMk cId="436790576" sldId="346"/>
        </pc:sldMkLst>
      </pc:sldChg>
      <pc:sldChg chg="del">
        <pc:chgData name="Mashal Khan" userId="ff208bdd-e69e-4a16-a659-cb1c3d459121" providerId="ADAL" clId="{1E11500E-3548-4BBB-895B-0F6D1EE5132A}" dt="2021-04-22T05:56:12.822" v="129" actId="47"/>
        <pc:sldMkLst>
          <pc:docMk/>
          <pc:sldMk cId="538381794" sldId="347"/>
        </pc:sldMkLst>
      </pc:sldChg>
      <pc:sldChg chg="del">
        <pc:chgData name="Mashal Khan" userId="ff208bdd-e69e-4a16-a659-cb1c3d459121" providerId="ADAL" clId="{1E11500E-3548-4BBB-895B-0F6D1EE5132A}" dt="2021-04-22T05:54:55.540" v="23" actId="47"/>
        <pc:sldMkLst>
          <pc:docMk/>
          <pc:sldMk cId="752155601" sldId="348"/>
        </pc:sldMkLst>
      </pc:sldChg>
      <pc:sldChg chg="del">
        <pc:chgData name="Mashal Khan" userId="ff208bdd-e69e-4a16-a659-cb1c3d459121" providerId="ADAL" clId="{1E11500E-3548-4BBB-895B-0F6D1EE5132A}" dt="2021-04-22T05:56:01.380" v="117" actId="47"/>
        <pc:sldMkLst>
          <pc:docMk/>
          <pc:sldMk cId="1871453915" sldId="349"/>
        </pc:sldMkLst>
      </pc:sldChg>
      <pc:sldChg chg="modSp mod">
        <pc:chgData name="Mashal Khan" userId="ff208bdd-e69e-4a16-a659-cb1c3d459121" providerId="ADAL" clId="{1E11500E-3548-4BBB-895B-0F6D1EE5132A}" dt="2021-04-22T05:57:15.411" v="171" actId="20577"/>
        <pc:sldMkLst>
          <pc:docMk/>
          <pc:sldMk cId="3553713574" sldId="350"/>
        </pc:sldMkLst>
        <pc:spChg chg="mod">
          <ac:chgData name="Mashal Khan" userId="ff208bdd-e69e-4a16-a659-cb1c3d459121" providerId="ADAL" clId="{1E11500E-3548-4BBB-895B-0F6D1EE5132A}" dt="2021-04-22T05:57:15.411" v="171" actId="20577"/>
          <ac:spMkLst>
            <pc:docMk/>
            <pc:sldMk cId="3553713574" sldId="350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5:57:06.793" v="146"/>
          <ac:spMkLst>
            <pc:docMk/>
            <pc:sldMk cId="3553713574" sldId="350"/>
            <ac:spMk id="3" creationId="{6AACDFB1-A851-4F23-853C-C6C7676CFB26}"/>
          </ac:spMkLst>
        </pc:spChg>
      </pc:sldChg>
      <pc:sldChg chg="modSp mod ord">
        <pc:chgData name="Mashal Khan" userId="ff208bdd-e69e-4a16-a659-cb1c3d459121" providerId="ADAL" clId="{1E11500E-3548-4BBB-895B-0F6D1EE5132A}" dt="2021-04-22T06:14:30.356" v="607" actId="6549"/>
        <pc:sldMkLst>
          <pc:docMk/>
          <pc:sldMk cId="2269590994" sldId="351"/>
        </pc:sldMkLst>
        <pc:spChg chg="mod">
          <ac:chgData name="Mashal Khan" userId="ff208bdd-e69e-4a16-a659-cb1c3d459121" providerId="ADAL" clId="{1E11500E-3548-4BBB-895B-0F6D1EE5132A}" dt="2021-04-22T05:55:43.746" v="110" actId="20577"/>
          <ac:spMkLst>
            <pc:docMk/>
            <pc:sldMk cId="2269590994" sldId="351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14:30.356" v="607" actId="6549"/>
          <ac:spMkLst>
            <pc:docMk/>
            <pc:sldMk cId="2269590994" sldId="351"/>
            <ac:spMk id="3" creationId="{6AACDFB1-A851-4F23-853C-C6C7676CFB26}"/>
          </ac:spMkLst>
        </pc:spChg>
      </pc:sldChg>
      <pc:sldChg chg="modSp mod ord">
        <pc:chgData name="Mashal Khan" userId="ff208bdd-e69e-4a16-a659-cb1c3d459121" providerId="ADAL" clId="{1E11500E-3548-4BBB-895B-0F6D1EE5132A}" dt="2021-04-22T06:04:29.953" v="455" actId="20577"/>
        <pc:sldMkLst>
          <pc:docMk/>
          <pc:sldMk cId="3816089193" sldId="352"/>
        </pc:sldMkLst>
        <pc:spChg chg="mod">
          <ac:chgData name="Mashal Khan" userId="ff208bdd-e69e-4a16-a659-cb1c3d459121" providerId="ADAL" clId="{1E11500E-3548-4BBB-895B-0F6D1EE5132A}" dt="2021-04-22T06:04:12.756" v="435" actId="14100"/>
          <ac:spMkLst>
            <pc:docMk/>
            <pc:sldMk cId="3816089193" sldId="352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04:29.953" v="455" actId="20577"/>
          <ac:spMkLst>
            <pc:docMk/>
            <pc:sldMk cId="3816089193" sldId="352"/>
            <ac:spMk id="6" creationId="{9B8AA3D9-3BFB-47A8-813C-67FC00583076}"/>
          </ac:spMkLst>
        </pc:spChg>
      </pc:sldChg>
      <pc:sldChg chg="del">
        <pc:chgData name="Mashal Khan" userId="ff208bdd-e69e-4a16-a659-cb1c3d459121" providerId="ADAL" clId="{1E11500E-3548-4BBB-895B-0F6D1EE5132A}" dt="2021-04-22T05:55:05.356" v="28" actId="47"/>
        <pc:sldMkLst>
          <pc:docMk/>
          <pc:sldMk cId="360177280" sldId="353"/>
        </pc:sldMkLst>
      </pc:sldChg>
      <pc:sldChg chg="modSp add mod">
        <pc:chgData name="Mashal Khan" userId="ff208bdd-e69e-4a16-a659-cb1c3d459121" providerId="ADAL" clId="{1E11500E-3548-4BBB-895B-0F6D1EE5132A}" dt="2021-04-22T05:58:17.071" v="218" actId="14100"/>
        <pc:sldMkLst>
          <pc:docMk/>
          <pc:sldMk cId="1378065446" sldId="353"/>
        </pc:sldMkLst>
        <pc:spChg chg="mod">
          <ac:chgData name="Mashal Khan" userId="ff208bdd-e69e-4a16-a659-cb1c3d459121" providerId="ADAL" clId="{1E11500E-3548-4BBB-895B-0F6D1EE5132A}" dt="2021-04-22T05:58:01.872" v="213" actId="20577"/>
          <ac:spMkLst>
            <pc:docMk/>
            <pc:sldMk cId="1378065446" sldId="353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5:58:17.071" v="218" actId="14100"/>
          <ac:spMkLst>
            <pc:docMk/>
            <pc:sldMk cId="1378065446" sldId="353"/>
            <ac:spMk id="3" creationId="{6AACDFB1-A851-4F23-853C-C6C7676CFB26}"/>
          </ac:spMkLst>
        </pc:spChg>
      </pc:sldChg>
      <pc:sldChg chg="modSp add mod">
        <pc:chgData name="Mashal Khan" userId="ff208bdd-e69e-4a16-a659-cb1c3d459121" providerId="ADAL" clId="{1E11500E-3548-4BBB-895B-0F6D1EE5132A}" dt="2021-04-22T05:59:16.431" v="244" actId="14100"/>
        <pc:sldMkLst>
          <pc:docMk/>
          <pc:sldMk cId="2190931826" sldId="354"/>
        </pc:sldMkLst>
        <pc:spChg chg="mod">
          <ac:chgData name="Mashal Khan" userId="ff208bdd-e69e-4a16-a659-cb1c3d459121" providerId="ADAL" clId="{1E11500E-3548-4BBB-895B-0F6D1EE5132A}" dt="2021-04-22T05:58:29.005" v="240" actId="20577"/>
          <ac:spMkLst>
            <pc:docMk/>
            <pc:sldMk cId="2190931826" sldId="354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5:59:16.431" v="244" actId="14100"/>
          <ac:spMkLst>
            <pc:docMk/>
            <pc:sldMk cId="2190931826" sldId="354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06.707" v="30" actId="47"/>
        <pc:sldMkLst>
          <pc:docMk/>
          <pc:sldMk cId="2381671609" sldId="354"/>
        </pc:sldMkLst>
      </pc:sldChg>
      <pc:sldChg chg="modSp add mod">
        <pc:chgData name="Mashal Khan" userId="ff208bdd-e69e-4a16-a659-cb1c3d459121" providerId="ADAL" clId="{1E11500E-3548-4BBB-895B-0F6D1EE5132A}" dt="2021-04-22T05:59:46.270" v="270" actId="14100"/>
        <pc:sldMkLst>
          <pc:docMk/>
          <pc:sldMk cId="2464386450" sldId="355"/>
        </pc:sldMkLst>
        <pc:spChg chg="mod">
          <ac:chgData name="Mashal Khan" userId="ff208bdd-e69e-4a16-a659-cb1c3d459121" providerId="ADAL" clId="{1E11500E-3548-4BBB-895B-0F6D1EE5132A}" dt="2021-04-22T05:59:43.007" v="269" actId="20577"/>
          <ac:spMkLst>
            <pc:docMk/>
            <pc:sldMk cId="2464386450" sldId="355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5:59:46.270" v="270" actId="14100"/>
          <ac:spMkLst>
            <pc:docMk/>
            <pc:sldMk cId="2464386450" sldId="355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2.622" v="45" actId="47"/>
        <pc:sldMkLst>
          <pc:docMk/>
          <pc:sldMk cId="3458710537" sldId="355"/>
        </pc:sldMkLst>
      </pc:sldChg>
      <pc:sldChg chg="del">
        <pc:chgData name="Mashal Khan" userId="ff208bdd-e69e-4a16-a659-cb1c3d459121" providerId="ADAL" clId="{1E11500E-3548-4BBB-895B-0F6D1EE5132A}" dt="2021-04-22T05:55:12.872" v="46" actId="47"/>
        <pc:sldMkLst>
          <pc:docMk/>
          <pc:sldMk cId="2760988456" sldId="356"/>
        </pc:sldMkLst>
      </pc:sldChg>
      <pc:sldChg chg="modSp add mod">
        <pc:chgData name="Mashal Khan" userId="ff208bdd-e69e-4a16-a659-cb1c3d459121" providerId="ADAL" clId="{1E11500E-3548-4BBB-895B-0F6D1EE5132A}" dt="2021-04-22T06:00:27.881" v="302" actId="14100"/>
        <pc:sldMkLst>
          <pc:docMk/>
          <pc:sldMk cId="3825932603" sldId="356"/>
        </pc:sldMkLst>
        <pc:spChg chg="mod">
          <ac:chgData name="Mashal Khan" userId="ff208bdd-e69e-4a16-a659-cb1c3d459121" providerId="ADAL" clId="{1E11500E-3548-4BBB-895B-0F6D1EE5132A}" dt="2021-04-22T06:00:23.309" v="301" actId="20577"/>
          <ac:spMkLst>
            <pc:docMk/>
            <pc:sldMk cId="3825932603" sldId="356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0:27.881" v="302" actId="14100"/>
          <ac:spMkLst>
            <pc:docMk/>
            <pc:sldMk cId="3825932603" sldId="356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3.321" v="48" actId="47"/>
        <pc:sldMkLst>
          <pc:docMk/>
          <pc:sldMk cId="2883001132" sldId="357"/>
        </pc:sldMkLst>
      </pc:sldChg>
      <pc:sldChg chg="modSp add mod">
        <pc:chgData name="Mashal Khan" userId="ff208bdd-e69e-4a16-a659-cb1c3d459121" providerId="ADAL" clId="{1E11500E-3548-4BBB-895B-0F6D1EE5132A}" dt="2021-04-22T06:01:04.937" v="338" actId="14100"/>
        <pc:sldMkLst>
          <pc:docMk/>
          <pc:sldMk cId="3782140386" sldId="357"/>
        </pc:sldMkLst>
        <pc:spChg chg="mod">
          <ac:chgData name="Mashal Khan" userId="ff208bdd-e69e-4a16-a659-cb1c3d459121" providerId="ADAL" clId="{1E11500E-3548-4BBB-895B-0F6D1EE5132A}" dt="2021-04-22T06:01:00.845" v="337" actId="20577"/>
          <ac:spMkLst>
            <pc:docMk/>
            <pc:sldMk cId="3782140386" sldId="357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1:04.937" v="338" actId="14100"/>
          <ac:spMkLst>
            <pc:docMk/>
            <pc:sldMk cId="3782140386" sldId="357"/>
            <ac:spMk id="3" creationId="{6AACDFB1-A851-4F23-853C-C6C7676CFB26}"/>
          </ac:spMkLst>
        </pc:spChg>
      </pc:sldChg>
      <pc:sldChg chg="modSp add mod">
        <pc:chgData name="Mashal Khan" userId="ff208bdd-e69e-4a16-a659-cb1c3d459121" providerId="ADAL" clId="{1E11500E-3548-4BBB-895B-0F6D1EE5132A}" dt="2021-04-22T06:01:40.098" v="351" actId="14100"/>
        <pc:sldMkLst>
          <pc:docMk/>
          <pc:sldMk cId="1108325573" sldId="358"/>
        </pc:sldMkLst>
        <pc:spChg chg="mod">
          <ac:chgData name="Mashal Khan" userId="ff208bdd-e69e-4a16-a659-cb1c3d459121" providerId="ADAL" clId="{1E11500E-3548-4BBB-895B-0F6D1EE5132A}" dt="2021-04-22T06:01:36.467" v="350" actId="20577"/>
          <ac:spMkLst>
            <pc:docMk/>
            <pc:sldMk cId="1108325573" sldId="358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1:40.098" v="351" actId="14100"/>
          <ac:spMkLst>
            <pc:docMk/>
            <pc:sldMk cId="1108325573" sldId="358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4.183" v="51" actId="47"/>
        <pc:sldMkLst>
          <pc:docMk/>
          <pc:sldMk cId="2464561021" sldId="358"/>
        </pc:sldMkLst>
      </pc:sldChg>
      <pc:sldChg chg="modSp add mod ord">
        <pc:chgData name="Mashal Khan" userId="ff208bdd-e69e-4a16-a659-cb1c3d459121" providerId="ADAL" clId="{1E11500E-3548-4BBB-895B-0F6D1EE5132A}" dt="2021-04-22T06:02:22.373" v="380" actId="14100"/>
        <pc:sldMkLst>
          <pc:docMk/>
          <pc:sldMk cId="2242422519" sldId="359"/>
        </pc:sldMkLst>
        <pc:spChg chg="mod">
          <ac:chgData name="Mashal Khan" userId="ff208bdd-e69e-4a16-a659-cb1c3d459121" providerId="ADAL" clId="{1E11500E-3548-4BBB-895B-0F6D1EE5132A}" dt="2021-04-22T06:02:19.130" v="379" actId="20577"/>
          <ac:spMkLst>
            <pc:docMk/>
            <pc:sldMk cId="2242422519" sldId="359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2:22.373" v="380" actId="14100"/>
          <ac:spMkLst>
            <pc:docMk/>
            <pc:sldMk cId="2242422519" sldId="359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4.979" v="54" actId="47"/>
        <pc:sldMkLst>
          <pc:docMk/>
          <pc:sldMk cId="2860255367" sldId="359"/>
        </pc:sldMkLst>
      </pc:sldChg>
      <pc:sldChg chg="modSp add mod">
        <pc:chgData name="Mashal Khan" userId="ff208bdd-e69e-4a16-a659-cb1c3d459121" providerId="ADAL" clId="{1E11500E-3548-4BBB-895B-0F6D1EE5132A}" dt="2021-04-22T06:03:06.850" v="418" actId="20577"/>
        <pc:sldMkLst>
          <pc:docMk/>
          <pc:sldMk cId="1063917535" sldId="360"/>
        </pc:sldMkLst>
        <pc:spChg chg="mod">
          <ac:chgData name="Mashal Khan" userId="ff208bdd-e69e-4a16-a659-cb1c3d459121" providerId="ADAL" clId="{1E11500E-3548-4BBB-895B-0F6D1EE5132A}" dt="2021-04-22T06:03:06.850" v="418" actId="20577"/>
          <ac:spMkLst>
            <pc:docMk/>
            <pc:sldMk cId="1063917535" sldId="360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2:44.282" v="386" actId="14100"/>
          <ac:spMkLst>
            <pc:docMk/>
            <pc:sldMk cId="1063917535" sldId="360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5.396" v="56" actId="47"/>
        <pc:sldMkLst>
          <pc:docMk/>
          <pc:sldMk cId="4149788340" sldId="360"/>
        </pc:sldMkLst>
      </pc:sldChg>
      <pc:sldChg chg="modSp add mod">
        <pc:chgData name="Mashal Khan" userId="ff208bdd-e69e-4a16-a659-cb1c3d459121" providerId="ADAL" clId="{1E11500E-3548-4BBB-895B-0F6D1EE5132A}" dt="2021-04-22T06:03:36.695" v="426"/>
        <pc:sldMkLst>
          <pc:docMk/>
          <pc:sldMk cId="2121148859" sldId="361"/>
        </pc:sldMkLst>
        <pc:spChg chg="mod">
          <ac:chgData name="Mashal Khan" userId="ff208bdd-e69e-4a16-a659-cb1c3d459121" providerId="ADAL" clId="{1E11500E-3548-4BBB-895B-0F6D1EE5132A}" dt="2021-04-22T06:03:36.695" v="426"/>
          <ac:spMkLst>
            <pc:docMk/>
            <pc:sldMk cId="2121148859" sldId="361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3:25.131" v="423" actId="14100"/>
          <ac:spMkLst>
            <pc:docMk/>
            <pc:sldMk cId="2121148859" sldId="361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6.111" v="58" actId="47"/>
        <pc:sldMkLst>
          <pc:docMk/>
          <pc:sldMk cId="2322496766" sldId="361"/>
        </pc:sldMkLst>
      </pc:sldChg>
      <pc:sldChg chg="modSp add mod">
        <pc:chgData name="Mashal Khan" userId="ff208bdd-e69e-4a16-a659-cb1c3d459121" providerId="ADAL" clId="{1E11500E-3548-4BBB-895B-0F6D1EE5132A}" dt="2021-04-22T06:05:06.863" v="472"/>
        <pc:sldMkLst>
          <pc:docMk/>
          <pc:sldMk cId="898005566" sldId="362"/>
        </pc:sldMkLst>
        <pc:spChg chg="mod">
          <ac:chgData name="Mashal Khan" userId="ff208bdd-e69e-4a16-a659-cb1c3d459121" providerId="ADAL" clId="{1E11500E-3548-4BBB-895B-0F6D1EE5132A}" dt="2021-04-22T06:05:06.863" v="472"/>
          <ac:spMkLst>
            <pc:docMk/>
            <pc:sldMk cId="898005566" sldId="362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4:58.383" v="471" actId="14100"/>
          <ac:spMkLst>
            <pc:docMk/>
            <pc:sldMk cId="898005566" sldId="362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6.352" v="59" actId="47"/>
        <pc:sldMkLst>
          <pc:docMk/>
          <pc:sldMk cId="4069192477" sldId="362"/>
        </pc:sldMkLst>
      </pc:sldChg>
      <pc:sldChg chg="del">
        <pc:chgData name="Mashal Khan" userId="ff208bdd-e69e-4a16-a659-cb1c3d459121" providerId="ADAL" clId="{1E11500E-3548-4BBB-895B-0F6D1EE5132A}" dt="2021-04-22T05:55:16.593" v="60" actId="47"/>
        <pc:sldMkLst>
          <pc:docMk/>
          <pc:sldMk cId="2171280099" sldId="363"/>
        </pc:sldMkLst>
      </pc:sldChg>
      <pc:sldChg chg="modSp add mod">
        <pc:chgData name="Mashal Khan" userId="ff208bdd-e69e-4a16-a659-cb1c3d459121" providerId="ADAL" clId="{1E11500E-3548-4BBB-895B-0F6D1EE5132A}" dt="2021-04-22T06:05:37.435" v="479"/>
        <pc:sldMkLst>
          <pc:docMk/>
          <pc:sldMk cId="2638649188" sldId="363"/>
        </pc:sldMkLst>
        <pc:spChg chg="mod">
          <ac:chgData name="Mashal Khan" userId="ff208bdd-e69e-4a16-a659-cb1c3d459121" providerId="ADAL" clId="{1E11500E-3548-4BBB-895B-0F6D1EE5132A}" dt="2021-04-22T06:05:37.435" v="479"/>
          <ac:spMkLst>
            <pc:docMk/>
            <pc:sldMk cId="2638649188" sldId="363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5:25.935" v="476" actId="14100"/>
          <ac:spMkLst>
            <pc:docMk/>
            <pc:sldMk cId="2638649188" sldId="363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6.843" v="61" actId="47"/>
        <pc:sldMkLst>
          <pc:docMk/>
          <pc:sldMk cId="774697446" sldId="364"/>
        </pc:sldMkLst>
      </pc:sldChg>
      <pc:sldChg chg="modSp add mod ord">
        <pc:chgData name="Mashal Khan" userId="ff208bdd-e69e-4a16-a659-cb1c3d459121" providerId="ADAL" clId="{1E11500E-3548-4BBB-895B-0F6D1EE5132A}" dt="2021-04-22T06:06:05.708" v="499" actId="14100"/>
        <pc:sldMkLst>
          <pc:docMk/>
          <pc:sldMk cId="1505072817" sldId="364"/>
        </pc:sldMkLst>
        <pc:spChg chg="mod">
          <ac:chgData name="Mashal Khan" userId="ff208bdd-e69e-4a16-a659-cb1c3d459121" providerId="ADAL" clId="{1E11500E-3548-4BBB-895B-0F6D1EE5132A}" dt="2021-04-22T06:06:05.708" v="499" actId="14100"/>
          <ac:spMkLst>
            <pc:docMk/>
            <pc:sldMk cId="1505072817" sldId="364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06:01.154" v="498" actId="20577"/>
          <ac:spMkLst>
            <pc:docMk/>
            <pc:sldMk cId="1505072817" sldId="364"/>
            <ac:spMk id="6" creationId="{9B8AA3D9-3BFB-47A8-813C-67FC00583076}"/>
          </ac:spMkLst>
        </pc:spChg>
      </pc:sldChg>
      <pc:sldChg chg="del">
        <pc:chgData name="Mashal Khan" userId="ff208bdd-e69e-4a16-a659-cb1c3d459121" providerId="ADAL" clId="{1E11500E-3548-4BBB-895B-0F6D1EE5132A}" dt="2021-04-22T05:55:17.042" v="62" actId="47"/>
        <pc:sldMkLst>
          <pc:docMk/>
          <pc:sldMk cId="1764687963" sldId="365"/>
        </pc:sldMkLst>
      </pc:sldChg>
      <pc:sldChg chg="modSp add mod">
        <pc:chgData name="Mashal Khan" userId="ff208bdd-e69e-4a16-a659-cb1c3d459121" providerId="ADAL" clId="{1E11500E-3548-4BBB-895B-0F6D1EE5132A}" dt="2021-04-22T06:06:33.693" v="504" actId="14100"/>
        <pc:sldMkLst>
          <pc:docMk/>
          <pc:sldMk cId="2245876566" sldId="365"/>
        </pc:sldMkLst>
        <pc:spChg chg="mod">
          <ac:chgData name="Mashal Khan" userId="ff208bdd-e69e-4a16-a659-cb1c3d459121" providerId="ADAL" clId="{1E11500E-3548-4BBB-895B-0F6D1EE5132A}" dt="2021-04-22T06:06:31.229" v="503"/>
          <ac:spMkLst>
            <pc:docMk/>
            <pc:sldMk cId="2245876566" sldId="365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6:33.693" v="504" actId="14100"/>
          <ac:spMkLst>
            <pc:docMk/>
            <pc:sldMk cId="2245876566" sldId="365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7.259" v="63" actId="47"/>
        <pc:sldMkLst>
          <pc:docMk/>
          <pc:sldMk cId="1113381667" sldId="366"/>
        </pc:sldMkLst>
      </pc:sldChg>
      <pc:sldChg chg="modSp add mod ord">
        <pc:chgData name="Mashal Khan" userId="ff208bdd-e69e-4a16-a659-cb1c3d459121" providerId="ADAL" clId="{1E11500E-3548-4BBB-895B-0F6D1EE5132A}" dt="2021-04-22T06:10:52.139" v="552" actId="255"/>
        <pc:sldMkLst>
          <pc:docMk/>
          <pc:sldMk cId="3206109307" sldId="366"/>
        </pc:sldMkLst>
        <pc:spChg chg="mod">
          <ac:chgData name="Mashal Khan" userId="ff208bdd-e69e-4a16-a659-cb1c3d459121" providerId="ADAL" clId="{1E11500E-3548-4BBB-895B-0F6D1EE5132A}" dt="2021-04-22T06:10:52.139" v="552" actId="255"/>
          <ac:spMkLst>
            <pc:docMk/>
            <pc:sldMk cId="3206109307" sldId="366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09:31.165" v="542"/>
          <ac:spMkLst>
            <pc:docMk/>
            <pc:sldMk cId="3206109307" sldId="366"/>
            <ac:spMk id="6" creationId="{9B8AA3D9-3BFB-47A8-813C-67FC00583076}"/>
          </ac:spMkLst>
        </pc:spChg>
      </pc:sldChg>
      <pc:sldChg chg="del">
        <pc:chgData name="Mashal Khan" userId="ff208bdd-e69e-4a16-a659-cb1c3d459121" providerId="ADAL" clId="{1E11500E-3548-4BBB-895B-0F6D1EE5132A}" dt="2021-04-22T05:55:17.528" v="64" actId="47"/>
        <pc:sldMkLst>
          <pc:docMk/>
          <pc:sldMk cId="1199988222" sldId="367"/>
        </pc:sldMkLst>
      </pc:sldChg>
      <pc:sldChg chg="modSp add mod">
        <pc:chgData name="Mashal Khan" userId="ff208bdd-e69e-4a16-a659-cb1c3d459121" providerId="ADAL" clId="{1E11500E-3548-4BBB-895B-0F6D1EE5132A}" dt="2021-04-22T06:08:13.689" v="518"/>
        <pc:sldMkLst>
          <pc:docMk/>
          <pc:sldMk cId="2359220597" sldId="367"/>
        </pc:sldMkLst>
        <pc:spChg chg="mod">
          <ac:chgData name="Mashal Khan" userId="ff208bdd-e69e-4a16-a659-cb1c3d459121" providerId="ADAL" clId="{1E11500E-3548-4BBB-895B-0F6D1EE5132A}" dt="2021-04-22T06:08:13.689" v="518"/>
          <ac:spMkLst>
            <pc:docMk/>
            <pc:sldMk cId="2359220597" sldId="367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8:05.058" v="517" actId="255"/>
          <ac:spMkLst>
            <pc:docMk/>
            <pc:sldMk cId="2359220597" sldId="367"/>
            <ac:spMk id="3" creationId="{6AACDFB1-A851-4F23-853C-C6C7676CFB26}"/>
          </ac:spMkLst>
        </pc:spChg>
      </pc:sldChg>
      <pc:sldChg chg="del">
        <pc:chgData name="Mashal Khan" userId="ff208bdd-e69e-4a16-a659-cb1c3d459121" providerId="ADAL" clId="{1E11500E-3548-4BBB-895B-0F6D1EE5132A}" dt="2021-04-22T05:55:17.782" v="65" actId="47"/>
        <pc:sldMkLst>
          <pc:docMk/>
          <pc:sldMk cId="240275728" sldId="368"/>
        </pc:sldMkLst>
      </pc:sldChg>
      <pc:sldChg chg="modSp add mod ord">
        <pc:chgData name="Mashal Khan" userId="ff208bdd-e69e-4a16-a659-cb1c3d459121" providerId="ADAL" clId="{1E11500E-3548-4BBB-895B-0F6D1EE5132A}" dt="2021-04-22T06:07:02.669" v="512"/>
        <pc:sldMkLst>
          <pc:docMk/>
          <pc:sldMk cId="3075041683" sldId="368"/>
        </pc:sldMkLst>
        <pc:spChg chg="mod">
          <ac:chgData name="Mashal Khan" userId="ff208bdd-e69e-4a16-a659-cb1c3d459121" providerId="ADAL" clId="{1E11500E-3548-4BBB-895B-0F6D1EE5132A}" dt="2021-04-22T06:06:52.779" v="511" actId="14100"/>
          <ac:spMkLst>
            <pc:docMk/>
            <pc:sldMk cId="3075041683" sldId="368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07:02.669" v="512"/>
          <ac:spMkLst>
            <pc:docMk/>
            <pc:sldMk cId="3075041683" sldId="368"/>
            <ac:spMk id="6" creationId="{9B8AA3D9-3BFB-47A8-813C-67FC00583076}"/>
          </ac:spMkLst>
        </pc:spChg>
      </pc:sldChg>
      <pc:sldChg chg="del">
        <pc:chgData name="Mashal Khan" userId="ff208bdd-e69e-4a16-a659-cb1c3d459121" providerId="ADAL" clId="{1E11500E-3548-4BBB-895B-0F6D1EE5132A}" dt="2021-04-22T05:55:18.345" v="67" actId="47"/>
        <pc:sldMkLst>
          <pc:docMk/>
          <pc:sldMk cId="440725288" sldId="369"/>
        </pc:sldMkLst>
      </pc:sldChg>
      <pc:sldChg chg="addSp delSp modSp add mod">
        <pc:chgData name="Mashal Khan" userId="ff208bdd-e69e-4a16-a659-cb1c3d459121" providerId="ADAL" clId="{1E11500E-3548-4BBB-895B-0F6D1EE5132A}" dt="2021-04-26T05:16:33.907" v="636"/>
        <pc:sldMkLst>
          <pc:docMk/>
          <pc:sldMk cId="1791323940" sldId="369"/>
        </pc:sldMkLst>
        <pc:spChg chg="mod">
          <ac:chgData name="Mashal Khan" userId="ff208bdd-e69e-4a16-a659-cb1c3d459121" providerId="ADAL" clId="{1E11500E-3548-4BBB-895B-0F6D1EE5132A}" dt="2021-04-22T06:09:14.924" v="533"/>
          <ac:spMkLst>
            <pc:docMk/>
            <pc:sldMk cId="1791323940" sldId="369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09:05.054" v="532"/>
          <ac:spMkLst>
            <pc:docMk/>
            <pc:sldMk cId="1791323940" sldId="369"/>
            <ac:spMk id="3" creationId="{6AACDFB1-A851-4F23-853C-C6C7676CFB26}"/>
          </ac:spMkLst>
        </pc:spChg>
        <pc:grpChg chg="mod">
          <ac:chgData name="Mashal Khan" userId="ff208bdd-e69e-4a16-a659-cb1c3d459121" providerId="ADAL" clId="{1E11500E-3548-4BBB-895B-0F6D1EE5132A}" dt="2021-04-26T05:16:10.736" v="623"/>
          <ac:grpSpMkLst>
            <pc:docMk/>
            <pc:sldMk cId="1791323940" sldId="369"/>
            <ac:grpSpMk id="21" creationId="{7ADE0840-8B48-48F5-AC03-20EDBF7FC75A}"/>
          </ac:grpSpMkLst>
        </pc:grpChg>
        <pc:grpChg chg="mod">
          <ac:chgData name="Mashal Khan" userId="ff208bdd-e69e-4a16-a659-cb1c3d459121" providerId="ADAL" clId="{1E11500E-3548-4BBB-895B-0F6D1EE5132A}" dt="2021-04-26T05:16:10.736" v="623"/>
          <ac:grpSpMkLst>
            <pc:docMk/>
            <pc:sldMk cId="1791323940" sldId="369"/>
            <ac:grpSpMk id="22" creationId="{6B1C31F4-9538-4CEB-B5F0-463BC83A6AB1}"/>
          </ac:grpSpMkLst>
        </pc:grpChg>
        <pc:grpChg chg="mod">
          <ac:chgData name="Mashal Khan" userId="ff208bdd-e69e-4a16-a659-cb1c3d459121" providerId="ADAL" clId="{1E11500E-3548-4BBB-895B-0F6D1EE5132A}" dt="2021-04-26T05:16:10.736" v="623"/>
          <ac:grpSpMkLst>
            <pc:docMk/>
            <pc:sldMk cId="1791323940" sldId="369"/>
            <ac:grpSpMk id="23" creationId="{86705878-1BB1-4E51-AC0C-FED66EFCFC01}"/>
          </ac:grpSpMkLst>
        </pc:grpChg>
        <pc:grpChg chg="del mod">
          <ac:chgData name="Mashal Khan" userId="ff208bdd-e69e-4a16-a659-cb1c3d459121" providerId="ADAL" clId="{1E11500E-3548-4BBB-895B-0F6D1EE5132A}" dt="2021-04-26T05:16:33.907" v="636"/>
          <ac:grpSpMkLst>
            <pc:docMk/>
            <pc:sldMk cId="1791323940" sldId="369"/>
            <ac:grpSpMk id="34" creationId="{7AC897E2-AC63-4244-B040-32107F35D5E0}"/>
          </ac:grpSpMkLst>
        </pc:grpChg>
        <pc:grpChg chg="mod">
          <ac:chgData name="Mashal Khan" userId="ff208bdd-e69e-4a16-a659-cb1c3d459121" providerId="ADAL" clId="{1E11500E-3548-4BBB-895B-0F6D1EE5132A}" dt="2021-04-26T05:16:31.872" v="634"/>
          <ac:grpSpMkLst>
            <pc:docMk/>
            <pc:sldMk cId="1791323940" sldId="369"/>
            <ac:grpSpMk id="35" creationId="{12C64188-B3C5-4E86-952D-5EF372775822}"/>
          </ac:grpSpMkLst>
        </pc:grpChg>
        <pc:grpChg chg="mod">
          <ac:chgData name="Mashal Khan" userId="ff208bdd-e69e-4a16-a659-cb1c3d459121" providerId="ADAL" clId="{1E11500E-3548-4BBB-895B-0F6D1EE5132A}" dt="2021-04-26T05:16:33.907" v="636"/>
          <ac:grpSpMkLst>
            <pc:docMk/>
            <pc:sldMk cId="1791323940" sldId="369"/>
            <ac:grpSpMk id="37" creationId="{93E5EAAE-3C64-4990-AE19-8D9347F5D6D5}"/>
          </ac:grpSpMkLst>
        </pc:grp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4" creationId="{E25CB877-E5A1-4A48-8168-53679B7326AA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5" creationId="{DE3AFE7E-A6C9-4C6F-A4A4-5D7EA962B637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6" creationId="{1E01BFB1-E29D-4BB8-82D7-643D5563E299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7" creationId="{7D05FB6E-992D-4106-BA15-8DAFC0356FE7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1" creationId="{675165AC-21E4-432C-AD9A-2A46464150AB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3" creationId="{6A4E3669-A35B-4163-920D-DC8BB4E71803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4" creationId="{F97380C1-9B3C-4100-99A9-E3BE0BA1F541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5" creationId="{0BDE09FD-D611-46FE-9DA5-3BB35D39E51D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6" creationId="{165B63D4-854B-4899-B533-EAB99C226E42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7" creationId="{22F49FAD-C3F3-4809-BB40-55310587576E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8" creationId="{44E1AEC2-CD5C-4986-9A13-3160540CE616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19" creationId="{431DE6A3-93C7-40F6-9EE8-689BE0D3C97E}"/>
          </ac:inkMkLst>
        </pc:inkChg>
        <pc:inkChg chg="add mod">
          <ac:chgData name="Mashal Khan" userId="ff208bdd-e69e-4a16-a659-cb1c3d459121" providerId="ADAL" clId="{1E11500E-3548-4BBB-895B-0F6D1EE5132A}" dt="2021-04-26T05:16:10.736" v="623"/>
          <ac:inkMkLst>
            <pc:docMk/>
            <pc:sldMk cId="1791323940" sldId="369"/>
            <ac:inkMk id="20" creationId="{79E329E3-9F23-48B5-AC1B-009F90C74C58}"/>
          </ac:inkMkLst>
        </pc:inkChg>
        <pc:inkChg chg="add mod">
          <ac:chgData name="Mashal Khan" userId="ff208bdd-e69e-4a16-a659-cb1c3d459121" providerId="ADAL" clId="{1E11500E-3548-4BBB-895B-0F6D1EE5132A}" dt="2021-04-26T05:16:31.872" v="634"/>
          <ac:inkMkLst>
            <pc:docMk/>
            <pc:sldMk cId="1791323940" sldId="369"/>
            <ac:inkMk id="24" creationId="{F415BD19-58AF-4141-8EC8-702CFDBE50F3}"/>
          </ac:inkMkLst>
        </pc:inkChg>
        <pc:inkChg chg="add mod">
          <ac:chgData name="Mashal Khan" userId="ff208bdd-e69e-4a16-a659-cb1c3d459121" providerId="ADAL" clId="{1E11500E-3548-4BBB-895B-0F6D1EE5132A}" dt="2021-04-26T05:16:31.872" v="634"/>
          <ac:inkMkLst>
            <pc:docMk/>
            <pc:sldMk cId="1791323940" sldId="369"/>
            <ac:inkMk id="25" creationId="{5C5CE16F-2BDD-41C1-9A56-FEDBA7327C2C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26" creationId="{71B063A4-8B07-40CE-A19B-B8B8F5E0892D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27" creationId="{8E175715-6F64-4206-BBCB-52FE36FC2886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28" creationId="{361277D3-B38D-4A2F-BEE7-64E7900ED089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29" creationId="{1D2B0B97-7ECA-4E73-A8AC-33BB4BBA4B2D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30" creationId="{986CA3AB-A0B7-4580-AB9E-DD97EBFFDC8E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31" creationId="{1EAA1EC8-3C7B-4722-B28B-C4B626B9E7ED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32" creationId="{D2155F31-0E67-43F2-8B62-62D4F8BBF031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33" creationId="{DF1562C6-9404-4D40-9F7F-AB54E1EC8562}"/>
          </ac:inkMkLst>
        </pc:inkChg>
        <pc:inkChg chg="add mod">
          <ac:chgData name="Mashal Khan" userId="ff208bdd-e69e-4a16-a659-cb1c3d459121" providerId="ADAL" clId="{1E11500E-3548-4BBB-895B-0F6D1EE5132A}" dt="2021-04-26T05:16:33.907" v="636"/>
          <ac:inkMkLst>
            <pc:docMk/>
            <pc:sldMk cId="1791323940" sldId="369"/>
            <ac:inkMk id="36" creationId="{80FFAB98-42EE-436E-B3E5-55C565A26C1F}"/>
          </ac:inkMkLst>
        </pc:inkChg>
      </pc:sldChg>
      <pc:sldChg chg="modSp add mod ord">
        <pc:chgData name="Mashal Khan" userId="ff208bdd-e69e-4a16-a659-cb1c3d459121" providerId="ADAL" clId="{1E11500E-3548-4BBB-895B-0F6D1EE5132A}" dt="2021-04-22T06:08:46.597" v="529" actId="14100"/>
        <pc:sldMkLst>
          <pc:docMk/>
          <pc:sldMk cId="2383543193" sldId="370"/>
        </pc:sldMkLst>
        <pc:spChg chg="mod">
          <ac:chgData name="Mashal Khan" userId="ff208bdd-e69e-4a16-a659-cb1c3d459121" providerId="ADAL" clId="{1E11500E-3548-4BBB-895B-0F6D1EE5132A}" dt="2021-04-22T06:08:46.597" v="529" actId="14100"/>
          <ac:spMkLst>
            <pc:docMk/>
            <pc:sldMk cId="2383543193" sldId="370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08:31.651" v="523"/>
          <ac:spMkLst>
            <pc:docMk/>
            <pc:sldMk cId="2383543193" sldId="370"/>
            <ac:spMk id="6" creationId="{9B8AA3D9-3BFB-47A8-813C-67FC00583076}"/>
          </ac:spMkLst>
        </pc:spChg>
      </pc:sldChg>
      <pc:sldChg chg="del">
        <pc:chgData name="Mashal Khan" userId="ff208bdd-e69e-4a16-a659-cb1c3d459121" providerId="ADAL" clId="{1E11500E-3548-4BBB-895B-0F6D1EE5132A}" dt="2021-04-22T05:55:18.616" v="68" actId="47"/>
        <pc:sldMkLst>
          <pc:docMk/>
          <pc:sldMk cId="3991646209" sldId="370"/>
        </pc:sldMkLst>
      </pc:sldChg>
      <pc:sldChg chg="del">
        <pc:chgData name="Mashal Khan" userId="ff208bdd-e69e-4a16-a659-cb1c3d459121" providerId="ADAL" clId="{1E11500E-3548-4BBB-895B-0F6D1EE5132A}" dt="2021-04-22T05:55:18.858" v="69" actId="47"/>
        <pc:sldMkLst>
          <pc:docMk/>
          <pc:sldMk cId="3877077100" sldId="371"/>
        </pc:sldMkLst>
      </pc:sldChg>
      <pc:sldChg chg="modSp add mod">
        <pc:chgData name="Mashal Khan" userId="ff208bdd-e69e-4a16-a659-cb1c3d459121" providerId="ADAL" clId="{1E11500E-3548-4BBB-895B-0F6D1EE5132A}" dt="2021-04-22T06:11:42.061" v="557"/>
        <pc:sldMkLst>
          <pc:docMk/>
          <pc:sldMk cId="4281459053" sldId="371"/>
        </pc:sldMkLst>
        <pc:spChg chg="mod">
          <ac:chgData name="Mashal Khan" userId="ff208bdd-e69e-4a16-a659-cb1c3d459121" providerId="ADAL" clId="{1E11500E-3548-4BBB-895B-0F6D1EE5132A}" dt="2021-04-22T06:11:42.061" v="557"/>
          <ac:spMkLst>
            <pc:docMk/>
            <pc:sldMk cId="4281459053" sldId="371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11:33.615" v="556" actId="14100"/>
          <ac:spMkLst>
            <pc:docMk/>
            <pc:sldMk cId="4281459053" sldId="371"/>
            <ac:spMk id="3" creationId="{6AACDFB1-A851-4F23-853C-C6C7676CFB26}"/>
          </ac:spMkLst>
        </pc:spChg>
      </pc:sldChg>
      <pc:sldChg chg="modSp add mod ord">
        <pc:chgData name="Mashal Khan" userId="ff208bdd-e69e-4a16-a659-cb1c3d459121" providerId="ADAL" clId="{1E11500E-3548-4BBB-895B-0F6D1EE5132A}" dt="2021-04-22T06:09:51.204" v="547" actId="255"/>
        <pc:sldMkLst>
          <pc:docMk/>
          <pc:sldMk cId="449651680" sldId="372"/>
        </pc:sldMkLst>
        <pc:spChg chg="mod">
          <ac:chgData name="Mashal Khan" userId="ff208bdd-e69e-4a16-a659-cb1c3d459121" providerId="ADAL" clId="{1E11500E-3548-4BBB-895B-0F6D1EE5132A}" dt="2021-04-22T06:09:51.204" v="547" actId="255"/>
          <ac:spMkLst>
            <pc:docMk/>
            <pc:sldMk cId="449651680" sldId="372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09:28.644" v="541"/>
          <ac:spMkLst>
            <pc:docMk/>
            <pc:sldMk cId="449651680" sldId="372"/>
            <ac:spMk id="6" creationId="{9B8AA3D9-3BFB-47A8-813C-67FC00583076}"/>
          </ac:spMkLst>
        </pc:spChg>
      </pc:sldChg>
      <pc:sldChg chg="del">
        <pc:chgData name="Mashal Khan" userId="ff208bdd-e69e-4a16-a659-cb1c3d459121" providerId="ADAL" clId="{1E11500E-3548-4BBB-895B-0F6D1EE5132A}" dt="2021-04-22T05:55:19.112" v="70" actId="47"/>
        <pc:sldMkLst>
          <pc:docMk/>
          <pc:sldMk cId="3313472271" sldId="372"/>
        </pc:sldMkLst>
      </pc:sldChg>
      <pc:sldChg chg="del">
        <pc:chgData name="Mashal Khan" userId="ff208bdd-e69e-4a16-a659-cb1c3d459121" providerId="ADAL" clId="{1E11500E-3548-4BBB-895B-0F6D1EE5132A}" dt="2021-04-22T05:55:19.423" v="71" actId="47"/>
        <pc:sldMkLst>
          <pc:docMk/>
          <pc:sldMk cId="459720214" sldId="373"/>
        </pc:sldMkLst>
      </pc:sldChg>
      <pc:sldChg chg="modSp add mod">
        <pc:chgData name="Mashal Khan" userId="ff208bdd-e69e-4a16-a659-cb1c3d459121" providerId="ADAL" clId="{1E11500E-3548-4BBB-895B-0F6D1EE5132A}" dt="2021-04-22T06:14:13.471" v="604" actId="20577"/>
        <pc:sldMkLst>
          <pc:docMk/>
          <pc:sldMk cId="581368013" sldId="373"/>
        </pc:sldMkLst>
        <pc:spChg chg="mod">
          <ac:chgData name="Mashal Khan" userId="ff208bdd-e69e-4a16-a659-cb1c3d459121" providerId="ADAL" clId="{1E11500E-3548-4BBB-895B-0F6D1EE5132A}" dt="2021-04-22T06:14:08.178" v="593" actId="27636"/>
          <ac:spMkLst>
            <pc:docMk/>
            <pc:sldMk cId="581368013" sldId="373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14:13.471" v="604" actId="20577"/>
          <ac:spMkLst>
            <pc:docMk/>
            <pc:sldMk cId="581368013" sldId="373"/>
            <ac:spMk id="6" creationId="{9B8AA3D9-3BFB-47A8-813C-67FC00583076}"/>
          </ac:spMkLst>
        </pc:spChg>
      </pc:sldChg>
      <pc:sldChg chg="modSp add mod">
        <pc:chgData name="Mashal Khan" userId="ff208bdd-e69e-4a16-a659-cb1c3d459121" providerId="ADAL" clId="{1E11500E-3548-4BBB-895B-0F6D1EE5132A}" dt="2021-04-22T06:12:38.329" v="567"/>
        <pc:sldMkLst>
          <pc:docMk/>
          <pc:sldMk cId="1921922081" sldId="374"/>
        </pc:sldMkLst>
        <pc:spChg chg="mod">
          <ac:chgData name="Mashal Khan" userId="ff208bdd-e69e-4a16-a659-cb1c3d459121" providerId="ADAL" clId="{1E11500E-3548-4BBB-895B-0F6D1EE5132A}" dt="2021-04-22T06:12:38.329" v="567"/>
          <ac:spMkLst>
            <pc:docMk/>
            <pc:sldMk cId="1921922081" sldId="374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12:30.361" v="566"/>
          <ac:spMkLst>
            <pc:docMk/>
            <pc:sldMk cId="1921922081" sldId="374"/>
            <ac:spMk id="3" creationId="{6AACDFB1-A851-4F23-853C-C6C7676CFB26}"/>
          </ac:spMkLst>
        </pc:spChg>
      </pc:sldChg>
      <pc:sldChg chg="modSp add mod ord">
        <pc:chgData name="Mashal Khan" userId="ff208bdd-e69e-4a16-a659-cb1c3d459121" providerId="ADAL" clId="{1E11500E-3548-4BBB-895B-0F6D1EE5132A}" dt="2021-04-22T06:12:04.647" v="563"/>
        <pc:sldMkLst>
          <pc:docMk/>
          <pc:sldMk cId="3808504157" sldId="375"/>
        </pc:sldMkLst>
        <pc:spChg chg="mod">
          <ac:chgData name="Mashal Khan" userId="ff208bdd-e69e-4a16-a659-cb1c3d459121" providerId="ADAL" clId="{1E11500E-3548-4BBB-895B-0F6D1EE5132A}" dt="2021-04-22T06:11:54.229" v="562"/>
          <ac:spMkLst>
            <pc:docMk/>
            <pc:sldMk cId="3808504157" sldId="375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12:04.647" v="563"/>
          <ac:spMkLst>
            <pc:docMk/>
            <pc:sldMk cId="3808504157" sldId="375"/>
            <ac:spMk id="6" creationId="{9B8AA3D9-3BFB-47A8-813C-67FC00583076}"/>
          </ac:spMkLst>
        </pc:spChg>
      </pc:sldChg>
      <pc:sldChg chg="modSp add mod">
        <pc:chgData name="Mashal Khan" userId="ff208bdd-e69e-4a16-a659-cb1c3d459121" providerId="ADAL" clId="{1E11500E-3548-4BBB-895B-0F6D1EE5132A}" dt="2021-04-22T06:13:14.952" v="582" actId="20577"/>
        <pc:sldMkLst>
          <pc:docMk/>
          <pc:sldMk cId="2333399908" sldId="376"/>
        </pc:sldMkLst>
        <pc:spChg chg="mod">
          <ac:chgData name="Mashal Khan" userId="ff208bdd-e69e-4a16-a659-cb1c3d459121" providerId="ADAL" clId="{1E11500E-3548-4BBB-895B-0F6D1EE5132A}" dt="2021-04-22T06:13:14.952" v="582" actId="20577"/>
          <ac:spMkLst>
            <pc:docMk/>
            <pc:sldMk cId="2333399908" sldId="376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13:11.214" v="577"/>
          <ac:spMkLst>
            <pc:docMk/>
            <pc:sldMk cId="2333399908" sldId="376"/>
            <ac:spMk id="3" creationId="{6AACDFB1-A851-4F23-853C-C6C7676CFB26}"/>
          </ac:spMkLst>
        </pc:spChg>
      </pc:sldChg>
      <pc:sldChg chg="modSp add mod ord">
        <pc:chgData name="Mashal Khan" userId="ff208bdd-e69e-4a16-a659-cb1c3d459121" providerId="ADAL" clId="{1E11500E-3548-4BBB-895B-0F6D1EE5132A}" dt="2021-04-22T06:12:56.860" v="574" actId="14100"/>
        <pc:sldMkLst>
          <pc:docMk/>
          <pc:sldMk cId="2359313381" sldId="377"/>
        </pc:sldMkLst>
        <pc:spChg chg="mod">
          <ac:chgData name="Mashal Khan" userId="ff208bdd-e69e-4a16-a659-cb1c3d459121" providerId="ADAL" clId="{1E11500E-3548-4BBB-895B-0F6D1EE5132A}" dt="2021-04-22T06:12:56.860" v="574" actId="14100"/>
          <ac:spMkLst>
            <pc:docMk/>
            <pc:sldMk cId="2359313381" sldId="377"/>
            <ac:spMk id="3" creationId="{6AACDFB1-A851-4F23-853C-C6C7676CFB26}"/>
          </ac:spMkLst>
        </pc:spChg>
        <pc:spChg chg="mod">
          <ac:chgData name="Mashal Khan" userId="ff208bdd-e69e-4a16-a659-cb1c3d459121" providerId="ADAL" clId="{1E11500E-3548-4BBB-895B-0F6D1EE5132A}" dt="2021-04-22T06:12:48.272" v="572"/>
          <ac:spMkLst>
            <pc:docMk/>
            <pc:sldMk cId="2359313381" sldId="377"/>
            <ac:spMk id="6" creationId="{9B8AA3D9-3BFB-47A8-813C-67FC00583076}"/>
          </ac:spMkLst>
        </pc:spChg>
      </pc:sldChg>
      <pc:sldChg chg="modSp add mod">
        <pc:chgData name="Mashal Khan" userId="ff208bdd-e69e-4a16-a659-cb1c3d459121" providerId="ADAL" clId="{1E11500E-3548-4BBB-895B-0F6D1EE5132A}" dt="2021-04-22T06:13:47.408" v="587" actId="14100"/>
        <pc:sldMkLst>
          <pc:docMk/>
          <pc:sldMk cId="1423084256" sldId="378"/>
        </pc:sldMkLst>
        <pc:spChg chg="mod">
          <ac:chgData name="Mashal Khan" userId="ff208bdd-e69e-4a16-a659-cb1c3d459121" providerId="ADAL" clId="{1E11500E-3548-4BBB-895B-0F6D1EE5132A}" dt="2021-04-22T06:13:43.470" v="586"/>
          <ac:spMkLst>
            <pc:docMk/>
            <pc:sldMk cId="1423084256" sldId="378"/>
            <ac:spMk id="2" creationId="{70EBF948-69EE-45C5-8123-189F6DEE22B7}"/>
          </ac:spMkLst>
        </pc:spChg>
        <pc:spChg chg="mod">
          <ac:chgData name="Mashal Khan" userId="ff208bdd-e69e-4a16-a659-cb1c3d459121" providerId="ADAL" clId="{1E11500E-3548-4BBB-895B-0F6D1EE5132A}" dt="2021-04-22T06:13:47.408" v="587" actId="14100"/>
          <ac:spMkLst>
            <pc:docMk/>
            <pc:sldMk cId="1423084256" sldId="378"/>
            <ac:spMk id="3" creationId="{6AACDFB1-A851-4F23-853C-C6C7676CFB26}"/>
          </ac:spMkLst>
        </pc:spChg>
      </pc:sldChg>
      <pc:sldChg chg="add del">
        <pc:chgData name="Mashal Khan" userId="ff208bdd-e69e-4a16-a659-cb1c3d459121" providerId="ADAL" clId="{1E11500E-3548-4BBB-895B-0F6D1EE5132A}" dt="2021-04-22T06:14:35.365" v="609" actId="47"/>
        <pc:sldMkLst>
          <pc:docMk/>
          <pc:sldMk cId="3925172840" sldId="379"/>
        </pc:sldMkLst>
      </pc:sldChg>
      <pc:sldMasterChg chg="delSldLayout">
        <pc:chgData name="Mashal Khan" userId="ff208bdd-e69e-4a16-a659-cb1c3d459121" providerId="ADAL" clId="{1E11500E-3548-4BBB-895B-0F6D1EE5132A}" dt="2021-04-22T05:55:30.440" v="91" actId="47"/>
        <pc:sldMasterMkLst>
          <pc:docMk/>
          <pc:sldMasterMk cId="1144944196" sldId="2147483648"/>
        </pc:sldMasterMkLst>
        <pc:sldLayoutChg chg="del">
          <pc:chgData name="Mashal Khan" userId="ff208bdd-e69e-4a16-a659-cb1c3d459121" providerId="ADAL" clId="{1E11500E-3548-4BBB-895B-0F6D1EE5132A}" dt="2021-04-22T05:55:30.440" v="91" actId="47"/>
          <pc:sldLayoutMkLst>
            <pc:docMk/>
            <pc:sldMasterMk cId="1144944196" sldId="2147483648"/>
            <pc:sldLayoutMk cId="1736517944" sldId="2147483660"/>
          </pc:sldLayoutMkLst>
        </pc:sldLayoutChg>
        <pc:sldLayoutChg chg="del">
          <pc:chgData name="Mashal Khan" userId="ff208bdd-e69e-4a16-a659-cb1c3d459121" providerId="ADAL" clId="{1E11500E-3548-4BBB-895B-0F6D1EE5132A}" dt="2021-04-22T05:55:23.601" v="82" actId="47"/>
          <pc:sldLayoutMkLst>
            <pc:docMk/>
            <pc:sldMasterMk cId="1144944196" sldId="2147483648"/>
            <pc:sldLayoutMk cId="2954071204" sldId="2147483661"/>
          </pc:sldLayoutMkLst>
        </pc:sldLayoutChg>
      </pc:sldMasterChg>
    </pc:docChg>
  </pc:docChgLst>
  <pc:docChgLst>
    <pc:chgData name="Mashal Khan" userId="ff208bdd-e69e-4a16-a659-cb1c3d459121" providerId="ADAL" clId="{7BCA98A8-7391-466C-9E14-5C8A97F7FE5E}"/>
    <pc:docChg chg="undo custSel addSld delSld modSld sldOrd">
      <pc:chgData name="Mashal Khan" userId="ff208bdd-e69e-4a16-a659-cb1c3d459121" providerId="ADAL" clId="{7BCA98A8-7391-466C-9E14-5C8A97F7FE5E}" dt="2021-03-15T09:26:18.421" v="478"/>
      <pc:docMkLst>
        <pc:docMk/>
      </pc:docMkLst>
      <pc:sldChg chg="modSp mod modAnim">
        <pc:chgData name="Mashal Khan" userId="ff208bdd-e69e-4a16-a659-cb1c3d459121" providerId="ADAL" clId="{7BCA98A8-7391-466C-9E14-5C8A97F7FE5E}" dt="2021-03-14T13:42:31.270" v="15" actId="20577"/>
        <pc:sldMkLst>
          <pc:docMk/>
          <pc:sldMk cId="1512251870" sldId="256"/>
        </pc:sldMkLst>
        <pc:spChg chg="mod">
          <ac:chgData name="Mashal Khan" userId="ff208bdd-e69e-4a16-a659-cb1c3d459121" providerId="ADAL" clId="{7BCA98A8-7391-466C-9E14-5C8A97F7FE5E}" dt="2021-03-14T13:42:31.270" v="15" actId="20577"/>
          <ac:spMkLst>
            <pc:docMk/>
            <pc:sldMk cId="1512251870" sldId="256"/>
            <ac:spMk id="3" creationId="{9560E7F2-ADF6-4045-969A-C44CC20DC8D0}"/>
          </ac:spMkLst>
        </pc:spChg>
      </pc:sldChg>
      <pc:sldChg chg="del">
        <pc:chgData name="Mashal Khan" userId="ff208bdd-e69e-4a16-a659-cb1c3d459121" providerId="ADAL" clId="{7BCA98A8-7391-466C-9E14-5C8A97F7FE5E}" dt="2021-03-14T13:45:47.464" v="18" actId="47"/>
        <pc:sldMkLst>
          <pc:docMk/>
          <pc:sldMk cId="557303107" sldId="315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1469891887" sldId="319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128400261" sldId="320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585415316" sldId="321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772035171" sldId="322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697561271" sldId="323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64932476" sldId="324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935871096" sldId="325"/>
        </pc:sldMkLst>
      </pc:sldChg>
      <pc:sldChg chg="addSp modSp add del mod setBg">
        <pc:chgData name="Mashal Khan" userId="ff208bdd-e69e-4a16-a659-cb1c3d459121" providerId="ADAL" clId="{7BCA98A8-7391-466C-9E14-5C8A97F7FE5E}" dt="2021-03-15T05:05:33.360" v="101" actId="26606"/>
        <pc:sldMkLst>
          <pc:docMk/>
          <pc:sldMk cId="3082191478" sldId="326"/>
        </pc:sldMkLst>
        <pc:spChg chg="mod">
          <ac:chgData name="Mashal Khan" userId="ff208bdd-e69e-4a16-a659-cb1c3d459121" providerId="ADAL" clId="{7BCA98A8-7391-466C-9E14-5C8A97F7FE5E}" dt="2021-03-15T05:05:33.360" v="101" actId="26606"/>
          <ac:spMkLst>
            <pc:docMk/>
            <pc:sldMk cId="3082191478" sldId="326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5:33.360" v="101" actId="26606"/>
          <ac:spMkLst>
            <pc:docMk/>
            <pc:sldMk cId="3082191478" sldId="326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5:33.360" v="101" actId="26606"/>
          <ac:spMkLst>
            <pc:docMk/>
            <pc:sldMk cId="3082191478" sldId="326"/>
            <ac:spMk id="5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5:33.360" v="101" actId="26606"/>
          <ac:picMkLst>
            <pc:docMk/>
            <pc:sldMk cId="3082191478" sldId="326"/>
            <ac:picMk id="6" creationId="{3AA16612-ACD2-4A16-8F2B-4514FD6BF28F}"/>
          </ac:picMkLst>
        </pc:pic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567233804" sldId="328"/>
        </pc:sldMkLst>
      </pc:sldChg>
      <pc:sldChg chg="addSp modSp add mod setBg">
        <pc:chgData name="Mashal Khan" userId="ff208bdd-e69e-4a16-a659-cb1c3d459121" providerId="ADAL" clId="{7BCA98A8-7391-466C-9E14-5C8A97F7FE5E}" dt="2021-03-15T06:22:45.557" v="340" actId="20577"/>
        <pc:sldMkLst>
          <pc:docMk/>
          <pc:sldMk cId="765486922" sldId="328"/>
        </pc:sldMkLst>
        <pc:spChg chg="mo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6:22:45.557" v="340" actId="20577"/>
          <ac:spMkLst>
            <pc:docMk/>
            <pc:sldMk cId="765486922" sldId="328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8" creationId="{09588DA8-065E-4F6F-8EFD-43104AB2E0CF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10" creationId="{C4285719-470E-454C-AF62-8323075F1F5B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12" creationId="{CD9FE4EF-C4D8-49A0-B2FF-81D8DB7D8A24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14" creationId="{4300840D-0A0B-4512-BACA-B439D5B9C57C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16" creationId="{D2B78728-A580-49A7-84F9-6EF6F583ADE0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18" creationId="{38FAA1A1-D861-433F-88FA-1E9D6FD31D11}"/>
          </ac:spMkLst>
        </pc:spChg>
        <pc:spChg chg="add">
          <ac:chgData name="Mashal Khan" userId="ff208bdd-e69e-4a16-a659-cb1c3d459121" providerId="ADAL" clId="{7BCA98A8-7391-466C-9E14-5C8A97F7FE5E}" dt="2021-03-14T13:50:00.939" v="21" actId="26606"/>
          <ac:spMkLst>
            <pc:docMk/>
            <pc:sldMk cId="765486922" sldId="328"/>
            <ac:spMk id="20" creationId="{8D71EDA1-87BF-4D5D-AB79-F346FD19278A}"/>
          </ac:spMkLst>
        </pc:spChg>
      </pc:sldChg>
      <pc:sldChg chg="add">
        <pc:chgData name="Mashal Khan" userId="ff208bdd-e69e-4a16-a659-cb1c3d459121" providerId="ADAL" clId="{7BCA98A8-7391-466C-9E14-5C8A97F7FE5E}" dt="2021-03-14T13:45:35.177" v="17"/>
        <pc:sldMkLst>
          <pc:docMk/>
          <pc:sldMk cId="1050657399" sldId="329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229872603" sldId="329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73341258" sldId="330"/>
        </pc:sldMkLst>
      </pc:sldChg>
      <pc:sldChg chg="addSp delSp modSp add mod setBg">
        <pc:chgData name="Mashal Khan" userId="ff208bdd-e69e-4a16-a659-cb1c3d459121" providerId="ADAL" clId="{7BCA98A8-7391-466C-9E14-5C8A97F7FE5E}" dt="2021-03-15T06:50:44.489" v="350" actId="20577"/>
        <pc:sldMkLst>
          <pc:docMk/>
          <pc:sldMk cId="1832562549" sldId="330"/>
        </pc:sldMkLst>
        <pc:spChg chg="mod">
          <ac:chgData name="Mashal Khan" userId="ff208bdd-e69e-4a16-a659-cb1c3d459121" providerId="ADAL" clId="{7BCA98A8-7391-466C-9E14-5C8A97F7FE5E}" dt="2021-03-14T13:50:48.148" v="25" actId="26606"/>
          <ac:spMkLst>
            <pc:docMk/>
            <pc:sldMk cId="1832562549" sldId="330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6:50:44.489" v="350" actId="20577"/>
          <ac:spMkLst>
            <pc:docMk/>
            <pc:sldMk cId="1832562549" sldId="330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8" creationId="{09588DA8-065E-4F6F-8EFD-43104AB2E0CF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10" creationId="{C4285719-470E-454C-AF62-8323075F1F5B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12" creationId="{CD9FE4EF-C4D8-49A0-B2FF-81D8DB7D8A24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14" creationId="{4300840D-0A0B-4512-BACA-B439D5B9C57C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16" creationId="{D2B78728-A580-49A7-84F9-6EF6F583ADE0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18" creationId="{38FAA1A1-D861-433F-88FA-1E9D6FD31D11}"/>
          </ac:spMkLst>
        </pc:spChg>
        <pc:spChg chg="add del">
          <ac:chgData name="Mashal Khan" userId="ff208bdd-e69e-4a16-a659-cb1c3d459121" providerId="ADAL" clId="{7BCA98A8-7391-466C-9E14-5C8A97F7FE5E}" dt="2021-03-14T13:50:48.147" v="24" actId="26606"/>
          <ac:spMkLst>
            <pc:docMk/>
            <pc:sldMk cId="1832562549" sldId="330"/>
            <ac:spMk id="20" creationId="{8D71EDA1-87BF-4D5D-AB79-F346FD19278A}"/>
          </ac:spMkLst>
        </pc:spChg>
        <pc:spChg chg="add">
          <ac:chgData name="Mashal Khan" userId="ff208bdd-e69e-4a16-a659-cb1c3d459121" providerId="ADAL" clId="{7BCA98A8-7391-466C-9E14-5C8A97F7FE5E}" dt="2021-03-14T13:50:48.148" v="25" actId="26606"/>
          <ac:spMkLst>
            <pc:docMk/>
            <pc:sldMk cId="1832562549" sldId="330"/>
            <ac:spMk id="22" creationId="{979E27D9-03C7-44E2-9FF8-15D0C8506AF7}"/>
          </ac:spMkLst>
        </pc:spChg>
        <pc:spChg chg="add">
          <ac:chgData name="Mashal Khan" userId="ff208bdd-e69e-4a16-a659-cb1c3d459121" providerId="ADAL" clId="{7BCA98A8-7391-466C-9E14-5C8A97F7FE5E}" dt="2021-03-14T13:50:48.148" v="25" actId="26606"/>
          <ac:spMkLst>
            <pc:docMk/>
            <pc:sldMk cId="1832562549" sldId="330"/>
            <ac:spMk id="23" creationId="{EEBF1590-3B36-48EE-A89D-3B6F3CB256AB}"/>
          </ac:spMkLst>
        </pc:spChg>
        <pc:spChg chg="add">
          <ac:chgData name="Mashal Khan" userId="ff208bdd-e69e-4a16-a659-cb1c3d459121" providerId="ADAL" clId="{7BCA98A8-7391-466C-9E14-5C8A97F7FE5E}" dt="2021-03-14T13:50:48.148" v="25" actId="26606"/>
          <ac:spMkLst>
            <pc:docMk/>
            <pc:sldMk cId="1832562549" sldId="330"/>
            <ac:spMk id="24" creationId="{AC8F6C8C-AB5A-4548-942D-E3FD40ACBC49}"/>
          </ac:spMkLst>
        </pc:spChg>
      </pc:sldChg>
      <pc:sldChg chg="addSp modSp add mod setBg">
        <pc:chgData name="Mashal Khan" userId="ff208bdd-e69e-4a16-a659-cb1c3d459121" providerId="ADAL" clId="{7BCA98A8-7391-466C-9E14-5C8A97F7FE5E}" dt="2021-03-14T13:51:15.762" v="27" actId="26606"/>
        <pc:sldMkLst>
          <pc:docMk/>
          <pc:sldMk cId="3229211324" sldId="331"/>
        </pc:sldMkLst>
        <pc:spChg chg="add">
          <ac:chgData name="Mashal Khan" userId="ff208bdd-e69e-4a16-a659-cb1c3d459121" providerId="ADAL" clId="{7BCA98A8-7391-466C-9E14-5C8A97F7FE5E}" dt="2021-03-14T13:51:15.762" v="27" actId="26606"/>
          <ac:spMkLst>
            <pc:docMk/>
            <pc:sldMk cId="3229211324" sldId="331"/>
            <ac:spMk id="10" creationId="{AB8C311F-7253-4AED-9701-7FC0708C41C7}"/>
          </ac:spMkLst>
        </pc:spChg>
        <pc:spChg chg="add">
          <ac:chgData name="Mashal Khan" userId="ff208bdd-e69e-4a16-a659-cb1c3d459121" providerId="ADAL" clId="{7BCA98A8-7391-466C-9E14-5C8A97F7FE5E}" dt="2021-03-14T13:51:15.762" v="27" actId="26606"/>
          <ac:spMkLst>
            <pc:docMk/>
            <pc:sldMk cId="3229211324" sldId="331"/>
            <ac:spMk id="12" creationId="{E2384209-CB15-4CDF-9D31-C44FD9A3F20D}"/>
          </ac:spMkLst>
        </pc:spChg>
        <pc:spChg chg="add">
          <ac:chgData name="Mashal Khan" userId="ff208bdd-e69e-4a16-a659-cb1c3d459121" providerId="ADAL" clId="{7BCA98A8-7391-466C-9E14-5C8A97F7FE5E}" dt="2021-03-14T13:51:15.762" v="27" actId="26606"/>
          <ac:spMkLst>
            <pc:docMk/>
            <pc:sldMk cId="3229211324" sldId="331"/>
            <ac:spMk id="14" creationId="{2633B3B5-CC90-43F0-8714-D31D1F3F0209}"/>
          </ac:spMkLst>
        </pc:spChg>
        <pc:spChg chg="add">
          <ac:chgData name="Mashal Khan" userId="ff208bdd-e69e-4a16-a659-cb1c3d459121" providerId="ADAL" clId="{7BCA98A8-7391-466C-9E14-5C8A97F7FE5E}" dt="2021-03-14T13:51:15.762" v="27" actId="26606"/>
          <ac:spMkLst>
            <pc:docMk/>
            <pc:sldMk cId="3229211324" sldId="331"/>
            <ac:spMk id="16" creationId="{A8D57A06-A426-446D-B02C-A2DC6B62E45E}"/>
          </ac:spMkLst>
        </pc:spChg>
        <pc:picChg chg="mod">
          <ac:chgData name="Mashal Khan" userId="ff208bdd-e69e-4a16-a659-cb1c3d459121" providerId="ADAL" clId="{7BCA98A8-7391-466C-9E14-5C8A97F7FE5E}" dt="2021-03-14T13:51:15.762" v="27" actId="26606"/>
          <ac:picMkLst>
            <pc:docMk/>
            <pc:sldMk cId="3229211324" sldId="331"/>
            <ac:picMk id="5" creationId="{00000000-0000-0000-0000-000000000000}"/>
          </ac:picMkLst>
        </pc:pic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4292856301" sldId="331"/>
        </pc:sldMkLst>
      </pc:sldChg>
      <pc:sldChg chg="addSp modSp add mod setBg modNotesTx">
        <pc:chgData name="Mashal Khan" userId="ff208bdd-e69e-4a16-a659-cb1c3d459121" providerId="ADAL" clId="{7BCA98A8-7391-466C-9E14-5C8A97F7FE5E}" dt="2021-03-15T06:52:10.184" v="407" actId="20577"/>
        <pc:sldMkLst>
          <pc:docMk/>
          <pc:sldMk cId="1766116868" sldId="332"/>
        </pc:sldMkLst>
        <pc:spChg chg="mod">
          <ac:chgData name="Mashal Khan" userId="ff208bdd-e69e-4a16-a659-cb1c3d459121" providerId="ADAL" clId="{7BCA98A8-7391-466C-9E14-5C8A97F7FE5E}" dt="2021-03-15T04:57:01.204" v="43" actId="20577"/>
          <ac:spMkLst>
            <pc:docMk/>
            <pc:sldMk cId="1766116868" sldId="332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4:56:57.750" v="41" actId="27636"/>
          <ac:spMkLst>
            <pc:docMk/>
            <pc:sldMk cId="1766116868" sldId="332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4:56:45.657" v="35" actId="26606"/>
          <ac:spMkLst>
            <pc:docMk/>
            <pc:sldMk cId="1766116868" sldId="332"/>
            <ac:spMk id="10" creationId="{AFA67CD3-AB4E-4A7A-BEB8-53C445D8C44E}"/>
          </ac:spMkLst>
        </pc:spChg>
        <pc:spChg chg="add">
          <ac:chgData name="Mashal Khan" userId="ff208bdd-e69e-4a16-a659-cb1c3d459121" providerId="ADAL" clId="{7BCA98A8-7391-466C-9E14-5C8A97F7FE5E}" dt="2021-03-15T04:56:45.657" v="35" actId="26606"/>
          <ac:spMkLst>
            <pc:docMk/>
            <pc:sldMk cId="1766116868" sldId="332"/>
            <ac:spMk id="14" creationId="{339C8D78-A644-462F-B674-F440635E5353}"/>
          </ac:spMkLst>
        </pc:spChg>
        <pc:picChg chg="add">
          <ac:chgData name="Mashal Khan" userId="ff208bdd-e69e-4a16-a659-cb1c3d459121" providerId="ADAL" clId="{7BCA98A8-7391-466C-9E14-5C8A97F7FE5E}" dt="2021-03-15T04:56:45.657" v="35" actId="26606"/>
          <ac:picMkLst>
            <pc:docMk/>
            <pc:sldMk cId="1766116868" sldId="332"/>
            <ac:picMk id="7" creationId="{E302E2D3-50EE-49DC-8511-6484BE886CC8}"/>
          </ac:picMkLst>
        </pc:picChg>
        <pc:picChg chg="add">
          <ac:chgData name="Mashal Khan" userId="ff208bdd-e69e-4a16-a659-cb1c3d459121" providerId="ADAL" clId="{7BCA98A8-7391-466C-9E14-5C8A97F7FE5E}" dt="2021-03-15T04:56:45.657" v="35" actId="26606"/>
          <ac:picMkLst>
            <pc:docMk/>
            <pc:sldMk cId="1766116868" sldId="332"/>
            <ac:picMk id="12" creationId="{07CF545F-9C2E-4446-97CD-AD92990C2B68}"/>
          </ac:picMkLst>
        </pc:pic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833032411" sldId="332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664088038" sldId="333"/>
        </pc:sldMkLst>
      </pc:sldChg>
      <pc:sldChg chg="addSp modSp add del mod setBg">
        <pc:chgData name="Mashal Khan" userId="ff208bdd-e69e-4a16-a659-cb1c3d459121" providerId="ADAL" clId="{7BCA98A8-7391-466C-9E14-5C8A97F7FE5E}" dt="2021-03-15T06:53:54.676" v="408" actId="47"/>
        <pc:sldMkLst>
          <pc:docMk/>
          <pc:sldMk cId="4174507355" sldId="333"/>
        </pc:sldMkLst>
        <pc:spChg chg="mod">
          <ac:chgData name="Mashal Khan" userId="ff208bdd-e69e-4a16-a659-cb1c3d459121" providerId="ADAL" clId="{7BCA98A8-7391-466C-9E14-5C8A97F7FE5E}" dt="2021-03-15T04:57:22.299" v="46" actId="26606"/>
          <ac:spMkLst>
            <pc:docMk/>
            <pc:sldMk cId="4174507355" sldId="333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4:57:27.556" v="47" actId="403"/>
          <ac:spMkLst>
            <pc:docMk/>
            <pc:sldMk cId="4174507355" sldId="333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4:57:22.299" v="46" actId="26606"/>
          <ac:spMkLst>
            <pc:docMk/>
            <pc:sldMk cId="4174507355" sldId="333"/>
            <ac:spMk id="10" creationId="{8F7AFB9A-7364-478C-B48B-8523CDD9AE8D}"/>
          </ac:spMkLst>
        </pc:spChg>
        <pc:spChg chg="add">
          <ac:chgData name="Mashal Khan" userId="ff208bdd-e69e-4a16-a659-cb1c3d459121" providerId="ADAL" clId="{7BCA98A8-7391-466C-9E14-5C8A97F7FE5E}" dt="2021-03-15T04:57:22.299" v="46" actId="26606"/>
          <ac:spMkLst>
            <pc:docMk/>
            <pc:sldMk cId="4174507355" sldId="333"/>
            <ac:spMk id="12" creationId="{36678033-86B6-40E6-BE90-78D8ED4E3A31}"/>
          </ac:spMkLst>
        </pc:spChg>
        <pc:spChg chg="add">
          <ac:chgData name="Mashal Khan" userId="ff208bdd-e69e-4a16-a659-cb1c3d459121" providerId="ADAL" clId="{7BCA98A8-7391-466C-9E14-5C8A97F7FE5E}" dt="2021-03-15T04:57:22.299" v="46" actId="26606"/>
          <ac:spMkLst>
            <pc:docMk/>
            <pc:sldMk cId="4174507355" sldId="333"/>
            <ac:spMk id="14" creationId="{D2542E1A-076E-4A34-BB67-2BF961754E0C}"/>
          </ac:spMkLst>
        </pc:spChg>
        <pc:spChg chg="add">
          <ac:chgData name="Mashal Khan" userId="ff208bdd-e69e-4a16-a659-cb1c3d459121" providerId="ADAL" clId="{7BCA98A8-7391-466C-9E14-5C8A97F7FE5E}" dt="2021-03-15T04:57:22.299" v="46" actId="26606"/>
          <ac:spMkLst>
            <pc:docMk/>
            <pc:sldMk cId="4174507355" sldId="333"/>
            <ac:spMk id="16" creationId="{75C56826-D4E5-42ED-8529-079651CB3005}"/>
          </ac:spMkLst>
        </pc:spChg>
        <pc:spChg chg="add">
          <ac:chgData name="Mashal Khan" userId="ff208bdd-e69e-4a16-a659-cb1c3d459121" providerId="ADAL" clId="{7BCA98A8-7391-466C-9E14-5C8A97F7FE5E}" dt="2021-03-15T04:57:22.299" v="46" actId="26606"/>
          <ac:spMkLst>
            <pc:docMk/>
            <pc:sldMk cId="4174507355" sldId="333"/>
            <ac:spMk id="18" creationId="{82095FCE-EF05-4443-B97A-85DEE3A5CA17}"/>
          </ac:spMkLst>
        </pc:spChg>
        <pc:picChg chg="mod">
          <ac:chgData name="Mashal Khan" userId="ff208bdd-e69e-4a16-a659-cb1c3d459121" providerId="ADAL" clId="{7BCA98A8-7391-466C-9E14-5C8A97F7FE5E}" dt="2021-03-15T04:57:22.299" v="46" actId="26606"/>
          <ac:picMkLst>
            <pc:docMk/>
            <pc:sldMk cId="4174507355" sldId="333"/>
            <ac:picMk id="4" creationId="{00000000-0000-0000-0000-000000000000}"/>
          </ac:picMkLst>
        </pc:picChg>
        <pc:picChg chg="mod">
          <ac:chgData name="Mashal Khan" userId="ff208bdd-e69e-4a16-a659-cb1c3d459121" providerId="ADAL" clId="{7BCA98A8-7391-466C-9E14-5C8A97F7FE5E}" dt="2021-03-15T04:57:22.299" v="46" actId="26606"/>
          <ac:picMkLst>
            <pc:docMk/>
            <pc:sldMk cId="4174507355" sldId="333"/>
            <ac:picMk id="5" creationId="{00000000-0000-0000-0000-000000000000}"/>
          </ac:picMkLst>
        </pc:picChg>
      </pc:sldChg>
      <pc:sldChg chg="modSp add mod">
        <pc:chgData name="Mashal Khan" userId="ff208bdd-e69e-4a16-a659-cb1c3d459121" providerId="ADAL" clId="{7BCA98A8-7391-466C-9E14-5C8A97F7FE5E}" dt="2021-03-15T04:58:25.403" v="50" actId="14100"/>
        <pc:sldMkLst>
          <pc:docMk/>
          <pc:sldMk cId="1544596774" sldId="334"/>
        </pc:sldMkLst>
        <pc:picChg chg="mod">
          <ac:chgData name="Mashal Khan" userId="ff208bdd-e69e-4a16-a659-cb1c3d459121" providerId="ADAL" clId="{7BCA98A8-7391-466C-9E14-5C8A97F7FE5E}" dt="2021-03-15T04:58:25.403" v="50" actId="14100"/>
          <ac:picMkLst>
            <pc:docMk/>
            <pc:sldMk cId="1544596774" sldId="334"/>
            <ac:picMk id="5" creationId="{00000000-0000-0000-0000-000000000000}"/>
          </ac:picMkLst>
        </pc:pic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230761308" sldId="334"/>
        </pc:sldMkLst>
      </pc:sldChg>
      <pc:sldChg chg="addSp modSp add mod setBg">
        <pc:chgData name="Mashal Khan" userId="ff208bdd-e69e-4a16-a659-cb1c3d459121" providerId="ADAL" clId="{7BCA98A8-7391-466C-9E14-5C8A97F7FE5E}" dt="2021-03-15T04:58:34.483" v="51" actId="26606"/>
        <pc:sldMkLst>
          <pc:docMk/>
          <pc:sldMk cId="2323917355" sldId="335"/>
        </pc:sldMkLst>
        <pc:spChg chg="mo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8" creationId="{827B839B-9ADE-406B-8590-F1CAEDED45A1}"/>
          </ac:spMkLst>
        </pc:spChg>
        <pc:spChg chg="ad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10" creationId="{CFE45BF0-46DB-408C-B5F7-7B11716805D4}"/>
          </ac:spMkLst>
        </pc:spChg>
        <pc:spChg chg="ad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12" creationId="{2AEBC8F2-97B1-41B4-93F1-2D289E197FBA}"/>
          </ac:spMkLst>
        </pc:spChg>
        <pc:spChg chg="ad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14" creationId="{472E3A19-F5D5-48FC-BB9C-48C2F68F598B}"/>
          </ac:spMkLst>
        </pc:spChg>
        <pc:spChg chg="ad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16" creationId="{7A62E32F-BB65-43A8-8EB5-92346890E549}"/>
          </ac:spMkLst>
        </pc:spChg>
        <pc:spChg chg="add">
          <ac:chgData name="Mashal Khan" userId="ff208bdd-e69e-4a16-a659-cb1c3d459121" providerId="ADAL" clId="{7BCA98A8-7391-466C-9E14-5C8A97F7FE5E}" dt="2021-03-15T04:58:34.483" v="51" actId="26606"/>
          <ac:spMkLst>
            <pc:docMk/>
            <pc:sldMk cId="2323917355" sldId="335"/>
            <ac:spMk id="18" creationId="{14E91B64-9FCC-451E-AFB4-A827D6329367}"/>
          </ac:spMkLst>
        </pc:sp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856919196" sldId="335"/>
        </pc:sldMkLst>
      </pc:sldChg>
      <pc:sldChg chg="add">
        <pc:chgData name="Mashal Khan" userId="ff208bdd-e69e-4a16-a659-cb1c3d459121" providerId="ADAL" clId="{7BCA98A8-7391-466C-9E14-5C8A97F7FE5E}" dt="2021-03-14T13:45:35.177" v="17"/>
        <pc:sldMkLst>
          <pc:docMk/>
          <pc:sldMk cId="1196790894" sldId="336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3567448248" sldId="336"/>
        </pc:sldMkLst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277434395" sldId="337"/>
        </pc:sldMkLst>
      </pc:sldChg>
      <pc:sldChg chg="addSp modSp add mod setBg">
        <pc:chgData name="Mashal Khan" userId="ff208bdd-e69e-4a16-a659-cb1c3d459121" providerId="ADAL" clId="{7BCA98A8-7391-466C-9E14-5C8A97F7FE5E}" dt="2021-03-15T04:59:03.863" v="52" actId="26606"/>
        <pc:sldMkLst>
          <pc:docMk/>
          <pc:sldMk cId="3329639934" sldId="337"/>
        </pc:sldMkLst>
        <pc:spChg chg="mo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8" creationId="{827B839B-9ADE-406B-8590-F1CAEDED45A1}"/>
          </ac:spMkLst>
        </pc:spChg>
        <pc:spChg chg="ad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10" creationId="{CFE45BF0-46DB-408C-B5F7-7B11716805D4}"/>
          </ac:spMkLst>
        </pc:spChg>
        <pc:spChg chg="ad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12" creationId="{2AEBC8F2-97B1-41B4-93F1-2D289E197FBA}"/>
          </ac:spMkLst>
        </pc:spChg>
        <pc:spChg chg="ad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14" creationId="{472E3A19-F5D5-48FC-BB9C-48C2F68F598B}"/>
          </ac:spMkLst>
        </pc:spChg>
        <pc:spChg chg="ad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16" creationId="{7A62E32F-BB65-43A8-8EB5-92346890E549}"/>
          </ac:spMkLst>
        </pc:spChg>
        <pc:spChg chg="add">
          <ac:chgData name="Mashal Khan" userId="ff208bdd-e69e-4a16-a659-cb1c3d459121" providerId="ADAL" clId="{7BCA98A8-7391-466C-9E14-5C8A97F7FE5E}" dt="2021-03-15T04:59:03.863" v="52" actId="26606"/>
          <ac:spMkLst>
            <pc:docMk/>
            <pc:sldMk cId="3329639934" sldId="337"/>
            <ac:spMk id="18" creationId="{14E91B64-9FCC-451E-AFB4-A827D6329367}"/>
          </ac:spMkLst>
        </pc:sp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66485407" sldId="338"/>
        </pc:sldMkLst>
      </pc:sldChg>
      <pc:sldChg chg="addSp delSp modSp add mod setBg">
        <pc:chgData name="Mashal Khan" userId="ff208bdd-e69e-4a16-a659-cb1c3d459121" providerId="ADAL" clId="{7BCA98A8-7391-466C-9E14-5C8A97F7FE5E}" dt="2021-03-15T04:59:17.941" v="55" actId="26606"/>
        <pc:sldMkLst>
          <pc:docMk/>
          <pc:sldMk cId="2839664126" sldId="338"/>
        </pc:sldMkLst>
        <pc:spChg chg="mod">
          <ac:chgData name="Mashal Khan" userId="ff208bdd-e69e-4a16-a659-cb1c3d459121" providerId="ADAL" clId="{7BCA98A8-7391-466C-9E14-5C8A97F7FE5E}" dt="2021-03-15T04:59:17.941" v="55" actId="26606"/>
          <ac:spMkLst>
            <pc:docMk/>
            <pc:sldMk cId="2839664126" sldId="338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4:59:17.941" v="55" actId="26606"/>
          <ac:spMkLst>
            <pc:docMk/>
            <pc:sldMk cId="2839664126" sldId="338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5T04:59:17.932" v="54" actId="26606"/>
          <ac:spMkLst>
            <pc:docMk/>
            <pc:sldMk cId="2839664126" sldId="338"/>
            <ac:spMk id="8" creationId="{827B839B-9ADE-406B-8590-F1CAEDED45A1}"/>
          </ac:spMkLst>
        </pc:spChg>
        <pc:spChg chg="add del">
          <ac:chgData name="Mashal Khan" userId="ff208bdd-e69e-4a16-a659-cb1c3d459121" providerId="ADAL" clId="{7BCA98A8-7391-466C-9E14-5C8A97F7FE5E}" dt="2021-03-15T04:59:17.932" v="54" actId="26606"/>
          <ac:spMkLst>
            <pc:docMk/>
            <pc:sldMk cId="2839664126" sldId="338"/>
            <ac:spMk id="10" creationId="{CFE45BF0-46DB-408C-B5F7-7B11716805D4}"/>
          </ac:spMkLst>
        </pc:spChg>
        <pc:spChg chg="add del">
          <ac:chgData name="Mashal Khan" userId="ff208bdd-e69e-4a16-a659-cb1c3d459121" providerId="ADAL" clId="{7BCA98A8-7391-466C-9E14-5C8A97F7FE5E}" dt="2021-03-15T04:59:17.932" v="54" actId="26606"/>
          <ac:spMkLst>
            <pc:docMk/>
            <pc:sldMk cId="2839664126" sldId="338"/>
            <ac:spMk id="12" creationId="{2AEBC8F2-97B1-41B4-93F1-2D289E197FBA}"/>
          </ac:spMkLst>
        </pc:spChg>
        <pc:spChg chg="add del">
          <ac:chgData name="Mashal Khan" userId="ff208bdd-e69e-4a16-a659-cb1c3d459121" providerId="ADAL" clId="{7BCA98A8-7391-466C-9E14-5C8A97F7FE5E}" dt="2021-03-15T04:59:17.932" v="54" actId="26606"/>
          <ac:spMkLst>
            <pc:docMk/>
            <pc:sldMk cId="2839664126" sldId="338"/>
            <ac:spMk id="14" creationId="{472E3A19-F5D5-48FC-BB9C-48C2F68F598B}"/>
          </ac:spMkLst>
        </pc:spChg>
        <pc:spChg chg="add del">
          <ac:chgData name="Mashal Khan" userId="ff208bdd-e69e-4a16-a659-cb1c3d459121" providerId="ADAL" clId="{7BCA98A8-7391-466C-9E14-5C8A97F7FE5E}" dt="2021-03-15T04:59:17.932" v="54" actId="26606"/>
          <ac:spMkLst>
            <pc:docMk/>
            <pc:sldMk cId="2839664126" sldId="338"/>
            <ac:spMk id="16" creationId="{7A62E32F-BB65-43A8-8EB5-92346890E549}"/>
          </ac:spMkLst>
        </pc:spChg>
        <pc:spChg chg="add del">
          <ac:chgData name="Mashal Khan" userId="ff208bdd-e69e-4a16-a659-cb1c3d459121" providerId="ADAL" clId="{7BCA98A8-7391-466C-9E14-5C8A97F7FE5E}" dt="2021-03-15T04:59:17.932" v="54" actId="26606"/>
          <ac:spMkLst>
            <pc:docMk/>
            <pc:sldMk cId="2839664126" sldId="338"/>
            <ac:spMk id="18" creationId="{14E91B64-9FCC-451E-AFB4-A827D6329367}"/>
          </ac:spMkLst>
        </pc:spChg>
        <pc:spChg chg="add">
          <ac:chgData name="Mashal Khan" userId="ff208bdd-e69e-4a16-a659-cb1c3d459121" providerId="ADAL" clId="{7BCA98A8-7391-466C-9E14-5C8A97F7FE5E}" dt="2021-03-15T04:59:17.941" v="55" actId="26606"/>
          <ac:spMkLst>
            <pc:docMk/>
            <pc:sldMk cId="2839664126" sldId="338"/>
            <ac:spMk id="20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4:59:17.941" v="55" actId="26606"/>
          <ac:picMkLst>
            <pc:docMk/>
            <pc:sldMk cId="2839664126" sldId="338"/>
            <ac:picMk id="21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4:59:32.988" v="57" actId="113"/>
        <pc:sldMkLst>
          <pc:docMk/>
          <pc:sldMk cId="1363699335" sldId="339"/>
        </pc:sldMkLst>
        <pc:spChg chg="mod">
          <ac:chgData name="Mashal Khan" userId="ff208bdd-e69e-4a16-a659-cb1c3d459121" providerId="ADAL" clId="{7BCA98A8-7391-466C-9E14-5C8A97F7FE5E}" dt="2021-03-15T04:59:25.934" v="56" actId="26606"/>
          <ac:spMkLst>
            <pc:docMk/>
            <pc:sldMk cId="1363699335" sldId="339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4:59:32.988" v="57" actId="113"/>
          <ac:spMkLst>
            <pc:docMk/>
            <pc:sldMk cId="1363699335" sldId="339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4:59:25.934" v="56" actId="26606"/>
          <ac:spMkLst>
            <pc:docMk/>
            <pc:sldMk cId="1363699335" sldId="339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4:59:25.934" v="56" actId="26606"/>
          <ac:picMkLst>
            <pc:docMk/>
            <pc:sldMk cId="1363699335" sldId="339"/>
            <ac:picMk id="10" creationId="{3AA16612-ACD2-4A16-8F2B-4514FD6BF28F}"/>
          </ac:picMkLst>
        </pc:picChg>
      </pc:sldChg>
      <pc:sldChg chg="del">
        <pc:chgData name="Mashal Khan" userId="ff208bdd-e69e-4a16-a659-cb1c3d459121" providerId="ADAL" clId="{7BCA98A8-7391-466C-9E14-5C8A97F7FE5E}" dt="2021-03-14T13:45:12.809" v="16" actId="47"/>
        <pc:sldMkLst>
          <pc:docMk/>
          <pc:sldMk cId="2046906710" sldId="339"/>
        </pc:sldMkLst>
      </pc:sldChg>
      <pc:sldChg chg="addSp modSp add mod setBg">
        <pc:chgData name="Mashal Khan" userId="ff208bdd-e69e-4a16-a659-cb1c3d459121" providerId="ADAL" clId="{7BCA98A8-7391-466C-9E14-5C8A97F7FE5E}" dt="2021-03-15T05:00:01.830" v="60" actId="403"/>
        <pc:sldMkLst>
          <pc:docMk/>
          <pc:sldMk cId="2908083242" sldId="340"/>
        </pc:sldMkLst>
        <pc:spChg chg="mod">
          <ac:chgData name="Mashal Khan" userId="ff208bdd-e69e-4a16-a659-cb1c3d459121" providerId="ADAL" clId="{7BCA98A8-7391-466C-9E14-5C8A97F7FE5E}" dt="2021-03-15T05:00:01.830" v="60" actId="403"/>
          <ac:spMkLst>
            <pc:docMk/>
            <pc:sldMk cId="2908083242" sldId="340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4:59:56.043" v="58" actId="26606"/>
          <ac:spMkLst>
            <pc:docMk/>
            <pc:sldMk cId="2908083242" sldId="340"/>
            <ac:spMk id="8" creationId="{FA3C7DEA-BCC2-4295-8850-147993296189}"/>
          </ac:spMkLst>
        </pc:spChg>
        <pc:spChg chg="add">
          <ac:chgData name="Mashal Khan" userId="ff208bdd-e69e-4a16-a659-cb1c3d459121" providerId="ADAL" clId="{7BCA98A8-7391-466C-9E14-5C8A97F7FE5E}" dt="2021-03-15T04:59:56.043" v="58" actId="26606"/>
          <ac:spMkLst>
            <pc:docMk/>
            <pc:sldMk cId="2908083242" sldId="340"/>
            <ac:spMk id="10" creationId="{C289949D-B9F6-468A-86FE-2694DC5AE773}"/>
          </ac:spMkLst>
        </pc:spChg>
        <pc:grpChg chg="add">
          <ac:chgData name="Mashal Khan" userId="ff208bdd-e69e-4a16-a659-cb1c3d459121" providerId="ADAL" clId="{7BCA98A8-7391-466C-9E14-5C8A97F7FE5E}" dt="2021-03-15T04:59:56.043" v="58" actId="26606"/>
          <ac:grpSpMkLst>
            <pc:docMk/>
            <pc:sldMk cId="2908083242" sldId="340"/>
            <ac:grpSpMk id="12" creationId="{E4DF0958-0C87-4C28-9554-2FADC788C2B1}"/>
          </ac:grpSpMkLst>
        </pc:grpChg>
      </pc:sldChg>
      <pc:sldChg chg="addSp modSp add mod setBg">
        <pc:chgData name="Mashal Khan" userId="ff208bdd-e69e-4a16-a659-cb1c3d459121" providerId="ADAL" clId="{7BCA98A8-7391-466C-9E14-5C8A97F7FE5E}" dt="2021-03-15T05:00:31.035" v="63" actId="403"/>
        <pc:sldMkLst>
          <pc:docMk/>
          <pc:sldMk cId="736621879" sldId="341"/>
        </pc:sldMkLst>
        <pc:spChg chg="mod">
          <ac:chgData name="Mashal Khan" userId="ff208bdd-e69e-4a16-a659-cb1c3d459121" providerId="ADAL" clId="{7BCA98A8-7391-466C-9E14-5C8A97F7FE5E}" dt="2021-03-15T05:00:18.261" v="61" actId="26606"/>
          <ac:spMkLst>
            <pc:docMk/>
            <pc:sldMk cId="736621879" sldId="341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0:31.035" v="63" actId="403"/>
          <ac:spMkLst>
            <pc:docMk/>
            <pc:sldMk cId="736621879" sldId="341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0:18.261" v="61" actId="26606"/>
          <ac:spMkLst>
            <pc:docMk/>
            <pc:sldMk cId="736621879" sldId="341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0:18.261" v="61" actId="26606"/>
          <ac:picMkLst>
            <pc:docMk/>
            <pc:sldMk cId="736621879" sldId="341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00:43.647" v="66" actId="20577"/>
        <pc:sldMkLst>
          <pc:docMk/>
          <pc:sldMk cId="914375682" sldId="342"/>
        </pc:sldMkLst>
        <pc:spChg chg="mod">
          <ac:chgData name="Mashal Khan" userId="ff208bdd-e69e-4a16-a659-cb1c3d459121" providerId="ADAL" clId="{7BCA98A8-7391-466C-9E14-5C8A97F7FE5E}" dt="2021-03-15T05:00:43.647" v="66" actId="20577"/>
          <ac:spMkLst>
            <pc:docMk/>
            <pc:sldMk cId="914375682" sldId="342"/>
            <ac:spMk id="2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0:40.893" v="64" actId="26606"/>
          <ac:spMkLst>
            <pc:docMk/>
            <pc:sldMk cId="914375682" sldId="342"/>
            <ac:spMk id="7" creationId="{23962611-DFD5-4092-AAFD-559E3DFCE2C9}"/>
          </ac:spMkLst>
        </pc:spChg>
        <pc:picChg chg="add">
          <ac:chgData name="Mashal Khan" userId="ff208bdd-e69e-4a16-a659-cb1c3d459121" providerId="ADAL" clId="{7BCA98A8-7391-466C-9E14-5C8A97F7FE5E}" dt="2021-03-15T05:00:40.893" v="64" actId="26606"/>
          <ac:picMkLst>
            <pc:docMk/>
            <pc:sldMk cId="914375682" sldId="342"/>
            <ac:picMk id="9" creationId="{2270F1FA-0425-408F-9861-80BF5AFB276D}"/>
          </ac:picMkLst>
        </pc:picChg>
      </pc:sldChg>
      <pc:sldChg chg="addSp delSp add mod">
        <pc:chgData name="Mashal Khan" userId="ff208bdd-e69e-4a16-a659-cb1c3d459121" providerId="ADAL" clId="{7BCA98A8-7391-466C-9E14-5C8A97F7FE5E}" dt="2021-03-15T05:01:47.782" v="67" actId="26606"/>
        <pc:sldMkLst>
          <pc:docMk/>
          <pc:sldMk cId="1715121307" sldId="343"/>
        </pc:sldMkLst>
        <pc:spChg chg="del">
          <ac:chgData name="Mashal Khan" userId="ff208bdd-e69e-4a16-a659-cb1c3d459121" providerId="ADAL" clId="{7BCA98A8-7391-466C-9E14-5C8A97F7FE5E}" dt="2021-03-15T05:01:47.782" v="67" actId="26606"/>
          <ac:spMkLst>
            <pc:docMk/>
            <pc:sldMk cId="1715121307" sldId="343"/>
            <ac:spMk id="3" creationId="{00000000-0000-0000-0000-000000000000}"/>
          </ac:spMkLst>
        </pc:spChg>
        <pc:graphicFrameChg chg="add">
          <ac:chgData name="Mashal Khan" userId="ff208bdd-e69e-4a16-a659-cb1c3d459121" providerId="ADAL" clId="{7BCA98A8-7391-466C-9E14-5C8A97F7FE5E}" dt="2021-03-15T05:01:47.782" v="67" actId="26606"/>
          <ac:graphicFrameMkLst>
            <pc:docMk/>
            <pc:sldMk cId="1715121307" sldId="343"/>
            <ac:graphicFrameMk id="5" creationId="{1D7F9629-0EFC-4985-B8A1-17D4D89D0C59}"/>
          </ac:graphicFrameMkLst>
        </pc:graphicFrameChg>
      </pc:sldChg>
      <pc:sldChg chg="addSp delSp modSp add mod setBg">
        <pc:chgData name="Mashal Khan" userId="ff208bdd-e69e-4a16-a659-cb1c3d459121" providerId="ADAL" clId="{7BCA98A8-7391-466C-9E14-5C8A97F7FE5E}" dt="2021-03-15T07:25:03.611" v="409" actId="33524"/>
        <pc:sldMkLst>
          <pc:docMk/>
          <pc:sldMk cId="2034041736" sldId="344"/>
        </pc:sldMkLst>
        <pc:spChg chg="mod">
          <ac:chgData name="Mashal Khan" userId="ff208bdd-e69e-4a16-a659-cb1c3d459121" providerId="ADAL" clId="{7BCA98A8-7391-466C-9E14-5C8A97F7FE5E}" dt="2021-03-15T07:25:03.611" v="409" actId="33524"/>
          <ac:spMkLst>
            <pc:docMk/>
            <pc:sldMk cId="2034041736" sldId="344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5T05:02:04.023" v="69" actId="26606"/>
          <ac:spMkLst>
            <pc:docMk/>
            <pc:sldMk cId="2034041736" sldId="344"/>
            <ac:spMk id="8" creationId="{7CB4857B-ED7C-444D-9F04-2F885114A1C2}"/>
          </ac:spMkLst>
        </pc:spChg>
        <pc:spChg chg="add del">
          <ac:chgData name="Mashal Khan" userId="ff208bdd-e69e-4a16-a659-cb1c3d459121" providerId="ADAL" clId="{7BCA98A8-7391-466C-9E14-5C8A97F7FE5E}" dt="2021-03-15T05:02:04.023" v="69" actId="26606"/>
          <ac:spMkLst>
            <pc:docMk/>
            <pc:sldMk cId="2034041736" sldId="344"/>
            <ac:spMk id="10" creationId="{D18046FB-44EA-4FD8-A585-EA09A319B2D0}"/>
          </ac:spMkLst>
        </pc:spChg>
        <pc:spChg chg="add del">
          <ac:chgData name="Mashal Khan" userId="ff208bdd-e69e-4a16-a659-cb1c3d459121" providerId="ADAL" clId="{7BCA98A8-7391-466C-9E14-5C8A97F7FE5E}" dt="2021-03-15T05:02:04.023" v="69" actId="26606"/>
          <ac:spMkLst>
            <pc:docMk/>
            <pc:sldMk cId="2034041736" sldId="344"/>
            <ac:spMk id="12" creationId="{479F5F2B-8B58-4140-AE6A-51F6C67B18D9}"/>
          </ac:spMkLst>
        </pc:spChg>
        <pc:spChg chg="add">
          <ac:chgData name="Mashal Khan" userId="ff208bdd-e69e-4a16-a659-cb1c3d459121" providerId="ADAL" clId="{7BCA98A8-7391-466C-9E14-5C8A97F7FE5E}" dt="2021-03-15T05:02:04.038" v="70" actId="26606"/>
          <ac:spMkLst>
            <pc:docMk/>
            <pc:sldMk cId="2034041736" sldId="344"/>
            <ac:spMk id="17" creationId="{CD758A0E-EDF3-4C8A-9AAF-B84F8014E095}"/>
          </ac:spMkLst>
        </pc:spChg>
        <pc:spChg chg="add">
          <ac:chgData name="Mashal Khan" userId="ff208bdd-e69e-4a16-a659-cb1c3d459121" providerId="ADAL" clId="{7BCA98A8-7391-466C-9E14-5C8A97F7FE5E}" dt="2021-03-15T05:02:04.038" v="70" actId="26606"/>
          <ac:spMkLst>
            <pc:docMk/>
            <pc:sldMk cId="2034041736" sldId="344"/>
            <ac:spMk id="18" creationId="{32FE9855-A391-40A9-A6FA-BAC94FB5431F}"/>
          </ac:spMkLst>
        </pc:spChg>
        <pc:grpChg chg="add">
          <ac:chgData name="Mashal Khan" userId="ff208bdd-e69e-4a16-a659-cb1c3d459121" providerId="ADAL" clId="{7BCA98A8-7391-466C-9E14-5C8A97F7FE5E}" dt="2021-03-15T05:02:04.038" v="70" actId="26606"/>
          <ac:grpSpMkLst>
            <pc:docMk/>
            <pc:sldMk cId="2034041736" sldId="344"/>
            <ac:grpSpMk id="19" creationId="{13621FAC-5123-4838-A7BE-271A4095B234}"/>
          </ac:grpSpMkLst>
        </pc:grpChg>
      </pc:sldChg>
      <pc:sldChg chg="addSp modSp add mod setBg">
        <pc:chgData name="Mashal Khan" userId="ff208bdd-e69e-4a16-a659-cb1c3d459121" providerId="ADAL" clId="{7BCA98A8-7391-466C-9E14-5C8A97F7FE5E}" dt="2021-03-15T05:02:20.590" v="74" actId="26606"/>
        <pc:sldMkLst>
          <pc:docMk/>
          <pc:sldMk cId="4148421145" sldId="345"/>
        </pc:sldMkLst>
        <pc:spChg chg="mod">
          <ac:chgData name="Mashal Khan" userId="ff208bdd-e69e-4a16-a659-cb1c3d459121" providerId="ADAL" clId="{7BCA98A8-7391-466C-9E14-5C8A97F7FE5E}" dt="2021-03-15T05:02:20.590" v="74" actId="26606"/>
          <ac:spMkLst>
            <pc:docMk/>
            <pc:sldMk cId="4148421145" sldId="345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2:20.590" v="74" actId="26606"/>
          <ac:spMkLst>
            <pc:docMk/>
            <pc:sldMk cId="4148421145" sldId="345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2:20.590" v="74" actId="26606"/>
          <ac:spMkLst>
            <pc:docMk/>
            <pc:sldMk cId="4148421145" sldId="345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2:20.590" v="74" actId="26606"/>
          <ac:picMkLst>
            <pc:docMk/>
            <pc:sldMk cId="4148421145" sldId="345"/>
            <ac:picMk id="10" creationId="{3AA16612-ACD2-4A16-8F2B-4514FD6BF28F}"/>
          </ac:picMkLst>
        </pc:picChg>
      </pc:sldChg>
      <pc:sldChg chg="add">
        <pc:chgData name="Mashal Khan" userId="ff208bdd-e69e-4a16-a659-cb1c3d459121" providerId="ADAL" clId="{7BCA98A8-7391-466C-9E14-5C8A97F7FE5E}" dt="2021-03-14T13:45:35.177" v="17"/>
        <pc:sldMkLst>
          <pc:docMk/>
          <pc:sldMk cId="1536673919" sldId="346"/>
        </pc:sldMkLst>
      </pc:sldChg>
      <pc:sldChg chg="add modNotesTx">
        <pc:chgData name="Mashal Khan" userId="ff208bdd-e69e-4a16-a659-cb1c3d459121" providerId="ADAL" clId="{7BCA98A8-7391-466C-9E14-5C8A97F7FE5E}" dt="2021-03-15T08:18:32.063" v="440" actId="20577"/>
        <pc:sldMkLst>
          <pc:docMk/>
          <pc:sldMk cId="2364785831" sldId="347"/>
        </pc:sldMkLst>
      </pc:sldChg>
      <pc:sldChg chg="addSp modSp add mod setBg">
        <pc:chgData name="Mashal Khan" userId="ff208bdd-e69e-4a16-a659-cb1c3d459121" providerId="ADAL" clId="{7BCA98A8-7391-466C-9E14-5C8A97F7FE5E}" dt="2021-03-15T05:03:46.983" v="85" actId="14100"/>
        <pc:sldMkLst>
          <pc:docMk/>
          <pc:sldMk cId="747621302" sldId="348"/>
        </pc:sldMkLst>
        <pc:spChg chg="mod">
          <ac:chgData name="Mashal Khan" userId="ff208bdd-e69e-4a16-a659-cb1c3d459121" providerId="ADAL" clId="{7BCA98A8-7391-466C-9E14-5C8A97F7FE5E}" dt="2021-03-15T05:03:23.876" v="80" actId="26606"/>
          <ac:spMkLst>
            <pc:docMk/>
            <pc:sldMk cId="747621302" sldId="348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3:43.004" v="84" actId="1076"/>
          <ac:spMkLst>
            <pc:docMk/>
            <pc:sldMk cId="747621302" sldId="348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3:23.876" v="80" actId="26606"/>
          <ac:spMkLst>
            <pc:docMk/>
            <pc:sldMk cId="747621302" sldId="348"/>
            <ac:spMk id="10" creationId="{9AF5C66A-E8F2-4E13-98A3-FE96597C5A42}"/>
          </ac:spMkLst>
        </pc:spChg>
        <pc:picChg chg="mod">
          <ac:chgData name="Mashal Khan" userId="ff208bdd-e69e-4a16-a659-cb1c3d459121" providerId="ADAL" clId="{7BCA98A8-7391-466C-9E14-5C8A97F7FE5E}" dt="2021-03-15T05:03:46.983" v="85" actId="14100"/>
          <ac:picMkLst>
            <pc:docMk/>
            <pc:sldMk cId="747621302" sldId="348"/>
            <ac:picMk id="5" creationId="{00000000-0000-0000-0000-000000000000}"/>
          </ac:picMkLst>
        </pc:picChg>
        <pc:picChg chg="add">
          <ac:chgData name="Mashal Khan" userId="ff208bdd-e69e-4a16-a659-cb1c3d459121" providerId="ADAL" clId="{7BCA98A8-7391-466C-9E14-5C8A97F7FE5E}" dt="2021-03-15T05:03:23.876" v="80" actId="26606"/>
          <ac:picMkLst>
            <pc:docMk/>
            <pc:sldMk cId="747621302" sldId="348"/>
            <ac:picMk id="12" creationId="{AC860275-E106-493A-8BF0-E0A91130EF6A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04:03.256" v="87" actId="113"/>
        <pc:sldMkLst>
          <pc:docMk/>
          <pc:sldMk cId="3216480497" sldId="349"/>
        </pc:sldMkLst>
        <pc:spChg chg="mod">
          <ac:chgData name="Mashal Khan" userId="ff208bdd-e69e-4a16-a659-cb1c3d459121" providerId="ADAL" clId="{7BCA98A8-7391-466C-9E14-5C8A97F7FE5E}" dt="2021-03-15T05:03:50.919" v="86" actId="26606"/>
          <ac:spMkLst>
            <pc:docMk/>
            <pc:sldMk cId="3216480497" sldId="349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4:03.256" v="87" actId="113"/>
          <ac:spMkLst>
            <pc:docMk/>
            <pc:sldMk cId="3216480497" sldId="349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3:50.919" v="86" actId="26606"/>
          <ac:spMkLst>
            <pc:docMk/>
            <pc:sldMk cId="3216480497" sldId="349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3:50.919" v="86" actId="26606"/>
          <ac:picMkLst>
            <pc:docMk/>
            <pc:sldMk cId="3216480497" sldId="349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04:15.478" v="89" actId="403"/>
        <pc:sldMkLst>
          <pc:docMk/>
          <pc:sldMk cId="726656283" sldId="350"/>
        </pc:sldMkLst>
        <pc:spChg chg="mod">
          <ac:chgData name="Mashal Khan" userId="ff208bdd-e69e-4a16-a659-cb1c3d459121" providerId="ADAL" clId="{7BCA98A8-7391-466C-9E14-5C8A97F7FE5E}" dt="2021-03-15T05:04:11.224" v="88" actId="26606"/>
          <ac:spMkLst>
            <pc:docMk/>
            <pc:sldMk cId="726656283" sldId="350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4:15.478" v="89" actId="403"/>
          <ac:spMkLst>
            <pc:docMk/>
            <pc:sldMk cId="726656283" sldId="350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4:11.224" v="88" actId="26606"/>
          <ac:spMkLst>
            <pc:docMk/>
            <pc:sldMk cId="726656283" sldId="350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4:11.224" v="88" actId="26606"/>
          <ac:picMkLst>
            <pc:docMk/>
            <pc:sldMk cId="726656283" sldId="350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04:51.559" v="96" actId="113"/>
        <pc:sldMkLst>
          <pc:docMk/>
          <pc:sldMk cId="305521403" sldId="351"/>
        </pc:sldMkLst>
        <pc:spChg chg="mod">
          <ac:chgData name="Mashal Khan" userId="ff208bdd-e69e-4a16-a659-cb1c3d459121" providerId="ADAL" clId="{7BCA98A8-7391-466C-9E14-5C8A97F7FE5E}" dt="2021-03-15T05:04:44.014" v="94" actId="26606"/>
          <ac:spMkLst>
            <pc:docMk/>
            <pc:sldMk cId="305521403" sldId="351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4:51.559" v="96" actId="113"/>
          <ac:spMkLst>
            <pc:docMk/>
            <pc:sldMk cId="305521403" sldId="351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4:44.014" v="94" actId="26606"/>
          <ac:spMkLst>
            <pc:docMk/>
            <pc:sldMk cId="305521403" sldId="351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4:44.014" v="94" actId="26606"/>
          <ac:picMkLst>
            <pc:docMk/>
            <pc:sldMk cId="305521403" sldId="351"/>
            <ac:picMk id="10" creationId="{3AA16612-ACD2-4A16-8F2B-4514FD6BF28F}"/>
          </ac:picMkLst>
        </pc:picChg>
      </pc:sldChg>
      <pc:sldChg chg="addSp modSp add mod ord setBg">
        <pc:chgData name="Mashal Khan" userId="ff208bdd-e69e-4a16-a659-cb1c3d459121" providerId="ADAL" clId="{7BCA98A8-7391-466C-9E14-5C8A97F7FE5E}" dt="2021-03-15T05:05:47.578" v="104"/>
        <pc:sldMkLst>
          <pc:docMk/>
          <pc:sldMk cId="587689074" sldId="352"/>
        </pc:sldMkLst>
        <pc:spChg chg="mo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8" creationId="{827B839B-9ADE-406B-8590-F1CAEDED45A1}"/>
          </ac:spMkLst>
        </pc:spChg>
        <pc:spChg chg="ad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10" creationId="{CFE45BF0-46DB-408C-B5F7-7B11716805D4}"/>
          </ac:spMkLst>
        </pc:spChg>
        <pc:spChg chg="ad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12" creationId="{2AEBC8F2-97B1-41B4-93F1-2D289E197FBA}"/>
          </ac:spMkLst>
        </pc:spChg>
        <pc:spChg chg="ad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14" creationId="{472E3A19-F5D5-48FC-BB9C-48C2F68F598B}"/>
          </ac:spMkLst>
        </pc:spChg>
        <pc:spChg chg="ad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16" creationId="{7A62E32F-BB65-43A8-8EB5-92346890E549}"/>
          </ac:spMkLst>
        </pc:spChg>
        <pc:spChg chg="add">
          <ac:chgData name="Mashal Khan" userId="ff208bdd-e69e-4a16-a659-cb1c3d459121" providerId="ADAL" clId="{7BCA98A8-7391-466C-9E14-5C8A97F7FE5E}" dt="2021-03-15T05:05:05.346" v="97" actId="26606"/>
          <ac:spMkLst>
            <pc:docMk/>
            <pc:sldMk cId="587689074" sldId="352"/>
            <ac:spMk id="18" creationId="{14E91B64-9FCC-451E-AFB4-A827D6329367}"/>
          </ac:spMkLst>
        </pc:spChg>
      </pc:sldChg>
      <pc:sldChg chg="addSp modSp add mod setBg">
        <pc:chgData name="Mashal Khan" userId="ff208bdd-e69e-4a16-a659-cb1c3d459121" providerId="ADAL" clId="{7BCA98A8-7391-466C-9E14-5C8A97F7FE5E}" dt="2021-03-15T05:04:39.371" v="93" actId="26606"/>
        <pc:sldMkLst>
          <pc:docMk/>
          <pc:sldMk cId="323339240" sldId="353"/>
        </pc:sldMkLst>
        <pc:spChg chg="mod">
          <ac:chgData name="Mashal Khan" userId="ff208bdd-e69e-4a16-a659-cb1c3d459121" providerId="ADAL" clId="{7BCA98A8-7391-466C-9E14-5C8A97F7FE5E}" dt="2021-03-15T05:04:39.371" v="93" actId="26606"/>
          <ac:spMkLst>
            <pc:docMk/>
            <pc:sldMk cId="323339240" sldId="353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4:39.371" v="93" actId="26606"/>
          <ac:spMkLst>
            <pc:docMk/>
            <pc:sldMk cId="323339240" sldId="353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4:39.371" v="93" actId="26606"/>
          <ac:spMkLst>
            <pc:docMk/>
            <pc:sldMk cId="323339240" sldId="353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4:39.371" v="93" actId="26606"/>
          <ac:picMkLst>
            <pc:docMk/>
            <pc:sldMk cId="323339240" sldId="353"/>
            <ac:picMk id="10" creationId="{3AA16612-ACD2-4A16-8F2B-4514FD6BF28F}"/>
          </ac:picMkLst>
        </pc:picChg>
      </pc:sldChg>
      <pc:sldChg chg="modSp add mod ord">
        <pc:chgData name="Mashal Khan" userId="ff208bdd-e69e-4a16-a659-cb1c3d459121" providerId="ADAL" clId="{7BCA98A8-7391-466C-9E14-5C8A97F7FE5E}" dt="2021-03-15T09:09:20.639" v="444" actId="114"/>
        <pc:sldMkLst>
          <pc:docMk/>
          <pc:sldMk cId="1407516011" sldId="354"/>
        </pc:sldMkLst>
        <pc:spChg chg="mod">
          <ac:chgData name="Mashal Khan" userId="ff208bdd-e69e-4a16-a659-cb1c3d459121" providerId="ADAL" clId="{7BCA98A8-7391-466C-9E14-5C8A97F7FE5E}" dt="2021-03-15T09:09:20.639" v="444" actId="114"/>
          <ac:spMkLst>
            <pc:docMk/>
            <pc:sldMk cId="1407516011" sldId="354"/>
            <ac:spMk id="3" creationId="{00000000-0000-0000-0000-000000000000}"/>
          </ac:spMkLst>
        </pc:spChg>
      </pc:sldChg>
      <pc:sldChg chg="addSp modSp add mod setBg">
        <pc:chgData name="Mashal Khan" userId="ff208bdd-e69e-4a16-a659-cb1c3d459121" providerId="ADAL" clId="{7BCA98A8-7391-466C-9E14-5C8A97F7FE5E}" dt="2021-03-15T08:19:08.824" v="442" actId="20577"/>
        <pc:sldMkLst>
          <pc:docMk/>
          <pc:sldMk cId="3433956867" sldId="355"/>
        </pc:sldMkLst>
        <pc:spChg chg="mod">
          <ac:chgData name="Mashal Khan" userId="ff208bdd-e69e-4a16-a659-cb1c3d459121" providerId="ADAL" clId="{7BCA98A8-7391-466C-9E14-5C8A97F7FE5E}" dt="2021-03-15T05:02:46.242" v="75" actId="26606"/>
          <ac:spMkLst>
            <pc:docMk/>
            <pc:sldMk cId="3433956867" sldId="355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8:19:08.824" v="442" actId="20577"/>
          <ac:spMkLst>
            <pc:docMk/>
            <pc:sldMk cId="3433956867" sldId="355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2:46.242" v="75" actId="26606"/>
          <ac:spMkLst>
            <pc:docMk/>
            <pc:sldMk cId="3433956867" sldId="355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2:46.242" v="75" actId="26606"/>
          <ac:picMkLst>
            <pc:docMk/>
            <pc:sldMk cId="3433956867" sldId="355"/>
            <ac:picMk id="10" creationId="{3AA16612-ACD2-4A16-8F2B-4514FD6BF28F}"/>
          </ac:picMkLst>
        </pc:picChg>
      </pc:sldChg>
      <pc:sldChg chg="addSp delSp modSp add mod setBg setClrOvrMap">
        <pc:chgData name="Mashal Khan" userId="ff208bdd-e69e-4a16-a659-cb1c3d459121" providerId="ADAL" clId="{7BCA98A8-7391-466C-9E14-5C8A97F7FE5E}" dt="2021-03-15T05:03:19.653" v="79" actId="403"/>
        <pc:sldMkLst>
          <pc:docMk/>
          <pc:sldMk cId="4050821640" sldId="356"/>
        </pc:sldMkLst>
        <pc:spChg chg="mod">
          <ac:chgData name="Mashal Khan" userId="ff208bdd-e69e-4a16-a659-cb1c3d459121" providerId="ADAL" clId="{7BCA98A8-7391-466C-9E14-5C8A97F7FE5E}" dt="2021-03-15T05:03:19.653" v="79" actId="403"/>
          <ac:spMkLst>
            <pc:docMk/>
            <pc:sldMk cId="4050821640" sldId="356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5T05:03:15.114" v="77" actId="26606"/>
          <ac:spMkLst>
            <pc:docMk/>
            <pc:sldMk cId="4050821640" sldId="356"/>
            <ac:spMk id="8" creationId="{2CB6C291-6CAF-46DF-ACFF-AADF0FD03F58}"/>
          </ac:spMkLst>
        </pc:spChg>
        <pc:spChg chg="add">
          <ac:chgData name="Mashal Khan" userId="ff208bdd-e69e-4a16-a659-cb1c3d459121" providerId="ADAL" clId="{7BCA98A8-7391-466C-9E14-5C8A97F7FE5E}" dt="2021-03-15T05:03:15.130" v="78" actId="26606"/>
          <ac:spMkLst>
            <pc:docMk/>
            <pc:sldMk cId="4050821640" sldId="356"/>
            <ac:spMk id="17" creationId="{FA3C7DEA-BCC2-4295-8850-147993296189}"/>
          </ac:spMkLst>
        </pc:spChg>
        <pc:spChg chg="add">
          <ac:chgData name="Mashal Khan" userId="ff208bdd-e69e-4a16-a659-cb1c3d459121" providerId="ADAL" clId="{7BCA98A8-7391-466C-9E14-5C8A97F7FE5E}" dt="2021-03-15T05:03:15.130" v="78" actId="26606"/>
          <ac:spMkLst>
            <pc:docMk/>
            <pc:sldMk cId="4050821640" sldId="356"/>
            <ac:spMk id="18" creationId="{C289949D-B9F6-468A-86FE-2694DC5AE773}"/>
          </ac:spMkLst>
        </pc:spChg>
        <pc:grpChg chg="add">
          <ac:chgData name="Mashal Khan" userId="ff208bdd-e69e-4a16-a659-cb1c3d459121" providerId="ADAL" clId="{7BCA98A8-7391-466C-9E14-5C8A97F7FE5E}" dt="2021-03-15T05:03:15.130" v="78" actId="26606"/>
          <ac:grpSpMkLst>
            <pc:docMk/>
            <pc:sldMk cId="4050821640" sldId="356"/>
            <ac:grpSpMk id="12" creationId="{E4DF0958-0C87-4C28-9554-2FADC788C2B1}"/>
          </ac:grpSpMkLst>
        </pc:grpChg>
        <pc:picChg chg="add del">
          <ac:chgData name="Mashal Khan" userId="ff208bdd-e69e-4a16-a659-cb1c3d459121" providerId="ADAL" clId="{7BCA98A8-7391-466C-9E14-5C8A97F7FE5E}" dt="2021-03-15T05:03:15.114" v="77" actId="26606"/>
          <ac:picMkLst>
            <pc:docMk/>
            <pc:sldMk cId="4050821640" sldId="356"/>
            <ac:picMk id="10" creationId="{63C11A00-A2A3-417C-B33D-DC753ED7C3BB}"/>
          </ac:picMkLst>
        </pc:picChg>
      </pc:sldChg>
      <pc:sldChg chg="addSp modSp add del mod setBg">
        <pc:chgData name="Mashal Khan" userId="ff208bdd-e69e-4a16-a659-cb1c3d459121" providerId="ADAL" clId="{7BCA98A8-7391-466C-9E14-5C8A97F7FE5E}" dt="2021-03-15T05:06:11.032" v="109" actId="47"/>
        <pc:sldMkLst>
          <pc:docMk/>
          <pc:sldMk cId="4258102502" sldId="357"/>
        </pc:sldMkLst>
        <pc:spChg chg="mod">
          <ac:chgData name="Mashal Khan" userId="ff208bdd-e69e-4a16-a659-cb1c3d459121" providerId="ADAL" clId="{7BCA98A8-7391-466C-9E14-5C8A97F7FE5E}" dt="2021-03-15T05:05:38.748" v="102" actId="26606"/>
          <ac:spMkLst>
            <pc:docMk/>
            <pc:sldMk cId="4258102502" sldId="357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5:38.748" v="102" actId="26606"/>
          <ac:spMkLst>
            <pc:docMk/>
            <pc:sldMk cId="4258102502" sldId="357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5:38.748" v="102" actId="26606"/>
          <ac:spMkLst>
            <pc:docMk/>
            <pc:sldMk cId="4258102502" sldId="357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5:38.748" v="102" actId="26606"/>
          <ac:picMkLst>
            <pc:docMk/>
            <pc:sldMk cId="4258102502" sldId="357"/>
            <ac:picMk id="10" creationId="{3AA16612-ACD2-4A16-8F2B-4514FD6BF28F}"/>
          </ac:picMkLst>
        </pc:picChg>
      </pc:sldChg>
      <pc:sldChg chg="add del">
        <pc:chgData name="Mashal Khan" userId="ff208bdd-e69e-4a16-a659-cb1c3d459121" providerId="ADAL" clId="{7BCA98A8-7391-466C-9E14-5C8A97F7FE5E}" dt="2021-03-15T05:06:12.888" v="110" actId="47"/>
        <pc:sldMkLst>
          <pc:docMk/>
          <pc:sldMk cId="581663405" sldId="358"/>
        </pc:sldMkLst>
      </pc:sldChg>
      <pc:sldChg chg="add del">
        <pc:chgData name="Mashal Khan" userId="ff208bdd-e69e-4a16-a659-cb1c3d459121" providerId="ADAL" clId="{7BCA98A8-7391-466C-9E14-5C8A97F7FE5E}" dt="2021-03-15T05:06:16.665" v="111" actId="47"/>
        <pc:sldMkLst>
          <pc:docMk/>
          <pc:sldMk cId="2421178022" sldId="359"/>
        </pc:sldMkLst>
      </pc:sldChg>
      <pc:sldChg chg="addSp modSp add mod setBg">
        <pc:chgData name="Mashal Khan" userId="ff208bdd-e69e-4a16-a659-cb1c3d459121" providerId="ADAL" clId="{7BCA98A8-7391-466C-9E14-5C8A97F7FE5E}" dt="2021-03-15T05:06:26.397" v="112" actId="26606"/>
        <pc:sldMkLst>
          <pc:docMk/>
          <pc:sldMk cId="981799672" sldId="360"/>
        </pc:sldMkLst>
        <pc:spChg chg="mo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8" creationId="{827B839B-9ADE-406B-8590-F1CAEDED45A1}"/>
          </ac:spMkLst>
        </pc:spChg>
        <pc:spChg chg="ad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10" creationId="{CFE45BF0-46DB-408C-B5F7-7B11716805D4}"/>
          </ac:spMkLst>
        </pc:spChg>
        <pc:spChg chg="ad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12" creationId="{2AEBC8F2-97B1-41B4-93F1-2D289E197FBA}"/>
          </ac:spMkLst>
        </pc:spChg>
        <pc:spChg chg="ad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14" creationId="{472E3A19-F5D5-48FC-BB9C-48C2F68F598B}"/>
          </ac:spMkLst>
        </pc:spChg>
        <pc:spChg chg="ad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16" creationId="{7A62E32F-BB65-43A8-8EB5-92346890E549}"/>
          </ac:spMkLst>
        </pc:spChg>
        <pc:spChg chg="add">
          <ac:chgData name="Mashal Khan" userId="ff208bdd-e69e-4a16-a659-cb1c3d459121" providerId="ADAL" clId="{7BCA98A8-7391-466C-9E14-5C8A97F7FE5E}" dt="2021-03-15T05:06:26.397" v="112" actId="26606"/>
          <ac:spMkLst>
            <pc:docMk/>
            <pc:sldMk cId="981799672" sldId="360"/>
            <ac:spMk id="18" creationId="{14E91B64-9FCC-451E-AFB4-A827D6329367}"/>
          </ac:spMkLst>
        </pc:spChg>
      </pc:sldChg>
      <pc:sldChg chg="addSp delSp modSp add mod setBg">
        <pc:chgData name="Mashal Khan" userId="ff208bdd-e69e-4a16-a659-cb1c3d459121" providerId="ADAL" clId="{7BCA98A8-7391-466C-9E14-5C8A97F7FE5E}" dt="2021-03-15T05:08:59.985" v="130" actId="14100"/>
        <pc:sldMkLst>
          <pc:docMk/>
          <pc:sldMk cId="4160865385" sldId="361"/>
        </pc:sldMkLst>
        <pc:spChg chg="mo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8:59.985" v="130" actId="14100"/>
          <ac:spMkLst>
            <pc:docMk/>
            <pc:sldMk cId="4160865385" sldId="361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8" creationId="{4351DFE5-F63D-4BE0-BDA9-E3EB88F01AA5}"/>
          </ac:spMkLst>
        </pc:spChg>
        <pc:spChg chg="ad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15" creationId="{827B839B-9ADE-406B-8590-F1CAEDED45A1}"/>
          </ac:spMkLst>
        </pc:spChg>
        <pc:spChg chg="ad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17" creationId="{CFE45BF0-46DB-408C-B5F7-7B11716805D4}"/>
          </ac:spMkLst>
        </pc:spChg>
        <pc:spChg chg="ad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19" creationId="{2AEBC8F2-97B1-41B4-93F1-2D289E197FBA}"/>
          </ac:spMkLst>
        </pc:spChg>
        <pc:spChg chg="ad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21" creationId="{472E3A19-F5D5-48FC-BB9C-48C2F68F598B}"/>
          </ac:spMkLst>
        </pc:spChg>
        <pc:spChg chg="ad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23" creationId="{7A62E32F-BB65-43A8-8EB5-92346890E549}"/>
          </ac:spMkLst>
        </pc:spChg>
        <pc:spChg chg="add">
          <ac:chgData name="Mashal Khan" userId="ff208bdd-e69e-4a16-a659-cb1c3d459121" providerId="ADAL" clId="{7BCA98A8-7391-466C-9E14-5C8A97F7FE5E}" dt="2021-03-15T05:08:46.240" v="122" actId="26606"/>
          <ac:spMkLst>
            <pc:docMk/>
            <pc:sldMk cId="4160865385" sldId="361"/>
            <ac:spMk id="25" creationId="{14E91B64-9FCC-451E-AFB4-A827D6329367}"/>
          </ac:spMkLst>
        </pc:spChg>
        <pc:picChg chg="add del">
          <ac:chgData name="Mashal Khan" userId="ff208bdd-e69e-4a16-a659-cb1c3d459121" providerId="ADAL" clId="{7BCA98A8-7391-466C-9E14-5C8A97F7FE5E}" dt="2021-03-15T05:08:46.240" v="122" actId="26606"/>
          <ac:picMkLst>
            <pc:docMk/>
            <pc:sldMk cId="4160865385" sldId="361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07:19.598" v="120" actId="113"/>
        <pc:sldMkLst>
          <pc:docMk/>
          <pc:sldMk cId="2394927561" sldId="362"/>
        </pc:sldMkLst>
        <pc:spChg chg="mod">
          <ac:chgData name="Mashal Khan" userId="ff208bdd-e69e-4a16-a659-cb1c3d459121" providerId="ADAL" clId="{7BCA98A8-7391-466C-9E14-5C8A97F7FE5E}" dt="2021-03-15T05:06:50.054" v="114" actId="26606"/>
          <ac:spMkLst>
            <pc:docMk/>
            <pc:sldMk cId="2394927561" sldId="362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7:19.598" v="120" actId="113"/>
          <ac:spMkLst>
            <pc:docMk/>
            <pc:sldMk cId="2394927561" sldId="362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6:50.054" v="114" actId="26606"/>
          <ac:spMkLst>
            <pc:docMk/>
            <pc:sldMk cId="2394927561" sldId="362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6:50.054" v="114" actId="26606"/>
          <ac:picMkLst>
            <pc:docMk/>
            <pc:sldMk cId="2394927561" sldId="362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09:14.252" v="131" actId="113"/>
        <pc:sldMkLst>
          <pc:docMk/>
          <pc:sldMk cId="3245010620" sldId="363"/>
        </pc:sldMkLst>
        <pc:spChg chg="mod">
          <ac:chgData name="Mashal Khan" userId="ff208bdd-e69e-4a16-a659-cb1c3d459121" providerId="ADAL" clId="{7BCA98A8-7391-466C-9E14-5C8A97F7FE5E}" dt="2021-03-15T05:08:33.473" v="121" actId="26606"/>
          <ac:spMkLst>
            <pc:docMk/>
            <pc:sldMk cId="3245010620" sldId="363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9:14.252" v="131" actId="113"/>
          <ac:spMkLst>
            <pc:docMk/>
            <pc:sldMk cId="3245010620" sldId="363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8:33.473" v="121" actId="26606"/>
          <ac:spMkLst>
            <pc:docMk/>
            <pc:sldMk cId="3245010620" sldId="363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8:33.473" v="121" actId="26606"/>
          <ac:picMkLst>
            <pc:docMk/>
            <pc:sldMk cId="3245010620" sldId="363"/>
            <ac:picMk id="10" creationId="{3AA16612-ACD2-4A16-8F2B-4514FD6BF28F}"/>
          </ac:picMkLst>
        </pc:picChg>
      </pc:sldChg>
      <pc:sldChg chg="modSp add mod">
        <pc:chgData name="Mashal Khan" userId="ff208bdd-e69e-4a16-a659-cb1c3d459121" providerId="ADAL" clId="{7BCA98A8-7391-466C-9E14-5C8A97F7FE5E}" dt="2021-03-15T05:09:24.387" v="133" actId="122"/>
        <pc:sldMkLst>
          <pc:docMk/>
          <pc:sldMk cId="3474685318" sldId="364"/>
        </pc:sldMkLst>
        <pc:spChg chg="mod">
          <ac:chgData name="Mashal Khan" userId="ff208bdd-e69e-4a16-a659-cb1c3d459121" providerId="ADAL" clId="{7BCA98A8-7391-466C-9E14-5C8A97F7FE5E}" dt="2021-03-15T05:09:24.387" v="133" actId="122"/>
          <ac:spMkLst>
            <pc:docMk/>
            <pc:sldMk cId="3474685318" sldId="364"/>
            <ac:spMk id="3" creationId="{00000000-0000-0000-0000-000000000000}"/>
          </ac:spMkLst>
        </pc:spChg>
      </pc:sldChg>
      <pc:sldChg chg="addSp modSp add mod setBg">
        <pc:chgData name="Mashal Khan" userId="ff208bdd-e69e-4a16-a659-cb1c3d459121" providerId="ADAL" clId="{7BCA98A8-7391-466C-9E14-5C8A97F7FE5E}" dt="2021-03-15T05:09:49.864" v="140" actId="20577"/>
        <pc:sldMkLst>
          <pc:docMk/>
          <pc:sldMk cId="795575424" sldId="365"/>
        </pc:sldMkLst>
        <pc:spChg chg="mod">
          <ac:chgData name="Mashal Khan" userId="ff208bdd-e69e-4a16-a659-cb1c3d459121" providerId="ADAL" clId="{7BCA98A8-7391-466C-9E14-5C8A97F7FE5E}" dt="2021-03-15T05:09:40.782" v="134" actId="26606"/>
          <ac:spMkLst>
            <pc:docMk/>
            <pc:sldMk cId="795575424" sldId="365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09:49.864" v="140" actId="20577"/>
          <ac:spMkLst>
            <pc:docMk/>
            <pc:sldMk cId="795575424" sldId="365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9:40.782" v="134" actId="26606"/>
          <ac:spMkLst>
            <pc:docMk/>
            <pc:sldMk cId="795575424" sldId="365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9:40.782" v="134" actId="26606"/>
          <ac:picMkLst>
            <pc:docMk/>
            <pc:sldMk cId="795575424" sldId="365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10:03.245" v="144" actId="5793"/>
        <pc:sldMkLst>
          <pc:docMk/>
          <pc:sldMk cId="2828848912" sldId="366"/>
        </pc:sldMkLst>
        <pc:spChg chg="mod">
          <ac:chgData name="Mashal Khan" userId="ff208bdd-e69e-4a16-a659-cb1c3d459121" providerId="ADAL" clId="{7BCA98A8-7391-466C-9E14-5C8A97F7FE5E}" dt="2021-03-15T05:09:54.702" v="141" actId="26606"/>
          <ac:spMkLst>
            <pc:docMk/>
            <pc:sldMk cId="2828848912" sldId="366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0:03.245" v="144" actId="5793"/>
          <ac:spMkLst>
            <pc:docMk/>
            <pc:sldMk cId="2828848912" sldId="366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09:54.702" v="141" actId="26606"/>
          <ac:spMkLst>
            <pc:docMk/>
            <pc:sldMk cId="2828848912" sldId="366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09:54.702" v="141" actId="26606"/>
          <ac:picMkLst>
            <pc:docMk/>
            <pc:sldMk cId="2828848912" sldId="366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11:19.982" v="159" actId="20577"/>
        <pc:sldMkLst>
          <pc:docMk/>
          <pc:sldMk cId="1067978779" sldId="367"/>
        </pc:sldMkLst>
        <pc:spChg chg="mod">
          <ac:chgData name="Mashal Khan" userId="ff208bdd-e69e-4a16-a659-cb1c3d459121" providerId="ADAL" clId="{7BCA98A8-7391-466C-9E14-5C8A97F7FE5E}" dt="2021-03-15T05:11:19.982" v="159" actId="20577"/>
          <ac:spMkLst>
            <pc:docMk/>
            <pc:sldMk cId="1067978779" sldId="367"/>
            <ac:spMk id="3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0:42.475" v="147" actId="26606"/>
          <ac:spMkLst>
            <pc:docMk/>
            <pc:sldMk cId="1067978779" sldId="367"/>
            <ac:spMk id="4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0:42.475" v="147" actId="26606"/>
          <ac:spMkLst>
            <pc:docMk/>
            <pc:sldMk cId="1067978779" sldId="367"/>
            <ac:spMk id="9" creationId="{3B854194-185D-494D-905C-7C7CB2E30F6E}"/>
          </ac:spMkLst>
        </pc:spChg>
        <pc:spChg chg="add">
          <ac:chgData name="Mashal Khan" userId="ff208bdd-e69e-4a16-a659-cb1c3d459121" providerId="ADAL" clId="{7BCA98A8-7391-466C-9E14-5C8A97F7FE5E}" dt="2021-03-15T05:10:42.475" v="147" actId="26606"/>
          <ac:spMkLst>
            <pc:docMk/>
            <pc:sldMk cId="1067978779" sldId="367"/>
            <ac:spMk id="11" creationId="{B4F5FA0D-0104-4987-8241-EFF7C85B88DE}"/>
          </ac:spMkLst>
        </pc:spChg>
        <pc:picChg chg="add">
          <ac:chgData name="Mashal Khan" userId="ff208bdd-e69e-4a16-a659-cb1c3d459121" providerId="ADAL" clId="{7BCA98A8-7391-466C-9E14-5C8A97F7FE5E}" dt="2021-03-15T05:10:42.475" v="147" actId="26606"/>
          <ac:picMkLst>
            <pc:docMk/>
            <pc:sldMk cId="1067978779" sldId="367"/>
            <ac:picMk id="13" creationId="{2897127E-6CEF-446C-BE87-93B7C46E49D1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12:02.461" v="179" actId="27636"/>
        <pc:sldMkLst>
          <pc:docMk/>
          <pc:sldMk cId="1521682368" sldId="368"/>
        </pc:sldMkLst>
        <pc:spChg chg="mod">
          <ac:chgData name="Mashal Khan" userId="ff208bdd-e69e-4a16-a659-cb1c3d459121" providerId="ADAL" clId="{7BCA98A8-7391-466C-9E14-5C8A97F7FE5E}" dt="2021-03-15T05:11:30.851" v="160" actId="26606"/>
          <ac:spMkLst>
            <pc:docMk/>
            <pc:sldMk cId="1521682368" sldId="368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2:02.461" v="179" actId="27636"/>
          <ac:spMkLst>
            <pc:docMk/>
            <pc:sldMk cId="1521682368" sldId="368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1:30.851" v="160" actId="26606"/>
          <ac:spMkLst>
            <pc:docMk/>
            <pc:sldMk cId="1521682368" sldId="368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1:30.851" v="160" actId="26606"/>
          <ac:picMkLst>
            <pc:docMk/>
            <pc:sldMk cId="1521682368" sldId="368"/>
            <ac:picMk id="10" creationId="{3AA16612-ACD2-4A16-8F2B-4514FD6BF28F}"/>
          </ac:picMkLst>
        </pc:pic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074548794" sldId="369"/>
        </pc:sldMkLst>
      </pc:sldChg>
      <pc:sldChg chg="addSp modSp add mod setBg">
        <pc:chgData name="Mashal Khan" userId="ff208bdd-e69e-4a16-a659-cb1c3d459121" providerId="ADAL" clId="{7BCA98A8-7391-466C-9E14-5C8A97F7FE5E}" dt="2021-03-15T05:12:16.407" v="182" actId="122"/>
        <pc:sldMkLst>
          <pc:docMk/>
          <pc:sldMk cId="1684253353" sldId="370"/>
        </pc:sldMkLst>
        <pc:spChg chg="mod">
          <ac:chgData name="Mashal Khan" userId="ff208bdd-e69e-4a16-a659-cb1c3d459121" providerId="ADAL" clId="{7BCA98A8-7391-466C-9E14-5C8A97F7FE5E}" dt="2021-03-15T05:12:12.116" v="180" actId="26606"/>
          <ac:spMkLst>
            <pc:docMk/>
            <pc:sldMk cId="1684253353" sldId="370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2:16.407" v="182" actId="122"/>
          <ac:spMkLst>
            <pc:docMk/>
            <pc:sldMk cId="1684253353" sldId="370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2:12.116" v="180" actId="26606"/>
          <ac:spMkLst>
            <pc:docMk/>
            <pc:sldMk cId="1684253353" sldId="370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2:12.116" v="180" actId="26606"/>
          <ac:picMkLst>
            <pc:docMk/>
            <pc:sldMk cId="1684253353" sldId="370"/>
            <ac:picMk id="10" creationId="{3AA16612-ACD2-4A16-8F2B-4514FD6BF28F}"/>
          </ac:picMkLst>
        </pc:picChg>
      </pc:sldChg>
      <pc:sldChg chg="addSp delSp modSp add mod setBg">
        <pc:chgData name="Mashal Khan" userId="ff208bdd-e69e-4a16-a659-cb1c3d459121" providerId="ADAL" clId="{7BCA98A8-7391-466C-9E14-5C8A97F7FE5E}" dt="2021-03-15T05:13:46.134" v="208" actId="113"/>
        <pc:sldMkLst>
          <pc:docMk/>
          <pc:sldMk cId="1544598617" sldId="371"/>
        </pc:sldMkLst>
        <pc:spChg chg="mod">
          <ac:chgData name="Mashal Khan" userId="ff208bdd-e69e-4a16-a659-cb1c3d459121" providerId="ADAL" clId="{7BCA98A8-7391-466C-9E14-5C8A97F7FE5E}" dt="2021-03-15T05:13:16.072" v="196" actId="26606"/>
          <ac:spMkLst>
            <pc:docMk/>
            <pc:sldMk cId="1544598617" sldId="371"/>
            <ac:spMk id="2" creationId="{00000000-0000-0000-0000-000000000000}"/>
          </ac:spMkLst>
        </pc:spChg>
        <pc:spChg chg="mod ord">
          <ac:chgData name="Mashal Khan" userId="ff208bdd-e69e-4a16-a659-cb1c3d459121" providerId="ADAL" clId="{7BCA98A8-7391-466C-9E14-5C8A97F7FE5E}" dt="2021-03-15T05:13:46.134" v="208" actId="113"/>
          <ac:spMkLst>
            <pc:docMk/>
            <pc:sldMk cId="1544598617" sldId="371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5T05:13:16.072" v="196" actId="26606"/>
          <ac:spMkLst>
            <pc:docMk/>
            <pc:sldMk cId="1544598617" sldId="371"/>
            <ac:spMk id="6" creationId="{49CD2D09-B1BB-4DF5-9E1C-3D21B21EDEFD}"/>
          </ac:spMkLst>
        </pc:spChg>
        <pc:spChg chg="add del">
          <ac:chgData name="Mashal Khan" userId="ff208bdd-e69e-4a16-a659-cb1c3d459121" providerId="ADAL" clId="{7BCA98A8-7391-466C-9E14-5C8A97F7FE5E}" dt="2021-03-15T05:13:16.072" v="196" actId="26606"/>
          <ac:spMkLst>
            <pc:docMk/>
            <pc:sldMk cId="1544598617" sldId="371"/>
            <ac:spMk id="8" creationId="{967C29FE-FD32-4AFB-AD20-DBDF5864B2D8}"/>
          </ac:spMkLst>
        </pc:spChg>
        <pc:spChg chg="add del">
          <ac:chgData name="Mashal Khan" userId="ff208bdd-e69e-4a16-a659-cb1c3d459121" providerId="ADAL" clId="{7BCA98A8-7391-466C-9E14-5C8A97F7FE5E}" dt="2021-03-15T05:12:38.428" v="188" actId="26606"/>
          <ac:spMkLst>
            <pc:docMk/>
            <pc:sldMk cId="1544598617" sldId="371"/>
            <ac:spMk id="9" creationId="{49CD2D09-B1BB-4DF5-9E1C-3D21B21EDEFD}"/>
          </ac:spMkLst>
        </pc:spChg>
        <pc:spChg chg="add del">
          <ac:chgData name="Mashal Khan" userId="ff208bdd-e69e-4a16-a659-cb1c3d459121" providerId="ADAL" clId="{7BCA98A8-7391-466C-9E14-5C8A97F7FE5E}" dt="2021-03-15T05:12:38.428" v="188" actId="26606"/>
          <ac:spMkLst>
            <pc:docMk/>
            <pc:sldMk cId="1544598617" sldId="371"/>
            <ac:spMk id="13" creationId="{967C29FE-FD32-4AFB-AD20-DBDF5864B2D8}"/>
          </ac:spMkLst>
        </pc:spChg>
        <pc:spChg chg="add">
          <ac:chgData name="Mashal Khan" userId="ff208bdd-e69e-4a16-a659-cb1c3d459121" providerId="ADAL" clId="{7BCA98A8-7391-466C-9E14-5C8A97F7FE5E}" dt="2021-03-15T05:13:16.072" v="196" actId="26606"/>
          <ac:spMkLst>
            <pc:docMk/>
            <pc:sldMk cId="1544598617" sldId="371"/>
            <ac:spMk id="15" creationId="{9AF5C66A-E8F2-4E13-98A3-FE96597C5A42}"/>
          </ac:spMkLst>
        </pc:spChg>
        <pc:picChg chg="add del mod">
          <ac:chgData name="Mashal Khan" userId="ff208bdd-e69e-4a16-a659-cb1c3d459121" providerId="ADAL" clId="{7BCA98A8-7391-466C-9E14-5C8A97F7FE5E}" dt="2021-03-15T05:12:38.428" v="188" actId="26606"/>
          <ac:picMkLst>
            <pc:docMk/>
            <pc:sldMk cId="1544598617" sldId="371"/>
            <ac:picMk id="5" creationId="{73C6E006-E04A-4C80-993C-41D7F074AEE9}"/>
          </ac:picMkLst>
        </pc:picChg>
        <pc:picChg chg="add del">
          <ac:chgData name="Mashal Khan" userId="ff208bdd-e69e-4a16-a659-cb1c3d459121" providerId="ADAL" clId="{7BCA98A8-7391-466C-9E14-5C8A97F7FE5E}" dt="2021-03-15T05:13:16.072" v="196" actId="26606"/>
          <ac:picMkLst>
            <pc:docMk/>
            <pc:sldMk cId="1544598617" sldId="371"/>
            <ac:picMk id="7" creationId="{83355637-BA71-4F63-94C9-E77BF81BDFC0}"/>
          </ac:picMkLst>
        </pc:picChg>
        <pc:picChg chg="add mod">
          <ac:chgData name="Mashal Khan" userId="ff208bdd-e69e-4a16-a659-cb1c3d459121" providerId="ADAL" clId="{7BCA98A8-7391-466C-9E14-5C8A97F7FE5E}" dt="2021-03-15T05:13:20.064" v="197" actId="1076"/>
          <ac:picMkLst>
            <pc:docMk/>
            <pc:sldMk cId="1544598617" sldId="371"/>
            <ac:picMk id="10" creationId="{1D8944AE-DC0C-46DB-BD58-718E83A3A249}"/>
          </ac:picMkLst>
        </pc:picChg>
        <pc:picChg chg="add del">
          <ac:chgData name="Mashal Khan" userId="ff208bdd-e69e-4a16-a659-cb1c3d459121" providerId="ADAL" clId="{7BCA98A8-7391-466C-9E14-5C8A97F7FE5E}" dt="2021-03-15T05:12:38.428" v="188" actId="26606"/>
          <ac:picMkLst>
            <pc:docMk/>
            <pc:sldMk cId="1544598617" sldId="371"/>
            <ac:picMk id="11" creationId="{83355637-BA71-4F63-94C9-E77BF81BDFC0}"/>
          </ac:picMkLst>
        </pc:picChg>
        <pc:picChg chg="add">
          <ac:chgData name="Mashal Khan" userId="ff208bdd-e69e-4a16-a659-cb1c3d459121" providerId="ADAL" clId="{7BCA98A8-7391-466C-9E14-5C8A97F7FE5E}" dt="2021-03-15T05:13:16.072" v="196" actId="26606"/>
          <ac:picMkLst>
            <pc:docMk/>
            <pc:sldMk cId="1544598617" sldId="371"/>
            <ac:picMk id="17" creationId="{AC860275-E106-493A-8BF0-E0A91130EF6A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13:54.365" v="209" actId="26606"/>
        <pc:sldMkLst>
          <pc:docMk/>
          <pc:sldMk cId="2659405930" sldId="372"/>
        </pc:sldMkLst>
        <pc:spChg chg="mod">
          <ac:chgData name="Mashal Khan" userId="ff208bdd-e69e-4a16-a659-cb1c3d459121" providerId="ADAL" clId="{7BCA98A8-7391-466C-9E14-5C8A97F7FE5E}" dt="2021-03-15T05:13:54.365" v="209" actId="26606"/>
          <ac:spMkLst>
            <pc:docMk/>
            <pc:sldMk cId="2659405930" sldId="372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3:54.365" v="209" actId="26606"/>
          <ac:spMkLst>
            <pc:docMk/>
            <pc:sldMk cId="2659405930" sldId="372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3:54.365" v="209" actId="26606"/>
          <ac:spMkLst>
            <pc:docMk/>
            <pc:sldMk cId="2659405930" sldId="372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3:54.365" v="209" actId="26606"/>
          <ac:picMkLst>
            <pc:docMk/>
            <pc:sldMk cId="2659405930" sldId="372"/>
            <ac:picMk id="10" creationId="{3AA16612-ACD2-4A16-8F2B-4514FD6BF28F}"/>
          </ac:picMkLst>
        </pc:picChg>
      </pc:sldChg>
      <pc:sldChg chg="modSp add mod">
        <pc:chgData name="Mashal Khan" userId="ff208bdd-e69e-4a16-a659-cb1c3d459121" providerId="ADAL" clId="{7BCA98A8-7391-466C-9E14-5C8A97F7FE5E}" dt="2021-03-15T09:18:36.091" v="446" actId="20577"/>
        <pc:sldMkLst>
          <pc:docMk/>
          <pc:sldMk cId="1969585419" sldId="373"/>
        </pc:sldMkLst>
        <pc:spChg chg="mod">
          <ac:chgData name="Mashal Khan" userId="ff208bdd-e69e-4a16-a659-cb1c3d459121" providerId="ADAL" clId="{7BCA98A8-7391-466C-9E14-5C8A97F7FE5E}" dt="2021-03-15T09:18:36.091" v="446" actId="20577"/>
          <ac:spMkLst>
            <pc:docMk/>
            <pc:sldMk cId="1969585419" sldId="373"/>
            <ac:spMk id="3" creationId="{00000000-0000-0000-0000-000000000000}"/>
          </ac:spMkLst>
        </pc:spChg>
      </pc:sldChg>
      <pc:sldChg chg="addSp modSp add mod setBg">
        <pc:chgData name="Mashal Khan" userId="ff208bdd-e69e-4a16-a659-cb1c3d459121" providerId="ADAL" clId="{7BCA98A8-7391-466C-9E14-5C8A97F7FE5E}" dt="2021-03-15T05:14:04.813" v="210" actId="26606"/>
        <pc:sldMkLst>
          <pc:docMk/>
          <pc:sldMk cId="1289225482" sldId="374"/>
        </pc:sldMkLst>
        <pc:spChg chg="mod">
          <ac:chgData name="Mashal Khan" userId="ff208bdd-e69e-4a16-a659-cb1c3d459121" providerId="ADAL" clId="{7BCA98A8-7391-466C-9E14-5C8A97F7FE5E}" dt="2021-03-15T05:14:04.813" v="210" actId="26606"/>
          <ac:spMkLst>
            <pc:docMk/>
            <pc:sldMk cId="1289225482" sldId="374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4:04.813" v="210" actId="26606"/>
          <ac:spMkLst>
            <pc:docMk/>
            <pc:sldMk cId="1289225482" sldId="374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4:04.813" v="210" actId="26606"/>
          <ac:spMkLst>
            <pc:docMk/>
            <pc:sldMk cId="1289225482" sldId="374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4:04.813" v="210" actId="26606"/>
          <ac:picMkLst>
            <pc:docMk/>
            <pc:sldMk cId="1289225482" sldId="374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14:23.888" v="213" actId="26606"/>
        <pc:sldMkLst>
          <pc:docMk/>
          <pc:sldMk cId="3659375065" sldId="375"/>
        </pc:sldMkLst>
        <pc:spChg chg="mod">
          <ac:chgData name="Mashal Khan" userId="ff208bdd-e69e-4a16-a659-cb1c3d459121" providerId="ADAL" clId="{7BCA98A8-7391-466C-9E14-5C8A97F7FE5E}" dt="2021-03-15T05:14:23.888" v="213" actId="26606"/>
          <ac:spMkLst>
            <pc:docMk/>
            <pc:sldMk cId="3659375065" sldId="375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4:23.888" v="213" actId="26606"/>
          <ac:spMkLst>
            <pc:docMk/>
            <pc:sldMk cId="3659375065" sldId="375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4:23.888" v="213" actId="26606"/>
          <ac:spMkLst>
            <pc:docMk/>
            <pc:sldMk cId="3659375065" sldId="375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4:23.888" v="213" actId="26606"/>
          <ac:picMkLst>
            <pc:docMk/>
            <pc:sldMk cId="3659375065" sldId="375"/>
            <ac:picMk id="10" creationId="{3AA16612-ACD2-4A16-8F2B-4514FD6BF28F}"/>
          </ac:picMkLst>
        </pc:picChg>
      </pc:sldChg>
      <pc:sldChg chg="addSp delSp modSp add mod setBg">
        <pc:chgData name="Mashal Khan" userId="ff208bdd-e69e-4a16-a659-cb1c3d459121" providerId="ADAL" clId="{7BCA98A8-7391-466C-9E14-5C8A97F7FE5E}" dt="2021-03-15T05:15:49.046" v="224" actId="20577"/>
        <pc:sldMkLst>
          <pc:docMk/>
          <pc:sldMk cId="2387447538" sldId="376"/>
        </pc:sldMkLst>
        <pc:spChg chg="mo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5:49.046" v="224" actId="20577"/>
          <ac:spMkLst>
            <pc:docMk/>
            <pc:sldMk cId="2387447538" sldId="376"/>
            <ac:spMk id="3" creationId="{00000000-0000-0000-0000-000000000000}"/>
          </ac:spMkLst>
        </pc:spChg>
        <pc:spChg chg="add del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8" creationId="{4351DFE5-F63D-4BE0-BDA9-E3EB88F01AA5}"/>
          </ac:spMkLst>
        </pc:spChg>
        <pc:spChg chg="ad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15" creationId="{827B839B-9ADE-406B-8590-F1CAEDED45A1}"/>
          </ac:spMkLst>
        </pc:spChg>
        <pc:spChg chg="ad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17" creationId="{CFE45BF0-46DB-408C-B5F7-7B11716805D4}"/>
          </ac:spMkLst>
        </pc:spChg>
        <pc:spChg chg="ad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19" creationId="{2AEBC8F2-97B1-41B4-93F1-2D289E197FBA}"/>
          </ac:spMkLst>
        </pc:spChg>
        <pc:spChg chg="ad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21" creationId="{472E3A19-F5D5-48FC-BB9C-48C2F68F598B}"/>
          </ac:spMkLst>
        </pc:spChg>
        <pc:spChg chg="ad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23" creationId="{7A62E32F-BB65-43A8-8EB5-92346890E549}"/>
          </ac:spMkLst>
        </pc:spChg>
        <pc:spChg chg="add">
          <ac:chgData name="Mashal Khan" userId="ff208bdd-e69e-4a16-a659-cb1c3d459121" providerId="ADAL" clId="{7BCA98A8-7391-466C-9E14-5C8A97F7FE5E}" dt="2021-03-15T05:15:38.029" v="220" actId="26606"/>
          <ac:spMkLst>
            <pc:docMk/>
            <pc:sldMk cId="2387447538" sldId="376"/>
            <ac:spMk id="25" creationId="{14E91B64-9FCC-451E-AFB4-A827D6329367}"/>
          </ac:spMkLst>
        </pc:spChg>
        <pc:picChg chg="add del">
          <ac:chgData name="Mashal Khan" userId="ff208bdd-e69e-4a16-a659-cb1c3d459121" providerId="ADAL" clId="{7BCA98A8-7391-466C-9E14-5C8A97F7FE5E}" dt="2021-03-15T05:15:38.029" v="220" actId="26606"/>
          <ac:picMkLst>
            <pc:docMk/>
            <pc:sldMk cId="2387447538" sldId="376"/>
            <ac:picMk id="10" creationId="{3AA16612-ACD2-4A16-8F2B-4514FD6BF28F}"/>
          </ac:picMkLst>
        </pc:pic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020929210" sldId="377"/>
        </pc:sldMkLst>
      </pc:sldChg>
      <pc:sldChg chg="addSp modSp add mod setBg">
        <pc:chgData name="Mashal Khan" userId="ff208bdd-e69e-4a16-a659-cb1c3d459121" providerId="ADAL" clId="{7BCA98A8-7391-466C-9E14-5C8A97F7FE5E}" dt="2021-03-15T05:16:02.885" v="225" actId="14100"/>
        <pc:sldMkLst>
          <pc:docMk/>
          <pc:sldMk cId="426621351" sldId="378"/>
        </pc:sldMkLst>
        <pc:spChg chg="mod">
          <ac:chgData name="Mashal Khan" userId="ff208bdd-e69e-4a16-a659-cb1c3d459121" providerId="ADAL" clId="{7BCA98A8-7391-466C-9E14-5C8A97F7FE5E}" dt="2021-03-15T05:15:32.951" v="219" actId="26606"/>
          <ac:spMkLst>
            <pc:docMk/>
            <pc:sldMk cId="426621351" sldId="378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6:02.885" v="225" actId="14100"/>
          <ac:spMkLst>
            <pc:docMk/>
            <pc:sldMk cId="426621351" sldId="378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5:32.951" v="219" actId="26606"/>
          <ac:spMkLst>
            <pc:docMk/>
            <pc:sldMk cId="426621351" sldId="378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5:32.951" v="219" actId="26606"/>
          <ac:picMkLst>
            <pc:docMk/>
            <pc:sldMk cId="426621351" sldId="378"/>
            <ac:picMk id="10" creationId="{3AA16612-ACD2-4A16-8F2B-4514FD6BF28F}"/>
          </ac:picMkLst>
        </pc:pic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4255019321" sldId="379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468271698" sldId="380"/>
        </pc:sldMkLst>
      </pc:sldChg>
      <pc:sldChg chg="modSp add mod">
        <pc:chgData name="Mashal Khan" userId="ff208bdd-e69e-4a16-a659-cb1c3d459121" providerId="ADAL" clId="{7BCA98A8-7391-466C-9E14-5C8A97F7FE5E}" dt="2021-03-15T05:16:27.285" v="227" actId="207"/>
        <pc:sldMkLst>
          <pc:docMk/>
          <pc:sldMk cId="949589115" sldId="381"/>
        </pc:sldMkLst>
        <pc:spChg chg="mod">
          <ac:chgData name="Mashal Khan" userId="ff208bdd-e69e-4a16-a659-cb1c3d459121" providerId="ADAL" clId="{7BCA98A8-7391-466C-9E14-5C8A97F7FE5E}" dt="2021-03-15T05:16:27.285" v="227" actId="207"/>
          <ac:spMkLst>
            <pc:docMk/>
            <pc:sldMk cId="949589115" sldId="381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530610363" sldId="382"/>
        </pc:sldMkLst>
      </pc:sldChg>
      <pc:sldChg chg="addSp modSp add mod setBg modNotesTx">
        <pc:chgData name="Mashal Khan" userId="ff208bdd-e69e-4a16-a659-cb1c3d459121" providerId="ADAL" clId="{7BCA98A8-7391-466C-9E14-5C8A97F7FE5E}" dt="2021-03-15T09:26:18.421" v="478"/>
        <pc:sldMkLst>
          <pc:docMk/>
          <pc:sldMk cId="215182250" sldId="383"/>
        </pc:sldMkLst>
        <pc:spChg chg="mod">
          <ac:chgData name="Mashal Khan" userId="ff208bdd-e69e-4a16-a659-cb1c3d459121" providerId="ADAL" clId="{7BCA98A8-7391-466C-9E14-5C8A97F7FE5E}" dt="2021-03-15T05:16:41.174" v="228" actId="26606"/>
          <ac:spMkLst>
            <pc:docMk/>
            <pc:sldMk cId="215182250" sldId="383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6:41.174" v="228" actId="26606"/>
          <ac:spMkLst>
            <pc:docMk/>
            <pc:sldMk cId="215182250" sldId="383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6:41.174" v="228" actId="26606"/>
          <ac:spMkLst>
            <pc:docMk/>
            <pc:sldMk cId="215182250" sldId="383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6:41.174" v="228" actId="26606"/>
          <ac:picMkLst>
            <pc:docMk/>
            <pc:sldMk cId="215182250" sldId="383"/>
            <ac:picMk id="10" creationId="{3AA16612-ACD2-4A16-8F2B-4514FD6BF28F}"/>
          </ac:picMkLst>
        </pc:picChg>
      </pc:sldChg>
      <pc:sldChg chg="addSp modSp add mod setBg">
        <pc:chgData name="Mashal Khan" userId="ff208bdd-e69e-4a16-a659-cb1c3d459121" providerId="ADAL" clId="{7BCA98A8-7391-466C-9E14-5C8A97F7FE5E}" dt="2021-03-15T05:18:36.434" v="232" actId="9405"/>
        <pc:sldMkLst>
          <pc:docMk/>
          <pc:sldMk cId="2483852230" sldId="384"/>
        </pc:sldMkLst>
        <pc:spChg chg="mod">
          <ac:chgData name="Mashal Khan" userId="ff208bdd-e69e-4a16-a659-cb1c3d459121" providerId="ADAL" clId="{7BCA98A8-7391-466C-9E14-5C8A97F7FE5E}" dt="2021-03-15T05:16:47.684" v="229" actId="26606"/>
          <ac:spMkLst>
            <pc:docMk/>
            <pc:sldMk cId="2483852230" sldId="384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16:47.684" v="229" actId="26606"/>
          <ac:spMkLst>
            <pc:docMk/>
            <pc:sldMk cId="2483852230" sldId="384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16:47.684" v="229" actId="26606"/>
          <ac:spMkLst>
            <pc:docMk/>
            <pc:sldMk cId="2483852230" sldId="384"/>
            <ac:spMk id="8" creationId="{4351DFE5-F63D-4BE0-BDA9-E3EB88F01AA5}"/>
          </ac:spMkLst>
        </pc:spChg>
        <pc:picChg chg="add">
          <ac:chgData name="Mashal Khan" userId="ff208bdd-e69e-4a16-a659-cb1c3d459121" providerId="ADAL" clId="{7BCA98A8-7391-466C-9E14-5C8A97F7FE5E}" dt="2021-03-15T05:16:47.684" v="229" actId="26606"/>
          <ac:picMkLst>
            <pc:docMk/>
            <pc:sldMk cId="2483852230" sldId="384"/>
            <ac:picMk id="10" creationId="{3AA16612-ACD2-4A16-8F2B-4514FD6BF28F}"/>
          </ac:picMkLst>
        </pc:picChg>
        <pc:inkChg chg="add">
          <ac:chgData name="Mashal Khan" userId="ff208bdd-e69e-4a16-a659-cb1c3d459121" providerId="ADAL" clId="{7BCA98A8-7391-466C-9E14-5C8A97F7FE5E}" dt="2021-03-15T05:18:22.444" v="230" actId="9405"/>
          <ac:inkMkLst>
            <pc:docMk/>
            <pc:sldMk cId="2483852230" sldId="384"/>
            <ac:inkMk id="4" creationId="{AF3EB3D0-C553-4270-907B-BA356B71765E}"/>
          </ac:inkMkLst>
        </pc:inkChg>
        <pc:inkChg chg="add">
          <ac:chgData name="Mashal Khan" userId="ff208bdd-e69e-4a16-a659-cb1c3d459121" providerId="ADAL" clId="{7BCA98A8-7391-466C-9E14-5C8A97F7FE5E}" dt="2021-03-15T05:18:28.016" v="231" actId="9405"/>
          <ac:inkMkLst>
            <pc:docMk/>
            <pc:sldMk cId="2483852230" sldId="384"/>
            <ac:inkMk id="5" creationId="{6035F5B4-4645-49E8-AEE2-54B7AA7C5609}"/>
          </ac:inkMkLst>
        </pc:inkChg>
        <pc:inkChg chg="add">
          <ac:chgData name="Mashal Khan" userId="ff208bdd-e69e-4a16-a659-cb1c3d459121" providerId="ADAL" clId="{7BCA98A8-7391-466C-9E14-5C8A97F7FE5E}" dt="2021-03-15T05:18:36.434" v="232" actId="9405"/>
          <ac:inkMkLst>
            <pc:docMk/>
            <pc:sldMk cId="2483852230" sldId="384"/>
            <ac:inkMk id="6" creationId="{12477C63-AABE-444D-B1D3-FA2805D55D5C}"/>
          </ac:inkMkLst>
        </pc:ink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508979536" sldId="385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754640008" sldId="386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952017076" sldId="387"/>
        </pc:sldMkLst>
      </pc:sldChg>
      <pc:sldChg chg="addSp modSp add mod setBg">
        <pc:chgData name="Mashal Khan" userId="ff208bdd-e69e-4a16-a659-cb1c3d459121" providerId="ADAL" clId="{7BCA98A8-7391-466C-9E14-5C8A97F7FE5E}" dt="2021-03-15T05:55:15.479" v="336" actId="14100"/>
        <pc:sldMkLst>
          <pc:docMk/>
          <pc:sldMk cId="2629302676" sldId="388"/>
        </pc:sldMkLst>
        <pc:spChg chg="mod">
          <ac:chgData name="Mashal Khan" userId="ff208bdd-e69e-4a16-a659-cb1c3d459121" providerId="ADAL" clId="{7BCA98A8-7391-466C-9E14-5C8A97F7FE5E}" dt="2021-03-15T05:54:26.356" v="323" actId="26606"/>
          <ac:spMkLst>
            <pc:docMk/>
            <pc:sldMk cId="2629302676" sldId="388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5T05:55:15.479" v="336" actId="14100"/>
          <ac:spMkLst>
            <pc:docMk/>
            <pc:sldMk cId="2629302676" sldId="388"/>
            <ac:spMk id="3" creationId="{00000000-0000-0000-0000-000000000000}"/>
          </ac:spMkLst>
        </pc:spChg>
        <pc:spChg chg="add">
          <ac:chgData name="Mashal Khan" userId="ff208bdd-e69e-4a16-a659-cb1c3d459121" providerId="ADAL" clId="{7BCA98A8-7391-466C-9E14-5C8A97F7FE5E}" dt="2021-03-15T05:54:26.356" v="323" actId="26606"/>
          <ac:spMkLst>
            <pc:docMk/>
            <pc:sldMk cId="2629302676" sldId="388"/>
            <ac:spMk id="9" creationId="{9AF5C66A-E8F2-4E13-98A3-FE96597C5A42}"/>
          </ac:spMkLst>
        </pc:spChg>
        <pc:picChg chg="mod">
          <ac:chgData name="Mashal Khan" userId="ff208bdd-e69e-4a16-a659-cb1c3d459121" providerId="ADAL" clId="{7BCA98A8-7391-466C-9E14-5C8A97F7FE5E}" dt="2021-03-15T05:55:05.326" v="333" actId="1076"/>
          <ac:picMkLst>
            <pc:docMk/>
            <pc:sldMk cId="2629302676" sldId="388"/>
            <ac:picMk id="4" creationId="{00000000-0000-0000-0000-000000000000}"/>
          </ac:picMkLst>
        </pc:picChg>
        <pc:picChg chg="add">
          <ac:chgData name="Mashal Khan" userId="ff208bdd-e69e-4a16-a659-cb1c3d459121" providerId="ADAL" clId="{7BCA98A8-7391-466C-9E14-5C8A97F7FE5E}" dt="2021-03-15T05:54:26.356" v="323" actId="26606"/>
          <ac:picMkLst>
            <pc:docMk/>
            <pc:sldMk cId="2629302676" sldId="388"/>
            <ac:picMk id="11" creationId="{AC860275-E106-493A-8BF0-E0A91130EF6A}"/>
          </ac:picMkLst>
        </pc:pic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345496297" sldId="389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007835169" sldId="390"/>
        </pc:sldMkLst>
      </pc:sldChg>
      <pc:sldChg chg="modSp add mod">
        <pc:chgData name="Mashal Khan" userId="ff208bdd-e69e-4a16-a659-cb1c3d459121" providerId="ADAL" clId="{7BCA98A8-7391-466C-9E14-5C8A97F7FE5E}" dt="2021-03-15T05:59:04.189" v="338" actId="20577"/>
        <pc:sldMkLst>
          <pc:docMk/>
          <pc:sldMk cId="1705637231" sldId="391"/>
        </pc:sldMkLst>
        <pc:spChg chg="mod">
          <ac:chgData name="Mashal Khan" userId="ff208bdd-e69e-4a16-a659-cb1c3d459121" providerId="ADAL" clId="{7BCA98A8-7391-466C-9E14-5C8A97F7FE5E}" dt="2021-03-15T05:59:04.189" v="338" actId="20577"/>
          <ac:spMkLst>
            <pc:docMk/>
            <pc:sldMk cId="1705637231" sldId="391"/>
            <ac:spMk id="2" creationId="{00000000-0000-0000-0000-000000000000}"/>
          </ac:spMkLst>
        </pc:spChg>
        <pc:spChg chg="mod">
          <ac:chgData name="Mashal Khan" userId="ff208bdd-e69e-4a16-a659-cb1c3d459121" providerId="ADAL" clId="{7BCA98A8-7391-466C-9E14-5C8A97F7FE5E}" dt="2021-03-14T13:54:14.603" v="32" actId="27636"/>
          <ac:spMkLst>
            <pc:docMk/>
            <pc:sldMk cId="1705637231" sldId="391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780305989" sldId="392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613831430" sldId="393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1952614221" sldId="394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4054032017" sldId="395"/>
        </pc:sldMkLst>
      </pc:sldChg>
      <pc:sldChg chg="modSp add mod">
        <pc:chgData name="Mashal Khan" userId="ff208bdd-e69e-4a16-a659-cb1c3d459121" providerId="ADAL" clId="{7BCA98A8-7391-466C-9E14-5C8A97F7FE5E}" dt="2021-03-14T13:54:14.625" v="33" actId="27636"/>
        <pc:sldMkLst>
          <pc:docMk/>
          <pc:sldMk cId="113369467" sldId="396"/>
        </pc:sldMkLst>
        <pc:spChg chg="mod">
          <ac:chgData name="Mashal Khan" userId="ff208bdd-e69e-4a16-a659-cb1c3d459121" providerId="ADAL" clId="{7BCA98A8-7391-466C-9E14-5C8A97F7FE5E}" dt="2021-03-14T13:54:14.625" v="33" actId="27636"/>
          <ac:spMkLst>
            <pc:docMk/>
            <pc:sldMk cId="113369467" sldId="396"/>
            <ac:spMk id="3" creationId="{00000000-0000-0000-0000-000000000000}"/>
          </ac:spMkLst>
        </pc:spChg>
      </pc:sldChg>
      <pc:sldChg chg="modSp add mod">
        <pc:chgData name="Mashal Khan" userId="ff208bdd-e69e-4a16-a659-cb1c3d459121" providerId="ADAL" clId="{7BCA98A8-7391-466C-9E14-5C8A97F7FE5E}" dt="2021-03-14T13:54:14.627" v="34" actId="27636"/>
        <pc:sldMkLst>
          <pc:docMk/>
          <pc:sldMk cId="3069520538" sldId="397"/>
        </pc:sldMkLst>
        <pc:spChg chg="mod">
          <ac:chgData name="Mashal Khan" userId="ff208bdd-e69e-4a16-a659-cb1c3d459121" providerId="ADAL" clId="{7BCA98A8-7391-466C-9E14-5C8A97F7FE5E}" dt="2021-03-14T13:54:14.627" v="34" actId="27636"/>
          <ac:spMkLst>
            <pc:docMk/>
            <pc:sldMk cId="3069520538" sldId="397"/>
            <ac:spMk id="3" creationId="{00000000-0000-0000-0000-000000000000}"/>
          </ac:spMkLst>
        </pc:spChg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1908949487" sldId="398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3843125624" sldId="399"/>
        </pc:sldMkLst>
      </pc:sldChg>
      <pc:sldChg chg="add">
        <pc:chgData name="Mashal Khan" userId="ff208bdd-e69e-4a16-a659-cb1c3d459121" providerId="ADAL" clId="{7BCA98A8-7391-466C-9E14-5C8A97F7FE5E}" dt="2021-03-14T13:54:14.372" v="28"/>
        <pc:sldMkLst>
          <pc:docMk/>
          <pc:sldMk cId="223989932" sldId="400"/>
        </pc:sldMkLst>
      </pc:sldChg>
      <pc:sldChg chg="modSp new add del mod">
        <pc:chgData name="Mashal Khan" userId="ff208bdd-e69e-4a16-a659-cb1c3d459121" providerId="ADAL" clId="{7BCA98A8-7391-466C-9E14-5C8A97F7FE5E}" dt="2021-03-15T05:24:39.477" v="300" actId="680"/>
        <pc:sldMkLst>
          <pc:docMk/>
          <pc:sldMk cId="2531330950" sldId="401"/>
        </pc:sldMkLst>
        <pc:spChg chg="mod">
          <ac:chgData name="Mashal Khan" userId="ff208bdd-e69e-4a16-a659-cb1c3d459121" providerId="ADAL" clId="{7BCA98A8-7391-466C-9E14-5C8A97F7FE5E}" dt="2021-03-15T05:24:39.292" v="299" actId="20577"/>
          <ac:spMkLst>
            <pc:docMk/>
            <pc:sldMk cId="2531330950" sldId="401"/>
            <ac:spMk id="3" creationId="{3B57F38F-70F4-4092-9ED4-0197A39A09AA}"/>
          </ac:spMkLst>
        </pc:spChg>
      </pc:sldChg>
      <pc:sldChg chg="new add del">
        <pc:chgData name="Mashal Khan" userId="ff208bdd-e69e-4a16-a659-cb1c3d459121" providerId="ADAL" clId="{7BCA98A8-7391-466C-9E14-5C8A97F7FE5E}" dt="2021-03-15T05:24:51.509" v="322" actId="47"/>
        <pc:sldMkLst>
          <pc:docMk/>
          <pc:sldMk cId="3432724507" sldId="401"/>
        </pc:sldMkLst>
      </pc:sldChg>
      <pc:sldChg chg="new add del">
        <pc:chgData name="Mashal Khan" userId="ff208bdd-e69e-4a16-a659-cb1c3d459121" providerId="ADAL" clId="{7BCA98A8-7391-466C-9E14-5C8A97F7FE5E}" dt="2021-03-15T05:24:39.894" v="302" actId="680"/>
        <pc:sldMkLst>
          <pc:docMk/>
          <pc:sldMk cId="3498147255" sldId="401"/>
        </pc:sldMkLst>
      </pc:sldChg>
      <pc:sldChg chg="addSp delSp modSp new add del mod">
        <pc:chgData name="Mashal Khan" userId="ff208bdd-e69e-4a16-a659-cb1c3d459121" providerId="ADAL" clId="{7BCA98A8-7391-466C-9E14-5C8A97F7FE5E}" dt="2021-03-15T05:24:49.751" v="321" actId="47"/>
        <pc:sldMkLst>
          <pc:docMk/>
          <pc:sldMk cId="2283724084" sldId="402"/>
        </pc:sldMkLst>
        <pc:spChg chg="mod">
          <ac:chgData name="Mashal Khan" userId="ff208bdd-e69e-4a16-a659-cb1c3d459121" providerId="ADAL" clId="{7BCA98A8-7391-466C-9E14-5C8A97F7FE5E}" dt="2021-03-15T05:19:04.596" v="248" actId="20577"/>
          <ac:spMkLst>
            <pc:docMk/>
            <pc:sldMk cId="2283724084" sldId="402"/>
            <ac:spMk id="2" creationId="{AA901654-80FC-4E9C-91AB-26B58D810675}"/>
          </ac:spMkLst>
        </pc:spChg>
        <pc:grpChg chg="add del mod">
          <ac:chgData name="Mashal Khan" userId="ff208bdd-e69e-4a16-a659-cb1c3d459121" providerId="ADAL" clId="{7BCA98A8-7391-466C-9E14-5C8A97F7FE5E}" dt="2021-03-15T05:24:40.696" v="305"/>
          <ac:grpSpMkLst>
            <pc:docMk/>
            <pc:sldMk cId="2283724084" sldId="402"/>
            <ac:grpSpMk id="8" creationId="{70FE3D06-0672-4F64-B7FB-CAC8DC618A94}"/>
          </ac:grpSpMkLst>
        </pc:grpChg>
        <pc:grpChg chg="add del mod">
          <ac:chgData name="Mashal Khan" userId="ff208bdd-e69e-4a16-a659-cb1c3d459121" providerId="ADAL" clId="{7BCA98A8-7391-466C-9E14-5C8A97F7FE5E}" dt="2021-03-15T05:24:44.460" v="318"/>
          <ac:grpSpMkLst>
            <pc:docMk/>
            <pc:sldMk cId="2283724084" sldId="402"/>
            <ac:grpSpMk id="20" creationId="{1FFAE88F-E5B6-43FD-B322-FE15FCE1D920}"/>
          </ac:grpSpMkLst>
        </pc:grpChg>
        <pc:grpChg chg="add del mod">
          <ac:chgData name="Mashal Khan" userId="ff208bdd-e69e-4a16-a659-cb1c3d459121" providerId="ADAL" clId="{7BCA98A8-7391-466C-9E14-5C8A97F7FE5E}" dt="2021-03-15T05:24:43.222" v="314"/>
          <ac:grpSpMkLst>
            <pc:docMk/>
            <pc:sldMk cId="2283724084" sldId="402"/>
            <ac:grpSpMk id="24" creationId="{78417D2E-A645-4168-8E62-E4C45756CCD6}"/>
          </ac:grpSpMkLst>
        </pc:grpChg>
        <pc:grpChg chg="add del mod">
          <ac:chgData name="Mashal Khan" userId="ff208bdd-e69e-4a16-a659-cb1c3d459121" providerId="ADAL" clId="{7BCA98A8-7391-466C-9E14-5C8A97F7FE5E}" dt="2021-03-15T05:24:42.897" v="312"/>
          <ac:grpSpMkLst>
            <pc:docMk/>
            <pc:sldMk cId="2283724084" sldId="402"/>
            <ac:grpSpMk id="26" creationId="{66BA92B3-1811-4809-A8BC-50B0D9C2759F}"/>
          </ac:grpSpMkLst>
        </pc:grpChg>
        <pc:inkChg chg="add del mod">
          <ac:chgData name="Mashal Khan" userId="ff208bdd-e69e-4a16-a659-cb1c3d459121" providerId="ADAL" clId="{7BCA98A8-7391-466C-9E14-5C8A97F7FE5E}" dt="2021-03-15T05:24:40.696" v="305"/>
          <ac:inkMkLst>
            <pc:docMk/>
            <pc:sldMk cId="2283724084" sldId="402"/>
            <ac:inkMk id="4" creationId="{B320C52A-0C6C-400B-9783-33DFCE81693F}"/>
          </ac:inkMkLst>
        </pc:inkChg>
        <pc:inkChg chg="add del mod">
          <ac:chgData name="Mashal Khan" userId="ff208bdd-e69e-4a16-a659-cb1c3d459121" providerId="ADAL" clId="{7BCA98A8-7391-466C-9E14-5C8A97F7FE5E}" dt="2021-03-15T05:24:40.696" v="305"/>
          <ac:inkMkLst>
            <pc:docMk/>
            <pc:sldMk cId="2283724084" sldId="402"/>
            <ac:inkMk id="5" creationId="{C0D4E276-7925-432F-A0AD-B79A2430441F}"/>
          </ac:inkMkLst>
        </pc:inkChg>
        <pc:inkChg chg="add del mod">
          <ac:chgData name="Mashal Khan" userId="ff208bdd-e69e-4a16-a659-cb1c3d459121" providerId="ADAL" clId="{7BCA98A8-7391-466C-9E14-5C8A97F7FE5E}" dt="2021-03-15T05:24:40.696" v="305"/>
          <ac:inkMkLst>
            <pc:docMk/>
            <pc:sldMk cId="2283724084" sldId="402"/>
            <ac:inkMk id="6" creationId="{9B90DB83-2C01-41E1-A987-30551E142534}"/>
          </ac:inkMkLst>
        </pc:inkChg>
        <pc:inkChg chg="add del mod">
          <ac:chgData name="Mashal Khan" userId="ff208bdd-e69e-4a16-a659-cb1c3d459121" providerId="ADAL" clId="{7BCA98A8-7391-466C-9E14-5C8A97F7FE5E}" dt="2021-03-15T05:24:40.696" v="305"/>
          <ac:inkMkLst>
            <pc:docMk/>
            <pc:sldMk cId="2283724084" sldId="402"/>
            <ac:inkMk id="7" creationId="{B45243D9-1C2E-4988-AFCD-84A934990184}"/>
          </ac:inkMkLst>
        </pc:inkChg>
        <pc:inkChg chg="add del">
          <ac:chgData name="Mashal Khan" userId="ff208bdd-e69e-4a16-a659-cb1c3d459121" providerId="ADAL" clId="{7BCA98A8-7391-466C-9E14-5C8A97F7FE5E}" dt="2021-03-15T05:24:42.259" v="309"/>
          <ac:inkMkLst>
            <pc:docMk/>
            <pc:sldMk cId="2283724084" sldId="402"/>
            <ac:inkMk id="9" creationId="{B15FC150-A03F-40C7-B687-73FE288CDEDE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0" creationId="{643F3075-DA2C-4852-B345-EF57EFBAB3D8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1" creationId="{0E585CE2-A4B6-4C3B-8F81-EB260B165C1E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2" creationId="{4E8FD24E-EBDE-4D28-9934-EAC40A94C0EC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3" creationId="{E1118602-5594-47A6-BF76-49C23200E6D5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4" creationId="{85411956-23D8-4A5D-85D9-6213CE7C2520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5" creationId="{EE6CE1B9-6670-4909-8E8A-2A1392B065EF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6" creationId="{4FBB03DB-3B0E-4D47-A00D-E68E6B0E2DFF}"/>
          </ac:inkMkLst>
        </pc:inkChg>
        <pc:inkChg chg="add del mod">
          <ac:chgData name="Mashal Khan" userId="ff208bdd-e69e-4a16-a659-cb1c3d459121" providerId="ADAL" clId="{7BCA98A8-7391-466C-9E14-5C8A97F7FE5E}" dt="2021-03-15T05:24:45.114" v="320" actId="9405"/>
          <ac:inkMkLst>
            <pc:docMk/>
            <pc:sldMk cId="2283724084" sldId="402"/>
            <ac:inkMk id="17" creationId="{25878C80-8E9A-4A4A-9638-CD6C35CF8CD1}"/>
          </ac:inkMkLst>
        </pc:inkChg>
        <pc:inkChg chg="add del mod">
          <ac:chgData name="Mashal Khan" userId="ff208bdd-e69e-4a16-a659-cb1c3d459121" providerId="ADAL" clId="{7BCA98A8-7391-466C-9E14-5C8A97F7FE5E}" dt="2021-03-15T05:24:44.814" v="319" actId="9405"/>
          <ac:inkMkLst>
            <pc:docMk/>
            <pc:sldMk cId="2283724084" sldId="402"/>
            <ac:inkMk id="18" creationId="{B86BF6E9-0573-4ED1-9E0D-A47E7BEDADFB}"/>
          </ac:inkMkLst>
        </pc:inkChg>
        <pc:inkChg chg="add del mod">
          <ac:chgData name="Mashal Khan" userId="ff208bdd-e69e-4a16-a659-cb1c3d459121" providerId="ADAL" clId="{7BCA98A8-7391-466C-9E14-5C8A97F7FE5E}" dt="2021-03-15T05:24:44.460" v="318"/>
          <ac:inkMkLst>
            <pc:docMk/>
            <pc:sldMk cId="2283724084" sldId="402"/>
            <ac:inkMk id="19" creationId="{4680CB0C-6193-436B-8295-04F0774F9F7B}"/>
          </ac:inkMkLst>
        </pc:inkChg>
        <pc:inkChg chg="add del mod">
          <ac:chgData name="Mashal Khan" userId="ff208bdd-e69e-4a16-a659-cb1c3d459121" providerId="ADAL" clId="{7BCA98A8-7391-466C-9E14-5C8A97F7FE5E}" dt="2021-03-15T05:24:43.859" v="316" actId="9405"/>
          <ac:inkMkLst>
            <pc:docMk/>
            <pc:sldMk cId="2283724084" sldId="402"/>
            <ac:inkMk id="21" creationId="{C0708C7C-2DD6-4AB1-9CBD-4AD357A4FB0D}"/>
          </ac:inkMkLst>
        </pc:inkChg>
        <pc:inkChg chg="add del mod">
          <ac:chgData name="Mashal Khan" userId="ff208bdd-e69e-4a16-a659-cb1c3d459121" providerId="ADAL" clId="{7BCA98A8-7391-466C-9E14-5C8A97F7FE5E}" dt="2021-03-15T05:24:43.513" v="315" actId="9405"/>
          <ac:inkMkLst>
            <pc:docMk/>
            <pc:sldMk cId="2283724084" sldId="402"/>
            <ac:inkMk id="22" creationId="{AE4CC2D4-9616-4A51-9E89-6C62C082DE8D}"/>
          </ac:inkMkLst>
        </pc:inkChg>
        <pc:inkChg chg="add del mod">
          <ac:chgData name="Mashal Khan" userId="ff208bdd-e69e-4a16-a659-cb1c3d459121" providerId="ADAL" clId="{7BCA98A8-7391-466C-9E14-5C8A97F7FE5E}" dt="2021-03-15T05:24:43.222" v="314"/>
          <ac:inkMkLst>
            <pc:docMk/>
            <pc:sldMk cId="2283724084" sldId="402"/>
            <ac:inkMk id="23" creationId="{680B524E-707A-4996-88D3-1196ACFC86AF}"/>
          </ac:inkMkLst>
        </pc:inkChg>
        <pc:inkChg chg="add del mod">
          <ac:chgData name="Mashal Khan" userId="ff208bdd-e69e-4a16-a659-cb1c3d459121" providerId="ADAL" clId="{7BCA98A8-7391-466C-9E14-5C8A97F7FE5E}" dt="2021-03-15T05:24:42.897" v="312"/>
          <ac:inkMkLst>
            <pc:docMk/>
            <pc:sldMk cId="2283724084" sldId="402"/>
            <ac:inkMk id="25" creationId="{1C8273C4-83B4-440F-8644-5C73F1B0A27A}"/>
          </ac:inkMkLst>
        </pc:inkChg>
        <pc:inkChg chg="add del">
          <ac:chgData name="Mashal Khan" userId="ff208bdd-e69e-4a16-a659-cb1c3d459121" providerId="ADAL" clId="{7BCA98A8-7391-466C-9E14-5C8A97F7FE5E}" dt="2021-03-15T05:24:41.928" v="308" actId="9405"/>
          <ac:inkMkLst>
            <pc:docMk/>
            <pc:sldMk cId="2283724084" sldId="402"/>
            <ac:inkMk id="27" creationId="{74EF3B34-57F5-464F-9EFC-993585AB7C06}"/>
          </ac:inkMkLst>
        </pc:inkChg>
        <pc:inkChg chg="add del">
          <ac:chgData name="Mashal Khan" userId="ff208bdd-e69e-4a16-a659-cb1c3d459121" providerId="ADAL" clId="{7BCA98A8-7391-466C-9E14-5C8A97F7FE5E}" dt="2021-03-15T05:24:41.459" v="307" actId="9405"/>
          <ac:inkMkLst>
            <pc:docMk/>
            <pc:sldMk cId="2283724084" sldId="402"/>
            <ac:inkMk id="28" creationId="{684F7977-DCB3-4BE1-A2AB-CE5C177ED014}"/>
          </ac:inkMkLst>
        </pc:inkChg>
        <pc:inkChg chg="add del">
          <ac:chgData name="Mashal Khan" userId="ff208bdd-e69e-4a16-a659-cb1c3d459121" providerId="ADAL" clId="{7BCA98A8-7391-466C-9E14-5C8A97F7FE5E}" dt="2021-03-15T05:24:41.144" v="306" actId="9405"/>
          <ac:inkMkLst>
            <pc:docMk/>
            <pc:sldMk cId="2283724084" sldId="402"/>
            <ac:inkMk id="29" creationId="{DF3454EA-5A28-41CA-8011-8E61CBE041B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1683-05FC-4D26-9BE9-099D604F3C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1EFDC-0321-4749-BEBE-9AC74A2A4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1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EFDC-0321-4749-BEBE-9AC74A2A4B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8FAF-7462-4B13-8A01-A5DA0D180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BC9B-E070-4DE6-A9A7-F9EAA4A2B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15E9-FB8D-4531-B894-48FFC9BB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E7A2-2C23-4029-9A60-CA65A5A2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FE6B-29F0-49AF-84EA-6300EC21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DF9F-324A-49FE-85A2-239D516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BDDB6-9C9C-4008-A4C8-D2359138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6343-BF87-49DC-BAE0-ED1BFA92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F580-9B88-45FD-B6C3-735F2C97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F339-3D93-46CC-8C8A-CA736E10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23592-521C-461B-AC6C-90688267D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A6DB0-38A2-4BF8-8086-07F8D064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0673-6F1F-4701-8E82-96E22786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CC37-CDE3-4416-B4BD-FAAD5384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61CD-02C6-40CD-924F-1001234D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9B8B-D2D5-4782-A0D9-50868442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E8D4-301C-4AD2-80E8-46715CF4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9D53-BC87-487C-B7F5-67137C35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F760-84BE-4DB4-B1D5-F78FA17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476C-28C5-42FC-8413-45E25CF9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370E-A9E8-4C64-BF63-6F15BFE8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2602-61FD-4454-AFD2-6ADE09A6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5A73-45CA-4D67-9D69-A3103E0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C64B-468E-4D76-9B93-D7EBB28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7E95-C7CB-4723-A693-51BF5D48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A7D0-B916-4CA5-950D-91375AE1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0297-D506-4D46-97C8-891D4CC6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744-515F-4066-BD6B-162D906A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ECEF-F1B6-49F6-85D6-7D0F6BE7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1107-2767-4BAC-B603-710350C4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F21A-B7E5-4200-86A8-41568691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634-C8E3-4C67-A4DB-4987B7EC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E759D-C365-48FF-9E79-C31EED99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BDB49-F25E-44C0-9747-CB044F36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E8F95-7228-4EFC-931D-F1EB65AE5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2DDF9-1F4B-402B-85B1-0698A5E3E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B902A-5004-478F-858A-D86B8F8B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BBA0-31AC-413D-9DE4-8E9E278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54DA1-3D35-427F-9A91-C2791668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764B-46FC-4976-AE50-CBDA264F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BF9C6-9BF8-47BB-9A60-B1FE93C8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97D5-6595-46E0-BEBE-906C1ED3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83F29-883C-420A-A49E-7BCECF4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6AA75-7AFD-4866-9346-C145FBA4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CDDA-8250-42C5-8FAF-5056D8C3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EC031-B01F-42A5-9778-4799AEDD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B5F7-8C4B-435A-A5C2-7A1FACE8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52F4-CDB8-4909-9C23-E1DC4A07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AC4B5-DBA3-4D24-8034-87163E4B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56FDD-36ED-484E-8849-2A870515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E44F7-1294-44F9-81B3-718D1184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0DFE-FB34-48E1-A473-A2088664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ECE4-7444-4D89-B35E-2992994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B72C3-F991-411E-AF3E-78D13A4EA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12B0-5535-468C-B7EC-04BDE6C6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2EDB-26A5-40DD-91B6-6E45048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B1728-3F27-4F01-B9D4-652EEA6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1CF5-58D6-477A-BF37-46C6A9BA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A1E99-419D-4F2B-BF95-91C1E4F6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891CC-D977-499E-935F-1833140ED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D22A-0F95-4A43-AB08-42EC0C210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E7A8-BA32-4AAD-8B7B-6BB4E2E29EE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E62D-CACC-4C38-A801-4D68D1F4C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CF03-E7D0-44A6-B517-377282E01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609-3A8A-49B1-8A1B-9602C0FAB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32430-8DA2-4660-ABC2-FDBC94842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0E7F2-ADF6-4045-969A-C44CC20D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CS-406 </a:t>
            </a:r>
          </a:p>
          <a:p>
            <a:pPr algn="l"/>
            <a:r>
              <a:rPr lang="en-US" dirty="0"/>
              <a:t>Lecture # 09</a:t>
            </a:r>
          </a:p>
          <a:p>
            <a:pPr algn="l"/>
            <a:r>
              <a:rPr lang="en-US" dirty="0"/>
              <a:t>PHP State Information Variables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PHP logo PNG">
            <a:extLst>
              <a:ext uri="{FF2B5EF4-FFF2-40B4-BE49-F238E27FC236}">
                <a16:creationId xmlns:a16="http://schemas.microsoft.com/office/drawing/2014/main" id="{B6FDCFD0-8C9D-467E-B897-52877A5B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97" y="2485073"/>
            <a:ext cx="3781107" cy="204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5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81" y="203627"/>
            <a:ext cx="8347139" cy="1409640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Hidden Form Fields to Save State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Create hidden form fields with the </a:t>
            </a:r>
            <a:r>
              <a:rPr lang="en-US" altLang="en-US" dirty="0">
                <a:latin typeface="Courier New" panose="02070309020205020404" pitchFamily="49" charset="0"/>
              </a:rPr>
              <a:t>&lt;input&gt;</a:t>
            </a:r>
            <a:r>
              <a:rPr lang="en-US" altLang="en-US" dirty="0"/>
              <a:t> element</a:t>
            </a:r>
          </a:p>
          <a:p>
            <a:pPr eaLnBrk="1" hangingPunct="1"/>
            <a:r>
              <a:rPr lang="en-US" altLang="en-US" b="1" dirty="0"/>
              <a:t>Hidden form fields </a:t>
            </a:r>
            <a:r>
              <a:rPr lang="en-US" altLang="en-US" dirty="0"/>
              <a:t>temporarily store data that needs to be sent to a server that a user does not need to see</a:t>
            </a:r>
          </a:p>
          <a:p>
            <a:pPr eaLnBrk="1" hangingPunct="1"/>
            <a:r>
              <a:rPr lang="en-US" altLang="en-US" dirty="0"/>
              <a:t>Examples include the result of a calculation</a:t>
            </a:r>
          </a:p>
          <a:p>
            <a:pPr eaLnBrk="1" hangingPunct="1"/>
            <a:r>
              <a:rPr lang="en-US" altLang="en-US" dirty="0"/>
              <a:t>The syntax for creating hidden form fields is: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&lt;input type=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hidden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endParaRPr lang="en-US" altLang="en-US" dirty="0"/>
          </a:p>
          <a:p>
            <a:endParaRPr lang="en-US" sz="2400" dirty="0"/>
          </a:p>
        </p:txBody>
      </p:sp>
      <p:pic>
        <p:nvPicPr>
          <p:cNvPr id="9" name="Picture 2" descr="PHP logo PNG">
            <a:extLst>
              <a:ext uri="{FF2B5EF4-FFF2-40B4-BE49-F238E27FC236}">
                <a16:creationId xmlns:a16="http://schemas.microsoft.com/office/drawing/2014/main" id="{951931B3-3F15-4FFF-9167-550CEBE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37" y="92232"/>
            <a:ext cx="2817547" cy="15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71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628"/>
            <a:ext cx="9235440" cy="138446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Hidden Form Fields to Save State Information (continued)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Hidden form field attributes are </a:t>
            </a:r>
            <a:r>
              <a:rPr lang="en-US" altLang="en-US" sz="2400" b="1" dirty="0"/>
              <a:t>name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b="1" dirty="0"/>
              <a:t>value</a:t>
            </a:r>
          </a:p>
          <a:p>
            <a:pPr eaLnBrk="1" hangingPunct="1"/>
            <a:r>
              <a:rPr lang="en-US" altLang="en-US" sz="2400" dirty="0"/>
              <a:t>When submitting a form to a PHP script, </a:t>
            </a:r>
            <a:br>
              <a:rPr lang="en-US" altLang="en-US" sz="2400" dirty="0"/>
            </a:br>
            <a:r>
              <a:rPr lang="en-US" altLang="en-US" sz="2400" dirty="0"/>
              <a:t>access the values submitted from the form with the </a:t>
            </a:r>
            <a:r>
              <a:rPr lang="en-US" altLang="en-US" sz="2400" dirty="0">
                <a:latin typeface="Courier New" panose="02070309020205020404" pitchFamily="49" charset="0"/>
              </a:rPr>
              <a:t>$_GET[]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$_POST[]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autoglobals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To pass form values from one PHP script to another PHP script, store the values in hidden form fields</a:t>
            </a:r>
            <a:endParaRPr lang="en-US" altLang="en-US" sz="2400" b="1" dirty="0"/>
          </a:p>
          <a:p>
            <a:endParaRPr lang="en-US" sz="2400" dirty="0"/>
          </a:p>
        </p:txBody>
      </p:sp>
      <p:pic>
        <p:nvPicPr>
          <p:cNvPr id="9" name="Picture 2" descr="PHP logo PNG">
            <a:extLst>
              <a:ext uri="{FF2B5EF4-FFF2-40B4-BE49-F238E27FC236}">
                <a16:creationId xmlns:a16="http://schemas.microsoft.com/office/drawing/2014/main" id="{951931B3-3F15-4FFF-9167-550CEBE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37" y="92232"/>
            <a:ext cx="2817547" cy="15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20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3700"/>
              <a:t>Using Hidden Form Fields to Save State Information (continued)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1900"/>
              <a:t> 	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echo "&lt;form method='post' " .</a:t>
            </a:r>
          </a:p>
          <a:p>
            <a:pPr eaLnBrk="1" hangingPunct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" action='AvailableOpportunities.php'&gt;\n";</a:t>
            </a:r>
          </a:p>
          <a:p>
            <a:pPr eaLnBrk="1" hangingPunct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echo "&lt;input type='hidden' name='internID' " .</a:t>
            </a:r>
          </a:p>
          <a:p>
            <a:pPr eaLnBrk="1" hangingPunct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" value='$InternID'&gt;\n";</a:t>
            </a:r>
          </a:p>
          <a:p>
            <a:pPr eaLnBrk="1" hangingPunct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echo "&lt;input type='submit' name='submit' " .</a:t>
            </a:r>
          </a:p>
          <a:p>
            <a:pPr eaLnBrk="1" hangingPunct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" value='View Available Opportunities'&gt;\n";</a:t>
            </a:r>
          </a:p>
          <a:p>
            <a:pPr eaLnBrk="1" hangingPunct="1">
              <a:buFontTx/>
              <a:buNone/>
            </a:pP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echo "&lt;/form&gt;\n";</a:t>
            </a:r>
          </a:p>
        </p:txBody>
      </p:sp>
      <p:pic>
        <p:nvPicPr>
          <p:cNvPr id="14342" name="Picture 14341" descr="One in a crowd">
            <a:extLst>
              <a:ext uri="{FF2B5EF4-FFF2-40B4-BE49-F238E27FC236}">
                <a16:creationId xmlns:a16="http://schemas.microsoft.com/office/drawing/2014/main" id="{66E3EB8C-B0BB-49F0-88E0-AF35E2F97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8" r="2055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38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67042" y="6356350"/>
            <a:ext cx="118675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469DB0EE-A771-4873-AD69-8F51907285B5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209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4100"/>
              <a:t>Using Query Strings to Save State Information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 </a:t>
            </a:r>
            <a:r>
              <a:rPr lang="en-US" altLang="en-US" sz="2000" b="1" dirty="0"/>
              <a:t>query string</a:t>
            </a:r>
            <a:r>
              <a:rPr lang="en-US" altLang="en-US" sz="2000" dirty="0"/>
              <a:t> is a set of name=value pairs appended to a target URL</a:t>
            </a:r>
          </a:p>
          <a:p>
            <a:pPr eaLnBrk="1" hangingPunct="1"/>
            <a:r>
              <a:rPr lang="en-US" altLang="en-US" sz="2000" dirty="0"/>
              <a:t>Consists of a single text string containing one or more pieces of information</a:t>
            </a:r>
          </a:p>
          <a:p>
            <a:pPr eaLnBrk="1" hangingPunct="1"/>
            <a:r>
              <a:rPr lang="en-US" altLang="en-US" sz="2000" dirty="0"/>
              <a:t>Add a question mark (?) immediately after the URL followed by the query string that contains the information you want to preserve in name/value pairs</a:t>
            </a:r>
          </a:p>
        </p:txBody>
      </p:sp>
      <p:pic>
        <p:nvPicPr>
          <p:cNvPr id="15366" name="Picture 15365" descr="Stock exchange numbers">
            <a:extLst>
              <a:ext uri="{FF2B5EF4-FFF2-40B4-BE49-F238E27FC236}">
                <a16:creationId xmlns:a16="http://schemas.microsoft.com/office/drawing/2014/main" id="{8C4B1B74-B284-4642-90EE-3413B719D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81" r="26700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8E9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67042" y="6356350"/>
            <a:ext cx="118675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CC11C3B0-EB3D-4831-B718-0D76B099154E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13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8646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111C2E76-C104-48A6-BC31-7912AEEEDEAC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6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Query Strings to Save State Information (continued)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Separate individual name=value pairs within the query string using ampersands (&amp;)</a:t>
            </a:r>
          </a:p>
          <a:p>
            <a:pPr eaLnBrk="1" hangingPunct="1"/>
            <a:r>
              <a:rPr lang="en-US" altLang="en-US"/>
              <a:t>A question mark (?) and a query string are automatically appended to the URL of a server-side script for any forms that are submitted with the </a:t>
            </a:r>
            <a:r>
              <a:rPr lang="en-US" altLang="en-US">
                <a:latin typeface="Courier New" panose="02070309020205020404" pitchFamily="49" charset="0"/>
              </a:rPr>
              <a:t>GET</a:t>
            </a:r>
            <a:r>
              <a:rPr lang="en-US" altLang="en-US"/>
              <a:t> method</a:t>
            </a:r>
            <a:r>
              <a:rPr lang="en-US" altLang="en-US" sz="180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&lt;a href="http://www.example.com/TargetPage</a:t>
            </a:r>
            <a:b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.php?firstName=Don&amp;lastName=Gosselin&amp;</a:t>
            </a:r>
            <a:b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occupation=writer"&gt;Link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221818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Using Query Strings to Save State Information (continued)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pPr eaLnBrk="1" hangingPunct="1">
              <a:spcBef>
                <a:spcPct val="550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echo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>
                <a:latin typeface="Courier New" panose="02070309020205020404" pitchFamily="49" charset="0"/>
              </a:rPr>
              <a:t>{$_GET['firstName']} {$_GET['lastName']}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is a {$_GET['occupation']}.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600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8816" y="2962451"/>
            <a:ext cx="6118272" cy="28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25100" y="6356350"/>
            <a:ext cx="10287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>
                <a:solidFill>
                  <a:prstClr val="black">
                    <a:tint val="75000"/>
                  </a:prstClr>
                </a:solidFill>
              </a:rPr>
              <a:t> </a:t>
            </a:r>
            <a:fld id="{78E6DCF5-DEE3-4805-A5E9-A929F839B973}" type="slidenum">
              <a:rPr lang="en-US" altLang="en-US" sz="1200">
                <a:solidFill>
                  <a:prstClr val="black">
                    <a:tint val="75000"/>
                  </a:prstClr>
                </a:solidFill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15</a:t>
            </a:fld>
            <a:endParaRPr lang="en-US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2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87958"/>
            <a:ext cx="10537328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Using Cookies to Save State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Query strings do not permanently maintain state information</a:t>
            </a:r>
          </a:p>
          <a:p>
            <a:pPr eaLnBrk="1" hangingPunct="1"/>
            <a:r>
              <a:rPr lang="en-US" altLang="en-US" sz="2400" dirty="0"/>
              <a:t>After a Web page that reads a query string closes, the query string is lost</a:t>
            </a:r>
          </a:p>
          <a:p>
            <a:pPr eaLnBrk="1" hangingPunct="1"/>
            <a:r>
              <a:rPr lang="en-US" altLang="en-US" sz="2400" dirty="0"/>
              <a:t>To store state information beyond the current Web page session, Netscape created cookies</a:t>
            </a:r>
          </a:p>
          <a:p>
            <a:pPr eaLnBrk="1" hangingPunct="1"/>
            <a:r>
              <a:rPr lang="en-US" altLang="en-US" sz="2400" b="1" dirty="0"/>
              <a:t>Cookies</a:t>
            </a:r>
            <a:r>
              <a:rPr lang="en-US" altLang="en-US" sz="2400" dirty="0"/>
              <a:t>, or magic cookies, are small pieces of information about a user that are stored by a Web server in text files on the user’s computer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9" name="Picture 2" descr="PHP logo PNG">
            <a:extLst>
              <a:ext uri="{FF2B5EF4-FFF2-40B4-BE49-F238E27FC236}">
                <a16:creationId xmlns:a16="http://schemas.microsoft.com/office/drawing/2014/main" id="{951931B3-3F15-4FFF-9167-550CEBE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37" y="92232"/>
            <a:ext cx="2817547" cy="15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2" name="Rectangle 7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3" name="Rectangle 7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4" name="Freeform: Shape 7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Using Cookies to Save State Information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 b="1"/>
              <a:t>Temporary cookies</a:t>
            </a:r>
            <a:r>
              <a:rPr lang="en-US" altLang="en-US" sz="2400"/>
              <a:t> remain available only for the current browser session</a:t>
            </a:r>
          </a:p>
          <a:p>
            <a:pPr eaLnBrk="1" hangingPunct="1"/>
            <a:r>
              <a:rPr lang="en-US" altLang="en-US" sz="2400" b="1"/>
              <a:t>Persistent cookies</a:t>
            </a:r>
            <a:r>
              <a:rPr lang="en-US" altLang="en-US" sz="2400"/>
              <a:t> remain available beyond the current browser session and are stored in a text file on a client computer</a:t>
            </a:r>
          </a:p>
          <a:p>
            <a:pPr eaLnBrk="1" hangingPunct="1"/>
            <a:r>
              <a:rPr lang="en-US" altLang="en-US" sz="2400"/>
              <a:t>Each individual server or domain can store between 20 and 70 cookies on a user’s computer</a:t>
            </a:r>
          </a:p>
          <a:p>
            <a:pPr eaLnBrk="1" hangingPunct="1"/>
            <a:r>
              <a:rPr lang="en-US" altLang="en-US" sz="2400"/>
              <a:t>Total cookies per browser cannot exceed 300 </a:t>
            </a:r>
          </a:p>
          <a:p>
            <a:pPr eaLnBrk="1" hangingPunct="1"/>
            <a:r>
              <a:rPr lang="en-US" altLang="en-US" sz="2400"/>
              <a:t>The largest cookie size is 4 kilobytes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F85600F7-C74D-433A-BE98-677F1562EE21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93463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6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7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8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800">
                <a:solidFill>
                  <a:schemeClr val="bg1"/>
                </a:solidFill>
              </a:rPr>
              <a:t>Creating Cookies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200"/>
              <a:t>The syntax for the </a:t>
            </a:r>
            <a:r>
              <a:rPr lang="en-US" altLang="en-US" sz="2200">
                <a:latin typeface="Courier New" panose="02070309020205020404" pitchFamily="49" charset="0"/>
              </a:rPr>
              <a:t>setcookie()</a:t>
            </a:r>
            <a:r>
              <a:rPr lang="en-US" altLang="en-US" sz="2200"/>
              <a:t> function is: 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 setcookie(</a:t>
            </a:r>
            <a:r>
              <a:rPr lang="en-US" altLang="en-US" sz="2200" i="1">
                <a:latin typeface="Courier New" panose="02070309020205020404" pitchFamily="49" charset="0"/>
              </a:rPr>
              <a:t>name</a:t>
            </a:r>
            <a:r>
              <a:rPr lang="en-US" altLang="en-US" sz="2200">
                <a:latin typeface="Courier New" panose="02070309020205020404" pitchFamily="49" charset="0"/>
              </a:rPr>
              <a:t> [,</a:t>
            </a:r>
            <a:r>
              <a:rPr lang="en-US" altLang="en-US" sz="2200" i="1">
                <a:latin typeface="Courier New" panose="02070309020205020404" pitchFamily="49" charset="0"/>
              </a:rPr>
              <a:t>value</a:t>
            </a:r>
            <a:r>
              <a:rPr lang="en-US" altLang="en-US" sz="2200">
                <a:latin typeface="Courier New" panose="02070309020205020404" pitchFamily="49" charset="0"/>
              </a:rPr>
              <a:t> ,</a:t>
            </a:r>
            <a:r>
              <a:rPr lang="en-US" altLang="en-US" sz="2200" i="1">
                <a:latin typeface="Courier New" panose="02070309020205020404" pitchFamily="49" charset="0"/>
              </a:rPr>
              <a:t>expires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i="1">
                <a:latin typeface="Courier New" panose="02070309020205020404" pitchFamily="49" charset="0"/>
              </a:rPr>
              <a:t>path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i="1">
                <a:latin typeface="Courier New" panose="02070309020205020404" pitchFamily="49" charset="0"/>
              </a:rPr>
              <a:t>domain</a:t>
            </a:r>
            <a:r>
              <a:rPr lang="en-US" altLang="en-US" sz="2200">
                <a:latin typeface="Courier New" panose="02070309020205020404" pitchFamily="49" charset="0"/>
              </a:rPr>
              <a:t>, </a:t>
            </a:r>
            <a:r>
              <a:rPr lang="en-US" altLang="en-US" sz="2200" i="1">
                <a:latin typeface="Courier New" panose="02070309020205020404" pitchFamily="49" charset="0"/>
              </a:rPr>
              <a:t>secure</a:t>
            </a:r>
            <a:r>
              <a:rPr lang="en-US" altLang="en-US" sz="2200">
                <a:latin typeface="Courier New" panose="02070309020205020404" pitchFamily="49" charset="0"/>
              </a:rPr>
              <a:t>])</a:t>
            </a:r>
          </a:p>
          <a:p>
            <a:pPr eaLnBrk="1" hangingPunct="1"/>
            <a:r>
              <a:rPr lang="en-US" altLang="en-US" sz="2200"/>
              <a:t>You must pass each of the arguments in the order specified in the syntax</a:t>
            </a:r>
          </a:p>
          <a:p>
            <a:pPr eaLnBrk="1" hangingPunct="1"/>
            <a:r>
              <a:rPr lang="en-US" altLang="en-US" sz="2200"/>
              <a:t>To skip the </a:t>
            </a:r>
            <a:r>
              <a:rPr lang="en-US" altLang="en-US" sz="2200">
                <a:latin typeface="Courier New" panose="02070309020205020404" pitchFamily="49" charset="0"/>
              </a:rPr>
              <a:t>value</a:t>
            </a:r>
            <a:r>
              <a:rPr lang="en-US" altLang="en-US" sz="2200"/>
              <a:t>, </a:t>
            </a:r>
            <a:r>
              <a:rPr lang="en-US" altLang="en-US" sz="2200">
                <a:latin typeface="Courier New" panose="02070309020205020404" pitchFamily="49" charset="0"/>
              </a:rPr>
              <a:t>path</a:t>
            </a:r>
            <a:r>
              <a:rPr lang="en-US" altLang="en-US" sz="2200"/>
              <a:t>, and </a:t>
            </a:r>
            <a:r>
              <a:rPr lang="en-US" altLang="en-US" sz="2200">
                <a:latin typeface="Courier New" panose="02070309020205020404" pitchFamily="49" charset="0"/>
              </a:rPr>
              <a:t>domain</a:t>
            </a:r>
            <a:r>
              <a:rPr lang="en-US" altLang="en-US" sz="2200"/>
              <a:t> arguments, specify an empty string as the argument value</a:t>
            </a:r>
          </a:p>
          <a:p>
            <a:pPr eaLnBrk="1" hangingPunct="1"/>
            <a:r>
              <a:rPr lang="en-US" altLang="en-US" sz="2200"/>
              <a:t>To skip the </a:t>
            </a:r>
            <a:r>
              <a:rPr lang="en-US" altLang="en-US" sz="2200">
                <a:latin typeface="Courier New" panose="02070309020205020404" pitchFamily="49" charset="0"/>
              </a:rPr>
              <a:t>expires</a:t>
            </a:r>
            <a:r>
              <a:rPr lang="en-US" altLang="en-US" sz="2200"/>
              <a:t> and </a:t>
            </a:r>
            <a:r>
              <a:rPr lang="en-US" altLang="en-US" sz="2200">
                <a:latin typeface="Courier New" panose="02070309020205020404" pitchFamily="49" charset="0"/>
              </a:rPr>
              <a:t>secure</a:t>
            </a:r>
            <a:r>
              <a:rPr lang="en-US" altLang="en-US" sz="2200"/>
              <a:t> arguments, specify 0 as the argument value</a:t>
            </a:r>
          </a:p>
          <a:p>
            <a:pPr eaLnBrk="1" hangingPunct="1"/>
            <a:endParaRPr lang="en-US" altLang="en-US" sz="220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 </a:t>
            </a:r>
            <a:fld id="{7F091B16-B492-4163-B81A-D5C4389D8259}" type="slidenum">
              <a:rPr lang="en-US" altLang="en-US" sz="18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18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0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800">
                <a:solidFill>
                  <a:schemeClr val="bg1"/>
                </a:solidFill>
              </a:rPr>
              <a:t>Creating Cookies (continued)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/>
              <a:t>Call the </a:t>
            </a:r>
            <a:r>
              <a:rPr lang="en-US" altLang="en-US" sz="2400">
                <a:latin typeface="Courier New" panose="02070309020205020404" pitchFamily="49" charset="0"/>
              </a:rPr>
              <a:t>setcookie()</a:t>
            </a:r>
            <a:r>
              <a:rPr lang="en-US" altLang="en-US" sz="2400"/>
              <a:t> function before sending the Web browser any output, including white space, HTML elements, or output from the </a:t>
            </a:r>
            <a:r>
              <a:rPr lang="en-US" altLang="en-US" sz="2400">
                <a:latin typeface="Courier New" panose="02070309020205020404" pitchFamily="49" charset="0"/>
              </a:rPr>
              <a:t>echo()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print()</a:t>
            </a:r>
            <a:r>
              <a:rPr lang="en-US" altLang="en-US" sz="2400"/>
              <a:t> statements</a:t>
            </a:r>
          </a:p>
          <a:p>
            <a:pPr eaLnBrk="1" hangingPunct="1"/>
            <a:r>
              <a:rPr lang="en-US" altLang="en-US" sz="2400"/>
              <a:t>Users can choose whether to accept cookies that a script attempts to write to their system</a:t>
            </a:r>
          </a:p>
          <a:p>
            <a:pPr eaLnBrk="1" hangingPunct="1"/>
            <a:r>
              <a:rPr lang="en-US" altLang="en-US" sz="2400"/>
              <a:t>A value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/>
              <a:t> is returned even if a user rejects the cookie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 </a:t>
            </a:r>
            <a:fld id="{65ECE1BF-9FF9-41B8-8387-CFEA7A485091}" type="slidenum">
              <a:rPr lang="en-US" altLang="en-US" sz="18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19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4100"/>
              <a:t>Understanding State Information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Information about individual visits to a Web site is called </a:t>
            </a:r>
            <a:r>
              <a:rPr lang="en-US" altLang="en-US" sz="2400" b="1" dirty="0"/>
              <a:t>state information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HTTP was originally designed to be </a:t>
            </a:r>
            <a:r>
              <a:rPr lang="en-US" altLang="en-US" sz="2400" b="1" dirty="0"/>
              <a:t>stateless </a:t>
            </a:r>
            <a:r>
              <a:rPr lang="en-US" altLang="en-US" sz="2400" dirty="0"/>
              <a:t>– Web browsers store no persistent data about a visit to a Web site</a:t>
            </a:r>
          </a:p>
          <a:p>
            <a:pPr eaLnBrk="1" hangingPunct="1"/>
            <a:r>
              <a:rPr lang="en-US" altLang="en-US" sz="2400" b="1" dirty="0"/>
              <a:t>Maintaining state</a:t>
            </a:r>
            <a:r>
              <a:rPr lang="en-US" altLang="en-US" sz="2400" dirty="0"/>
              <a:t> means to store persistent information about Web site visits with hidden form fields, query strings, cookies, and sessions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4102" name="Picture 4101" descr="Programming data on computer monitor">
            <a:extLst>
              <a:ext uri="{FF2B5EF4-FFF2-40B4-BE49-F238E27FC236}">
                <a16:creationId xmlns:a16="http://schemas.microsoft.com/office/drawing/2014/main" id="{67CA3303-67EC-4780-AD2D-2092AE0B1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3" r="224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67042" y="6356350"/>
            <a:ext cx="118675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594014F8-5590-4848-8B67-A3F60F7D6BF5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88546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52" y="687958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name and value Arguments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dirty="0"/>
              <a:t>Cookies created with only the </a:t>
            </a:r>
            <a:r>
              <a:rPr lang="en-US" altLang="en-US" sz="2400" dirty="0">
                <a:latin typeface="Courier New" panose="02070309020205020404" pitchFamily="49" charset="0"/>
              </a:rPr>
              <a:t>name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value</a:t>
            </a:r>
            <a:r>
              <a:rPr lang="en-US" altLang="en-US" sz="2400" dirty="0"/>
              <a:t> arguments of the </a:t>
            </a:r>
            <a:r>
              <a:rPr lang="en-US" altLang="en-US" sz="24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function are temporary cookies because they are available for only the current browser session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&lt;?php</a:t>
            </a:r>
          </a:p>
          <a:p>
            <a:pPr eaLnBrk="1" hangingPunct="1">
              <a:buFontTx/>
              <a:buNone/>
            </a:pPr>
            <a:r>
              <a:rPr lang="en-US" altLang="en-US" sz="2400" dirty="0" err="1"/>
              <a:t>setcookie</a:t>
            </a:r>
            <a:r>
              <a:rPr lang="en-US" altLang="en-US" sz="2400" dirty="0"/>
              <a:t>("</a:t>
            </a:r>
            <a:r>
              <a:rPr lang="en-US" altLang="en-US" sz="2400" dirty="0" err="1"/>
              <a:t>firstName</a:t>
            </a:r>
            <a:r>
              <a:rPr lang="en-US" altLang="en-US" sz="2400" dirty="0"/>
              <a:t>", "Don");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?&gt;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&lt;!DOCTYPE html PUBLIC "-//W3C//DTD XHTML 1.0 Strict//EN"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"http://www.w3.org/TR/xhtml1/DTD/xhtml1-strict.dtd"&gt;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&lt;html </a:t>
            </a:r>
            <a:r>
              <a:rPr lang="en-US" altLang="en-US" sz="2400" dirty="0" err="1"/>
              <a:t>xmlns</a:t>
            </a:r>
            <a:r>
              <a:rPr lang="en-US" altLang="en-US" sz="2400" dirty="0"/>
              <a:t>="http://www.w3.org/1999/xhtml"&gt;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&lt;head&gt;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&lt;title&gt;College Internships&lt;/title&gt;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...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04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52" y="687958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name and value Arguments (continued)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</a:rPr>
              <a:t>setcookie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function can be called multiple times to create additional cookies – as long as the </a:t>
            </a:r>
            <a:r>
              <a:rPr lang="en-US" altLang="en-US" dirty="0" err="1">
                <a:latin typeface="Courier New" panose="02070309020205020404" pitchFamily="49" charset="0"/>
              </a:rPr>
              <a:t>setcookie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statements come before any other output on a Web page</a:t>
            </a:r>
          </a:p>
          <a:p>
            <a:pPr lvl="1" eaLnBrk="1" hangingPunct="1">
              <a:spcBef>
                <a:spcPct val="650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Don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Gosselin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occupation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writer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31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4486A7CF-2A5E-4ADC-A327-F498A847A952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6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name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value</a:t>
            </a:r>
            <a:r>
              <a:rPr lang="en-US" altLang="en-US"/>
              <a:t> Arguments (continued)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altLang="en-US"/>
              <a:t>The following code creates an associative cookie array named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professional[] </a:t>
            </a:r>
            <a:r>
              <a:rPr lang="en-US" altLang="en-US"/>
              <a:t>that contains three cookie values:</a:t>
            </a:r>
            <a:br>
              <a:rPr lang="en-US" altLang="en-US"/>
            </a:b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setcookie("professional['firstName']", "Don");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setcookie("professional['lastName']", "Gosselin");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setcookie("professional['occupation']", "writer");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965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52" y="687958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expires Argument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expires</a:t>
            </a:r>
            <a:r>
              <a:rPr lang="en-US" altLang="en-US" sz="2400" dirty="0"/>
              <a:t> argument determines how long a cookie can remain on a client system before it is deleted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Cookies created without an </a:t>
            </a:r>
            <a:r>
              <a:rPr lang="en-US" altLang="en-US" sz="2400" dirty="0">
                <a:latin typeface="Courier New" panose="02070309020205020404" pitchFamily="49" charset="0"/>
              </a:rPr>
              <a:t>expires</a:t>
            </a:r>
            <a:r>
              <a:rPr lang="en-US" altLang="en-US" sz="2400" dirty="0"/>
              <a:t> argument are available for only the current browser session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specify a cookie’s expiration time, use PHP’s </a:t>
            </a:r>
            <a:r>
              <a:rPr lang="en-US" altLang="en-US" sz="2400" dirty="0">
                <a:latin typeface="Courier New" panose="02070309020205020404" pitchFamily="49" charset="0"/>
              </a:rPr>
              <a:t>time()</a:t>
            </a:r>
            <a:r>
              <a:rPr lang="en-US" altLang="en-US" sz="2400" dirty="0"/>
              <a:t>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/>
              <a:t>"</a:t>
            </a:r>
            <a:r>
              <a:rPr lang="en-US" altLang="en-US" sz="18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Don</a:t>
            </a:r>
            <a:r>
              <a:rPr lang="en-US" altLang="en-US" sz="1800" dirty="0"/>
              <a:t>"</a:t>
            </a:r>
            <a:r>
              <a:rPr lang="en-US" altLang="en-US" sz="1800" dirty="0">
                <a:latin typeface="Courier New" panose="02070309020205020404" pitchFamily="49" charset="0"/>
              </a:rPr>
              <a:t>, time()+3600);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endParaRPr lang="en-US" sz="2400" dirty="0"/>
          </a:p>
        </p:txBody>
      </p:sp>
      <p:pic>
        <p:nvPicPr>
          <p:cNvPr id="9" name="Picture 2" descr="PHP logo PNG">
            <a:extLst>
              <a:ext uri="{FF2B5EF4-FFF2-40B4-BE49-F238E27FC236}">
                <a16:creationId xmlns:a16="http://schemas.microsoft.com/office/drawing/2014/main" id="{951931B3-3F15-4FFF-9167-550CEBE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37" y="92232"/>
            <a:ext cx="2817547" cy="15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7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path</a:t>
            </a:r>
            <a:r>
              <a:rPr lang="en-US" altLang="en-US"/>
              <a:t> Argument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0" name="Picture 26629" descr="Magnifying glass on clear background">
            <a:extLst>
              <a:ext uri="{FF2B5EF4-FFF2-40B4-BE49-F238E27FC236}">
                <a16:creationId xmlns:a16="http://schemas.microsoft.com/office/drawing/2014/main" id="{81E5A894-BAA3-4E79-9350-361142904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0" r="14300" b="-1"/>
          <a:stretch/>
        </p:blipFill>
        <p:spPr>
          <a:xfrm>
            <a:off x="1792396" y="2538071"/>
            <a:ext cx="1204443" cy="1781857"/>
          </a:xfrm>
          <a:prstGeom prst="rect">
            <a:avLst/>
          </a:prstGeom>
        </p:spPr>
      </p:pic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1900" y="2682432"/>
            <a:ext cx="8183880" cy="3759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path argument determines the availability of a cookie to other Web pages on a server</a:t>
            </a:r>
          </a:p>
          <a:p>
            <a:pPr eaLnBrk="1" hangingPunct="1"/>
            <a:r>
              <a:rPr lang="en-US" altLang="en-US" sz="2400" dirty="0"/>
              <a:t>Using the path argument allows cookies to be shared across a server</a:t>
            </a:r>
          </a:p>
          <a:p>
            <a:pPr eaLnBrk="1" hangingPunct="1"/>
            <a:r>
              <a:rPr lang="en-US" altLang="en-US" sz="2400" dirty="0"/>
              <a:t>A cookie is available to all Web pages in a specified path as well as all subdirectories in the specified path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setcookie</a:t>
            </a:r>
            <a:r>
              <a:rPr lang="en-US" altLang="en-US" sz="2400" dirty="0"/>
              <a:t>("</a:t>
            </a:r>
            <a:r>
              <a:rPr lang="en-US" altLang="en-US" sz="2400" dirty="0" err="1"/>
              <a:t>firstName</a:t>
            </a:r>
            <a:r>
              <a:rPr lang="en-US" altLang="en-US" sz="2400" dirty="0"/>
              <a:t>", "Don", time()+3600, "/marketing/");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30903" y="6217920"/>
            <a:ext cx="914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fld id="{B6E650A8-5219-472F-AA3A-79414E7E7C4E}" type="slidenum">
              <a:rPr lang="en-US" alt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24</a:t>
            </a:fld>
            <a:endParaRPr lang="en-US" altLang="en-US" sz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6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domain</a:t>
            </a:r>
            <a:r>
              <a:rPr lang="en-US" altLang="en-US"/>
              <a:t> Argument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domain</a:t>
            </a:r>
            <a:r>
              <a:rPr lang="en-US" altLang="en-US" sz="2400" dirty="0"/>
              <a:t> argument is used for sharing cookies across multiple servers in the same domain</a:t>
            </a:r>
          </a:p>
          <a:p>
            <a:pPr eaLnBrk="1" hangingPunct="1"/>
            <a:r>
              <a:rPr lang="en-US" altLang="en-US" sz="2400" dirty="0"/>
              <a:t>Cookies cannot be shared outside of a domain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/>
              <a:t>"</a:t>
            </a:r>
            <a:r>
              <a:rPr lang="en-US" altLang="en-US" sz="24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Don”, time()+3600, 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/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.gosselin.com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27654" name="Picture 27653" descr="3D box skeletons">
            <a:extLst>
              <a:ext uri="{FF2B5EF4-FFF2-40B4-BE49-F238E27FC236}">
                <a16:creationId xmlns:a16="http://schemas.microsoft.com/office/drawing/2014/main" id="{F60F5616-098D-4375-ACE1-4C4299243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7" r="25724" b="-1"/>
          <a:stretch/>
        </p:blipFill>
        <p:spPr>
          <a:xfrm>
            <a:off x="640080" y="2115117"/>
            <a:ext cx="1545186" cy="2285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E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67042" y="6356350"/>
            <a:ext cx="118675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F350B2DB-42EE-408B-BD43-562D83EF6F78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3636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B791652-581E-452C-B970-B3C48D4A9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secure</a:t>
            </a:r>
            <a:r>
              <a:rPr lang="en-US" altLang="en-US"/>
              <a:t> Argument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351737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986" y="2292176"/>
            <a:ext cx="8732874" cy="37504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secure</a:t>
            </a:r>
            <a:r>
              <a:rPr lang="en-US" altLang="en-US" sz="2400" dirty="0"/>
              <a:t> argument indicates that a cookie can only be transmitted across a secure Internet connection using HTTPS or another security protocol</a:t>
            </a:r>
          </a:p>
          <a:p>
            <a:pPr eaLnBrk="1" hangingPunct="1"/>
            <a:r>
              <a:rPr lang="en-US" altLang="en-US" sz="2400" dirty="0"/>
              <a:t>To use this argument, assign a value of 1 (for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400" dirty="0"/>
              <a:t>) or 0 (for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400" dirty="0"/>
              <a:t>) as the last argument of the </a:t>
            </a:r>
            <a:r>
              <a:rPr lang="en-US" altLang="en-US" sz="24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function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setcookie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/>
              <a:t>"</a:t>
            </a:r>
            <a:r>
              <a:rPr lang="en-US" altLang="en-US" sz="24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400" dirty="0">
                <a:latin typeface="Courier New" panose="02070309020205020404" pitchFamily="49" charset="0"/>
              </a:rPr>
              <a:t>”,</a:t>
            </a:r>
            <a:r>
              <a:rPr lang="en-US" altLang="en-US" sz="2400" dirty="0"/>
              <a:t> "</a:t>
            </a:r>
            <a:r>
              <a:rPr lang="en-US" altLang="en-US" sz="2400" dirty="0">
                <a:latin typeface="Courier New" panose="02070309020205020404" pitchFamily="49" charset="0"/>
              </a:rPr>
              <a:t>Don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,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time()+3600,</a:t>
            </a:r>
            <a:r>
              <a:rPr lang="en-US" altLang="en-US" sz="2400" dirty="0"/>
              <a:t> "</a:t>
            </a:r>
            <a:r>
              <a:rPr lang="en-US" altLang="en-US" sz="2400" dirty="0">
                <a:latin typeface="Courier New" panose="02070309020205020404" pitchFamily="49" charset="0"/>
              </a:rPr>
              <a:t>/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.gosselin.com</a:t>
            </a:r>
            <a:r>
              <a:rPr lang="en-US" altLang="en-US" sz="2400" dirty="0"/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, 1);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000"/>
              <a:t> </a:t>
            </a:r>
            <a:fld id="{FF1FBB06-5E2E-4704-9C04-140093FFC58E}" type="slidenum">
              <a:rPr lang="en-US" altLang="en-US" sz="10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6156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Reading Cookies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 dirty="0"/>
              <a:t>Cookies that are available to the current Web page are automatically assigned to the </a:t>
            </a:r>
            <a:r>
              <a:rPr lang="en-US" altLang="en-US" sz="2400" dirty="0">
                <a:latin typeface="Courier New" panose="02070309020205020404" pitchFamily="49" charset="0"/>
              </a:rPr>
              <a:t>$_COOKIE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autoglobal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Access each cookie by using the cookie name as a key in the associative </a:t>
            </a:r>
            <a:r>
              <a:rPr lang="en-US" altLang="en-US" sz="2400" dirty="0">
                <a:latin typeface="Courier New" panose="02070309020205020404" pitchFamily="49" charset="0"/>
              </a:rPr>
              <a:t>$_COOKIE[]</a:t>
            </a:r>
            <a:r>
              <a:rPr lang="en-US" altLang="en-US" sz="2400" dirty="0"/>
              <a:t> array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latin typeface="Courier New" panose="02070309020205020404" pitchFamily="49" charset="0"/>
              </a:rPr>
              <a:t>echo $_COOKIE['</a:t>
            </a:r>
            <a:r>
              <a:rPr lang="en-US" altLang="en-US" sz="24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400" dirty="0">
                <a:latin typeface="Courier New" panose="02070309020205020404" pitchFamily="49" charset="0"/>
              </a:rPr>
              <a:t>'];</a:t>
            </a:r>
          </a:p>
          <a:p>
            <a:pPr eaLnBrk="1" hangingPunct="1"/>
            <a:r>
              <a:rPr lang="en-US" altLang="en-US" sz="2400" dirty="0"/>
              <a:t>Newly created cookies are not available until after the current Web page is reloaded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81402B94-8C4C-45A2-9734-6BA42E0E54B3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2817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690066D4-96F2-4FB7-B108-AC7650C9AE98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6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Cookies (continued)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To ensure that a cookie is set before you attempt to use it, use the </a:t>
            </a:r>
            <a:r>
              <a:rPr lang="en-US" altLang="en-US">
                <a:latin typeface="Courier New" panose="02070309020205020404" pitchFamily="49" charset="0"/>
              </a:rPr>
              <a:t>isset()</a:t>
            </a:r>
            <a:r>
              <a:rPr lang="en-US" altLang="en-US"/>
              <a:t> function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setcookie(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firstName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Don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setcookie(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lastName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Gosselin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setcookie(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occupation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,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writer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if (isset($_COOKIE['firstName'])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&amp;&amp; isset($_COOKIE['lastName'])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&amp;&amp; isset($_COOKIE['occupation']))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echo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{$_COOKIE['firstName']} {$_COOKIE['lastName']}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is a {$_COOKIE['occupation']}.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5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676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111392B2-79C0-4B2B-8D34-B90D047F6869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6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Cookies (continued)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Use multidimensional array syntax to read </a:t>
            </a:r>
            <a:br>
              <a:rPr lang="en-US" altLang="en-US"/>
            </a:br>
            <a:r>
              <a:rPr lang="en-US" altLang="en-US"/>
              <a:t>each cookie value</a:t>
            </a:r>
          </a:p>
          <a:p>
            <a:pPr eaLnBrk="1" hangingPunct="1">
              <a:spcBef>
                <a:spcPct val="65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setcookie(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professional[0]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Don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setcookie(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professional[1]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Gosselin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setcookie(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professional[2]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writer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if (isset($_COOKIE['professional']))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echo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{$_COOKIE['professional'][0]}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  {$_COOKIE['professional'][1]} is a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  {$_COOKIE['professional'][2]}.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89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687958"/>
            <a:ext cx="10050780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Understanding State Information (continued)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Customize individual Web pages based on user preferences</a:t>
            </a:r>
          </a:p>
          <a:p>
            <a:pPr eaLnBrk="1" hangingPunct="1"/>
            <a:r>
              <a:rPr lang="en-US" altLang="en-US" sz="2400" dirty="0"/>
              <a:t>Temporarily store information for a user as a browser navigates within a multipart form</a:t>
            </a:r>
          </a:p>
          <a:p>
            <a:pPr eaLnBrk="1" hangingPunct="1"/>
            <a:r>
              <a:rPr lang="en-US" altLang="en-US" sz="2400" dirty="0"/>
              <a:t>Allow a user to return to specific locations within a Web site</a:t>
            </a:r>
          </a:p>
          <a:p>
            <a:pPr eaLnBrk="1" hangingPunct="1"/>
            <a:r>
              <a:rPr lang="en-US" altLang="en-US" sz="2400" dirty="0"/>
              <a:t>Provide shopping carts that store order information</a:t>
            </a:r>
          </a:p>
          <a:p>
            <a:endParaRPr lang="en-US" sz="2400" dirty="0"/>
          </a:p>
        </p:txBody>
      </p:sp>
      <p:pic>
        <p:nvPicPr>
          <p:cNvPr id="9" name="Picture 2" descr="PHP logo PNG">
            <a:extLst>
              <a:ext uri="{FF2B5EF4-FFF2-40B4-BE49-F238E27FC236}">
                <a16:creationId xmlns:a16="http://schemas.microsoft.com/office/drawing/2014/main" id="{951931B3-3F15-4FFF-9167-550CEBE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92" y="195307"/>
            <a:ext cx="2579973" cy="139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31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Deleting Cookies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>
              <a:tabLst>
                <a:tab pos="622300" algn="l"/>
              </a:tabLst>
            </a:pPr>
            <a:r>
              <a:rPr lang="en-US" altLang="en-US" sz="2400"/>
              <a:t>To delete a persistent cookie before the time assigned to the </a:t>
            </a:r>
            <a:r>
              <a:rPr lang="en-US" altLang="en-US" sz="2400">
                <a:latin typeface="Courier New" panose="02070309020205020404" pitchFamily="49" charset="0"/>
              </a:rPr>
              <a:t>expires</a:t>
            </a:r>
            <a:r>
              <a:rPr lang="en-US" altLang="en-US" sz="2400"/>
              <a:t> argument elapses, assign a new expiration value that is sometime in the past </a:t>
            </a:r>
          </a:p>
          <a:p>
            <a:pPr>
              <a:tabLst>
                <a:tab pos="622300" algn="l"/>
              </a:tabLst>
            </a:pPr>
            <a:r>
              <a:rPr lang="en-US" altLang="en-US" sz="2400"/>
              <a:t>Do this by subtracting any number of seconds from the </a:t>
            </a:r>
            <a:r>
              <a:rPr lang="en-US" altLang="en-US" sz="2400">
                <a:latin typeface="Courier New" panose="02070309020205020404" pitchFamily="49" charset="0"/>
              </a:rPr>
              <a:t>time()</a:t>
            </a:r>
            <a:r>
              <a:rPr lang="en-US" altLang="en-US" sz="2400"/>
              <a:t> function</a:t>
            </a:r>
          </a:p>
          <a:p>
            <a:pPr>
              <a:spcBef>
                <a:spcPct val="55000"/>
              </a:spcBef>
              <a:buNone/>
              <a:tabLst>
                <a:tab pos="622300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		setcookie(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>
                <a:latin typeface="Courier New" panose="02070309020205020404" pitchFamily="49" charset="0"/>
              </a:rPr>
              <a:t>firstName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>
                <a:latin typeface="Courier New" panose="02070309020205020404" pitchFamily="49" charset="0"/>
              </a:rPr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2400">
                <a:latin typeface="Courier New" panose="02070309020205020404" pitchFamily="49" charset="0"/>
              </a:rPr>
              <a:t>, time()-3600);</a:t>
            </a:r>
          </a:p>
          <a:p>
            <a:pPr>
              <a:buNone/>
              <a:tabLst>
                <a:tab pos="622300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		setcookie(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>
                <a:latin typeface="Courier New" panose="02070309020205020404" pitchFamily="49" charset="0"/>
              </a:rPr>
              <a:t>lastName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>
                <a:latin typeface="Courier New" panose="02070309020205020404" pitchFamily="49" charset="0"/>
              </a:rPr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2400">
                <a:latin typeface="Courier New" panose="02070309020205020404" pitchFamily="49" charset="0"/>
              </a:rPr>
              <a:t>, time()-3600);</a:t>
            </a:r>
          </a:p>
          <a:p>
            <a:pPr>
              <a:buNone/>
              <a:tabLst>
                <a:tab pos="622300" algn="l"/>
              </a:tabLst>
            </a:pPr>
            <a:r>
              <a:rPr lang="en-US" altLang="en-US" sz="2400">
                <a:latin typeface="Courier New" panose="02070309020205020404" pitchFamily="49" charset="0"/>
              </a:rPr>
              <a:t>		setcookie(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>
                <a:latin typeface="Courier New" panose="02070309020205020404" pitchFamily="49" charset="0"/>
              </a:rPr>
              <a:t>occupation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>
                <a:latin typeface="Courier New" panose="02070309020205020404" pitchFamily="49" charset="0"/>
              </a:rPr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en-US" sz="2400">
                <a:latin typeface="Courier New" panose="02070309020205020404" pitchFamily="49" charset="0"/>
              </a:rPr>
              <a:t>, time()-3600);</a:t>
            </a:r>
          </a:p>
        </p:txBody>
      </p:sp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BA768FB3-11EF-4CD4-B015-69A1CA69E46B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7119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Using Sessions to Save State Information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400" b="1" dirty="0"/>
              <a:t>Spyware</a:t>
            </a:r>
            <a:r>
              <a:rPr lang="en-US" altLang="en-US" sz="2400" dirty="0"/>
              <a:t> gathers user information from a local computer for marketing and advertising purposes without the user’s knowledge</a:t>
            </a:r>
          </a:p>
          <a:p>
            <a:pPr eaLnBrk="1" hangingPunct="1"/>
            <a:r>
              <a:rPr lang="en-US" altLang="en-US" sz="2400" dirty="0"/>
              <a:t>A</a:t>
            </a:r>
            <a:r>
              <a:rPr lang="en-US" altLang="en-US" sz="2400" b="1" dirty="0"/>
              <a:t> session</a:t>
            </a:r>
            <a:r>
              <a:rPr lang="en-US" altLang="en-US" sz="2400" dirty="0"/>
              <a:t> refers to a period of activity when a PHP script stores state information on a Web server</a:t>
            </a:r>
          </a:p>
          <a:p>
            <a:pPr eaLnBrk="1" hangingPunct="1"/>
            <a:r>
              <a:rPr lang="en-US" altLang="en-US" sz="2400" dirty="0"/>
              <a:t>Sessions allow you to maintain state information even when clients disable cookies in their Web browsers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C30EBF3D-2B97-4124-A8AC-356EC92179E4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5729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800">
                <a:solidFill>
                  <a:schemeClr val="bg1"/>
                </a:solidFill>
              </a:rPr>
              <a:t>Starting a Session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200"/>
              <a:t>The </a:t>
            </a:r>
            <a:r>
              <a:rPr lang="en-US" altLang="en-US" sz="2200">
                <a:latin typeface="Courier New" panose="02070309020205020404" pitchFamily="49" charset="0"/>
              </a:rPr>
              <a:t>session_start()</a:t>
            </a:r>
            <a:r>
              <a:rPr lang="en-US" altLang="en-US" sz="2200"/>
              <a:t> function starts a new session or continues an existing one</a:t>
            </a:r>
          </a:p>
          <a:p>
            <a:pPr eaLnBrk="1" hangingPunct="1"/>
            <a:r>
              <a:rPr lang="en-US" altLang="en-US" sz="2200"/>
              <a:t>The </a:t>
            </a:r>
            <a:r>
              <a:rPr lang="en-US" altLang="en-US" sz="2200">
                <a:latin typeface="Courier New" panose="02070309020205020404" pitchFamily="49" charset="0"/>
              </a:rPr>
              <a:t>session_start()</a:t>
            </a:r>
            <a:r>
              <a:rPr lang="en-US" altLang="en-US" sz="2200"/>
              <a:t> function generates a unique session ID to identify the session</a:t>
            </a:r>
          </a:p>
          <a:p>
            <a:pPr eaLnBrk="1" hangingPunct="1"/>
            <a:r>
              <a:rPr lang="en-US" altLang="en-US" sz="2200"/>
              <a:t>A </a:t>
            </a:r>
            <a:r>
              <a:rPr lang="en-US" altLang="en-US" sz="2200" b="1"/>
              <a:t>session ID </a:t>
            </a:r>
            <a:r>
              <a:rPr lang="en-US" altLang="en-US" sz="2200"/>
              <a:t>is a random alphanumeric string that looks something like:   </a:t>
            </a:r>
            <a:br>
              <a:rPr lang="en-US" altLang="en-US" sz="2200"/>
            </a:br>
            <a:r>
              <a:rPr lang="en-US" altLang="en-US" sz="2200"/>
              <a:t>     </a:t>
            </a:r>
            <a:r>
              <a:rPr lang="en-US" altLang="en-US" sz="2200">
                <a:latin typeface="Courier New" panose="02070309020205020404" pitchFamily="49" charset="0"/>
              </a:rPr>
              <a:t>7f39d7dd020773f115d753c71290e11f</a:t>
            </a:r>
          </a:p>
          <a:p>
            <a:pPr eaLnBrk="1" hangingPunct="1"/>
            <a:r>
              <a:rPr lang="en-US" altLang="en-US" sz="2200"/>
              <a:t>The </a:t>
            </a:r>
            <a:r>
              <a:rPr lang="en-US" altLang="en-US" sz="2200">
                <a:latin typeface="Courier New" panose="02070309020205020404" pitchFamily="49" charset="0"/>
              </a:rPr>
              <a:t>session_start()</a:t>
            </a:r>
            <a:r>
              <a:rPr lang="en-US" altLang="en-US" sz="2200"/>
              <a:t> function creates a text file on the Web server that is the same name as the session ID, preceded by </a:t>
            </a:r>
            <a:r>
              <a:rPr lang="en-US" altLang="en-US" sz="2200">
                <a:latin typeface="Courier New" panose="02070309020205020404" pitchFamily="49" charset="0"/>
              </a:rPr>
              <a:t>sess_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 </a:t>
            </a:r>
            <a:fld id="{980167DC-3B69-464F-870B-EEB06FFBE234}" type="slidenum">
              <a:rPr lang="en-US" altLang="en-US" sz="18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32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86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FB492A3B-F166-4465-9535-77F5CE3A5473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6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a Session (continued)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Session ID text files are stored in the Web server directory specified by the </a:t>
            </a:r>
            <a:r>
              <a:rPr lang="en-US" altLang="en-US">
                <a:latin typeface="Courier New" panose="02070309020205020404" pitchFamily="49" charset="0"/>
              </a:rPr>
              <a:t>session.save_path</a:t>
            </a:r>
            <a:r>
              <a:rPr lang="en-US" altLang="en-US"/>
              <a:t> directive in your php.ini configuration file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session_start()</a:t>
            </a:r>
            <a:r>
              <a:rPr lang="en-US" altLang="en-US"/>
              <a:t> function does not accept any arguments, nor does it return a value that you can use in your script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	&lt;?php</a:t>
            </a:r>
          </a:p>
          <a:p>
            <a:pPr eaLnBrk="1" hangingPunct="1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		session_start();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		...</a:t>
            </a:r>
          </a:p>
        </p:txBody>
      </p:sp>
    </p:spTree>
    <p:extLst>
      <p:ext uri="{BB962C8B-B14F-4D97-AF65-F5344CB8AC3E}">
        <p14:creationId xmlns:p14="http://schemas.microsoft.com/office/powerpoint/2010/main" val="3264577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EC6202EF-C97B-45AE-BA23-AD3CC1499A12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6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a Session (continued)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must call the </a:t>
            </a:r>
            <a:r>
              <a:rPr lang="en-US" altLang="en-US">
                <a:latin typeface="Courier New" panose="02070309020205020404" pitchFamily="49" charset="0"/>
              </a:rPr>
              <a:t>session_start()</a:t>
            </a:r>
            <a:r>
              <a:rPr lang="en-US" altLang="en-US"/>
              <a:t> function before you send the Web browser any output </a:t>
            </a:r>
          </a:p>
          <a:p>
            <a:pPr eaLnBrk="1" hangingPunct="1"/>
            <a:r>
              <a:rPr lang="en-US" altLang="en-US"/>
              <a:t>If a client’s Web browser is configured to accept cookies, the session ID is assigned to a temporary cookie named </a:t>
            </a:r>
            <a:r>
              <a:rPr lang="en-US" altLang="en-US">
                <a:latin typeface="Courier New" panose="02070309020205020404" pitchFamily="49" charset="0"/>
              </a:rPr>
              <a:t>PHPSESSID</a:t>
            </a:r>
          </a:p>
          <a:p>
            <a:pPr eaLnBrk="1" hangingPunct="1"/>
            <a:r>
              <a:rPr lang="en-US" altLang="en-US"/>
              <a:t>Pass the session ID as a query string or hidden form field to any Web pages that are called as part of the current session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52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7BBBE1B0-4069-4E60-B05F-FB7B6676B497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6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a Session (continued)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&lt;?php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session_start();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?&gt;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&lt;p&gt;&lt;a href='&lt;?php echo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</a:rPr>
              <a:t>Occupation.php?PHPSESSID=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. </a:t>
            </a:r>
            <a:r>
              <a:rPr lang="en-US" altLang="en-US" sz="2000" b="1">
                <a:latin typeface="Courier New" panose="02070309020205020404" pitchFamily="49" charset="0"/>
              </a:rPr>
              <a:t>session_id()</a:t>
            </a:r>
            <a:r>
              <a:rPr lang="en-US" altLang="en-US" sz="2000">
                <a:latin typeface="Courier New" panose="02070309020205020404" pitchFamily="49" charset="0"/>
              </a:rPr>
              <a:t> ?&gt;'&gt;Occupation&lt;/a&gt;&lt;/p&gt;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55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8C88ACC0-30C9-481F-ACBE-84EB56EC9473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6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Session Variables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Session state information is stored in the </a:t>
            </a:r>
            <a:r>
              <a:rPr lang="en-US" altLang="en-US">
                <a:latin typeface="Courier New" panose="02070309020205020404" pitchFamily="49" charset="0"/>
              </a:rPr>
              <a:t>$_SESSION</a:t>
            </a:r>
            <a:r>
              <a:rPr lang="en-US" altLang="en-US"/>
              <a:t> autoglobal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the </a:t>
            </a:r>
            <a:r>
              <a:rPr lang="en-US" altLang="en-US">
                <a:latin typeface="Courier New" panose="02070309020205020404" pitchFamily="49" charset="0"/>
              </a:rPr>
              <a:t>session_start()</a:t>
            </a:r>
            <a:r>
              <a:rPr lang="en-US" altLang="en-US"/>
              <a:t> function is called, PHP either initializes a new </a:t>
            </a:r>
            <a:r>
              <a:rPr lang="en-US" altLang="en-US">
                <a:latin typeface="Courier New" panose="02070309020205020404" pitchFamily="49" charset="0"/>
              </a:rPr>
              <a:t>$_SESSION</a:t>
            </a:r>
            <a:r>
              <a:rPr lang="en-US" altLang="en-US"/>
              <a:t> autoglobal or retrieves any variables for the current session (based on the session ID) into the </a:t>
            </a:r>
            <a:r>
              <a:rPr lang="en-US" altLang="en-US">
                <a:latin typeface="Courier New" panose="02070309020205020404" pitchFamily="49" charset="0"/>
              </a:rPr>
              <a:t>$_SESSION</a:t>
            </a:r>
            <a:r>
              <a:rPr lang="en-US" altLang="en-US"/>
              <a:t> autoglobal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172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50C49B93-F233-4FBD-9378-3A67217079A8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6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Session Variables (continued)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&lt;?php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session_start();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$_SESSION['firstName'] =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Don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$_SESSION['lastName'] =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Gosselin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$_SESSION['occupation'] =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writer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?&gt;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&lt;p&gt;&lt;a href='&lt;?php echo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200">
                <a:latin typeface="Courier New" panose="02070309020205020404" pitchFamily="49" charset="0"/>
              </a:rPr>
              <a:t>Occupation.php?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. session_id() ?&gt;'&gt;Occupation&lt;/a&gt;&lt;/p&gt;</a:t>
            </a:r>
          </a:p>
          <a:p>
            <a:pPr eaLnBrk="1" hangingPunct="1"/>
            <a:endParaRPr lang="en-US" altLang="en-US" sz="2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13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4600"/>
              <a:t>Working with Session Variables (continued)</a:t>
            </a:r>
          </a:p>
        </p:txBody>
      </p:sp>
      <p:sp>
        <p:nvSpPr>
          <p:cNvPr id="14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492" y="2071316"/>
            <a:ext cx="8121927" cy="4493280"/>
          </a:xfrm>
        </p:spPr>
        <p:txBody>
          <a:bodyPr anchor="t">
            <a:normAutofit fontScale="92500" lnSpcReduction="10000"/>
          </a:bodyPr>
          <a:lstStyle/>
          <a:p>
            <a:pPr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</a:rPr>
              <a:t>isset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function to ensure that a session variable is set before you attempt to </a:t>
            </a:r>
            <a:br>
              <a:rPr lang="en-US" altLang="en-US" sz="2400" dirty="0"/>
            </a:br>
            <a:r>
              <a:rPr lang="en-US" altLang="en-US" sz="2400" dirty="0"/>
              <a:t>use it</a:t>
            </a:r>
          </a:p>
          <a:p>
            <a:pPr>
              <a:spcBef>
                <a:spcPct val="55000"/>
              </a:spcBef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&lt;?php</a:t>
            </a: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 err="1">
                <a:latin typeface="Courier New" panose="02070309020205020404" pitchFamily="49" charset="0"/>
              </a:rPr>
              <a:t>session_start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if (</a:t>
            </a:r>
            <a:r>
              <a:rPr lang="en-US" altLang="en-US" sz="2400" dirty="0" err="1">
                <a:latin typeface="Courier New" panose="02070309020205020404" pitchFamily="49" charset="0"/>
              </a:rPr>
              <a:t>isset</a:t>
            </a:r>
            <a:r>
              <a:rPr lang="en-US" altLang="en-US" sz="2400" dirty="0">
                <a:latin typeface="Courier New" panose="02070309020205020404" pitchFamily="49" charset="0"/>
              </a:rPr>
              <a:t>($_SESSION['</a:t>
            </a:r>
            <a:r>
              <a:rPr lang="en-US" altLang="en-US" sz="24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400" dirty="0">
                <a:latin typeface="Courier New" panose="02070309020205020404" pitchFamily="49" charset="0"/>
              </a:rPr>
              <a:t>']) &amp;&amp; </a:t>
            </a:r>
            <a:r>
              <a:rPr lang="en-US" altLang="en-US" sz="2400" dirty="0" err="1">
                <a:latin typeface="Courier New" panose="02070309020205020404" pitchFamily="49" charset="0"/>
              </a:rPr>
              <a:t>isset</a:t>
            </a:r>
            <a:r>
              <a:rPr lang="en-US" altLang="en-US" sz="2400" dirty="0">
                <a:latin typeface="Courier New" panose="02070309020205020404" pitchFamily="49" charset="0"/>
              </a:rPr>
              <a:t>($_SESSION['</a:t>
            </a:r>
            <a:r>
              <a:rPr lang="en-US" altLang="en-US" sz="24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400" dirty="0">
                <a:latin typeface="Courier New" panose="02070309020205020404" pitchFamily="49" charset="0"/>
              </a:rPr>
              <a:t>'])</a:t>
            </a: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			&amp;&amp; </a:t>
            </a:r>
            <a:r>
              <a:rPr lang="en-US" altLang="en-US" sz="2400" dirty="0" err="1">
                <a:latin typeface="Courier New" panose="02070309020205020404" pitchFamily="49" charset="0"/>
              </a:rPr>
              <a:t>isset</a:t>
            </a:r>
            <a:r>
              <a:rPr lang="en-US" altLang="en-US" sz="2400" dirty="0">
                <a:latin typeface="Courier New" panose="02070309020205020404" pitchFamily="49" charset="0"/>
              </a:rPr>
              <a:t>($_SESSION['occupation']))</a:t>
            </a: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		echo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&lt;p&gt;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 . $_SESSION['</a:t>
            </a:r>
            <a:r>
              <a:rPr lang="en-US" altLang="en-US" sz="24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400" dirty="0">
                <a:latin typeface="Courier New" panose="02070309020205020404" pitchFamily="49" charset="0"/>
              </a:rPr>
              <a:t>'] 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				. $_SESSION['</a:t>
            </a:r>
            <a:r>
              <a:rPr lang="en-US" altLang="en-US" sz="24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400" dirty="0">
                <a:latin typeface="Courier New" panose="02070309020205020404" pitchFamily="49" charset="0"/>
              </a:rPr>
              <a:t>'] 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 is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				. $_SESSION['occupation'] 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&lt;/p&gt;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  <a:tabLst>
                <a:tab pos="517525" algn="l"/>
                <a:tab pos="688975" algn="l"/>
                <a:tab pos="1258888" algn="l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?&gt;</a:t>
            </a:r>
          </a:p>
        </p:txBody>
      </p:sp>
      <p:pic>
        <p:nvPicPr>
          <p:cNvPr id="40966" name="Picture 40965" descr="Many question marks on black background">
            <a:extLst>
              <a:ext uri="{FF2B5EF4-FFF2-40B4-BE49-F238E27FC236}">
                <a16:creationId xmlns:a16="http://schemas.microsoft.com/office/drawing/2014/main" id="{03E5A4E9-FACE-4298-8E7E-5B2BAB9C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15"/>
          <a:stretch/>
        </p:blipFill>
        <p:spPr>
          <a:xfrm>
            <a:off x="9108106" y="2093976"/>
            <a:ext cx="2508616" cy="2607564"/>
          </a:xfrm>
          <a:prstGeom prst="rect">
            <a:avLst/>
          </a:prstGeom>
        </p:spPr>
      </p:pic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800"/>
              <a:t> </a:t>
            </a:r>
            <a:fld id="{81D54A69-D9D1-4320-9484-1ACD614B0C74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8444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EC1D4561-EB1E-48E4-8FF1-BEF05746E342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6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Deleting a Session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delete a session manually, perform the following steps:</a:t>
            </a:r>
          </a:p>
          <a:p>
            <a:pPr eaLnBrk="1" hangingPunct="1">
              <a:spcBef>
                <a:spcPct val="55000"/>
              </a:spcBef>
              <a:buFontTx/>
              <a:buNone/>
            </a:pPr>
            <a:r>
              <a:rPr lang="en-US" altLang="en-US"/>
              <a:t>	1. Execute the </a:t>
            </a:r>
            <a:r>
              <a:rPr lang="en-US" altLang="en-US">
                <a:latin typeface="Courier New" panose="02070309020205020404" pitchFamily="49" charset="0"/>
              </a:rPr>
              <a:t>session_start()</a:t>
            </a:r>
            <a:r>
              <a:rPr lang="en-US" altLang="en-US"/>
              <a:t> function </a:t>
            </a:r>
          </a:p>
          <a:p>
            <a:pPr eaLnBrk="1" hangingPunct="1">
              <a:buFontTx/>
              <a:buNone/>
            </a:pPr>
            <a:r>
              <a:rPr lang="en-US" altLang="en-US"/>
              <a:t>	2. Use the </a:t>
            </a:r>
            <a:r>
              <a:rPr lang="en-US" altLang="en-US">
                <a:latin typeface="Courier New" panose="02070309020205020404" pitchFamily="49" charset="0"/>
              </a:rPr>
              <a:t>array()</a:t>
            </a:r>
            <a:r>
              <a:rPr lang="en-US" altLang="en-US"/>
              <a:t> construct to reinitialize the 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>
                <a:latin typeface="Courier New" panose="02070309020205020404" pitchFamily="49" charset="0"/>
              </a:rPr>
              <a:t>$_SESSION</a:t>
            </a:r>
            <a:r>
              <a:rPr lang="en-US" altLang="en-US"/>
              <a:t> autoglobal</a:t>
            </a:r>
          </a:p>
          <a:p>
            <a:pPr eaLnBrk="1" hangingPunct="1">
              <a:buFontTx/>
              <a:buNone/>
            </a:pPr>
            <a:r>
              <a:rPr lang="en-US" altLang="en-US"/>
              <a:t>	3. Use the </a:t>
            </a:r>
            <a:r>
              <a:rPr lang="en-US" altLang="en-US">
                <a:latin typeface="Courier New" panose="02070309020205020404" pitchFamily="49" charset="0"/>
              </a:rPr>
              <a:t>session_destroy()</a:t>
            </a:r>
            <a:r>
              <a:rPr lang="en-US" altLang="en-US"/>
              <a:t> function to </a:t>
            </a:r>
            <a:br>
              <a:rPr lang="en-US" altLang="en-US"/>
            </a:br>
            <a:r>
              <a:rPr lang="en-US" altLang="en-US"/>
              <a:t>    delete the session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1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BF948-69EE-45C5-8123-189F6DEE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687958"/>
            <a:ext cx="10453508" cy="90013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Understanding State Information (continued)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FB1-A851-4F23-853C-C6C7676C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893017" cy="443703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Store user IDs and passwords</a:t>
            </a:r>
          </a:p>
          <a:p>
            <a:pPr eaLnBrk="1" hangingPunct="1"/>
            <a:r>
              <a:rPr lang="en-US" altLang="en-US" dirty="0"/>
              <a:t>Use counters to keep track of how many times </a:t>
            </a:r>
            <a:br>
              <a:rPr lang="en-US" altLang="en-US" dirty="0"/>
            </a:br>
            <a:r>
              <a:rPr lang="en-US" altLang="en-US" dirty="0"/>
              <a:t>a user has visited a site</a:t>
            </a:r>
          </a:p>
          <a:p>
            <a:pPr eaLnBrk="1" hangingPunct="1"/>
            <a:r>
              <a:rPr lang="en-US" altLang="en-US" dirty="0"/>
              <a:t>The four tools for maintaining state information with PHP are:</a:t>
            </a:r>
          </a:p>
          <a:p>
            <a:pPr lvl="1" eaLnBrk="1" hangingPunct="1"/>
            <a:r>
              <a:rPr lang="en-US" altLang="en-US" dirty="0"/>
              <a:t>Hidden form fields</a:t>
            </a:r>
          </a:p>
          <a:p>
            <a:pPr lvl="1" eaLnBrk="1" hangingPunct="1"/>
            <a:r>
              <a:rPr lang="en-US" altLang="en-US" dirty="0"/>
              <a:t>Query strings </a:t>
            </a:r>
          </a:p>
          <a:p>
            <a:pPr lvl="1" eaLnBrk="1" hangingPunct="1"/>
            <a:r>
              <a:rPr lang="en-US" altLang="en-US" dirty="0"/>
              <a:t>Cookies</a:t>
            </a:r>
          </a:p>
          <a:p>
            <a:pPr lvl="1" eaLnBrk="1" hangingPunct="1"/>
            <a:r>
              <a:rPr lang="en-US" altLang="en-US" dirty="0"/>
              <a:t>Sessions</a:t>
            </a:r>
          </a:p>
          <a:p>
            <a:pPr eaLnBrk="1" hangingPunct="1"/>
            <a:endParaRPr lang="en-US" altLang="en-US" dirty="0"/>
          </a:p>
          <a:p>
            <a:endParaRPr lang="en-US" sz="2400" dirty="0"/>
          </a:p>
        </p:txBody>
      </p:sp>
      <p:pic>
        <p:nvPicPr>
          <p:cNvPr id="9" name="Picture 2" descr="PHP logo PNG">
            <a:extLst>
              <a:ext uri="{FF2B5EF4-FFF2-40B4-BE49-F238E27FC236}">
                <a16:creationId xmlns:a16="http://schemas.microsoft.com/office/drawing/2014/main" id="{951931B3-3F15-4FFF-9167-550CEBE5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937" y="92232"/>
            <a:ext cx="2817547" cy="15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86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1E3BE9FF-22A7-49B4-A5E8-80A6D5211AE8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6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Deleting a Session (continued)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&lt;?php</a:t>
            </a:r>
          </a:p>
          <a:p>
            <a:pPr lvl="1"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session_start();</a:t>
            </a:r>
          </a:p>
          <a:p>
            <a:pPr lvl="1"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$_SESSION = array();</a:t>
            </a:r>
          </a:p>
          <a:p>
            <a:pPr lvl="1"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session_destroy();</a:t>
            </a:r>
          </a:p>
          <a:p>
            <a:pPr lvl="1" eaLnBrk="1" hangingPunct="1">
              <a:buFontTx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?&gt;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/>
            <a:endParaRPr lang="en-US" altLang="en-US" sz="22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5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3148" y="643466"/>
            <a:ext cx="638570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fld id="{0F76AE01-D1F3-4968-A6AC-7F03C557E820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5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58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State Information (continued)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218" y="643466"/>
            <a:ext cx="5766081" cy="57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034184" y="6356350"/>
            <a:ext cx="51434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t> </a:t>
            </a:r>
            <a:fld id="{AE7E61CE-9849-41C4-BDA3-B1ECF0C796B3}" type="slidenum">
              <a:rPr lang="en-US" alt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6</a:t>
            </a:fld>
            <a:endParaRPr lang="en-US" altLang="en-US" sz="12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7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20A7EF95-DCC5-4E4C-B788-92DEF0504BD4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State Information (continued)</a:t>
            </a: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9" y="2100264"/>
            <a:ext cx="755173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1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 </a:t>
            </a:r>
            <a:fld id="{5DD20C45-0ADB-4C62-BC68-E7EC0D8034AB}" type="slidenum">
              <a:rPr lang="en-US" altLang="en-US" sz="16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Understanding State Information (continued)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9" y="1928814"/>
            <a:ext cx="73612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8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State Information (continued)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795" y="1080017"/>
            <a:ext cx="7455705" cy="516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034184" y="6356350"/>
            <a:ext cx="51434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t> </a:t>
            </a:r>
            <a:fld id="{A38D24B3-B75E-49A3-8717-FDCA58546F1D}" type="slidenum">
              <a:rPr lang="en-US" altLang="en-US" sz="1200">
                <a:solidFill>
                  <a:schemeClr val="tx1">
                    <a:alpha val="80000"/>
                  </a:schemeClr>
                </a:solidFill>
                <a:latin typeface="+mn-lt"/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en-US" altLang="en-US" sz="1200">
              <a:solidFill>
                <a:schemeClr val="tx1">
                  <a:alpha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788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2320</Words>
  <Application>Microsoft Office PowerPoint</Application>
  <PresentationFormat>Widescreen</PresentationFormat>
  <Paragraphs>246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Web Programming</vt:lpstr>
      <vt:lpstr>Understanding State Information</vt:lpstr>
      <vt:lpstr>Understanding State Information (continued)</vt:lpstr>
      <vt:lpstr>Understanding State Information (continued)</vt:lpstr>
      <vt:lpstr>PowerPoint Presentation</vt:lpstr>
      <vt:lpstr>Understanding State Information (continued)</vt:lpstr>
      <vt:lpstr>Understanding State Information (continued)</vt:lpstr>
      <vt:lpstr>Understanding State Information (continued)</vt:lpstr>
      <vt:lpstr>Understanding State Information (continued)</vt:lpstr>
      <vt:lpstr>Using Hidden Form Fields to Save State Information</vt:lpstr>
      <vt:lpstr>Using Hidden Form Fields to Save State Information (continued)</vt:lpstr>
      <vt:lpstr>Using Hidden Form Fields to Save State Information (continued)</vt:lpstr>
      <vt:lpstr>Using Query Strings to Save State Information</vt:lpstr>
      <vt:lpstr>Using Query Strings to Save State Information (continued)</vt:lpstr>
      <vt:lpstr>Using Query Strings to Save State Information (continued)</vt:lpstr>
      <vt:lpstr>Using Cookies to Save State Information</vt:lpstr>
      <vt:lpstr>Using Cookies to Save State Information (continued)</vt:lpstr>
      <vt:lpstr>Creating Cookies</vt:lpstr>
      <vt:lpstr>Creating Cookies (continued)</vt:lpstr>
      <vt:lpstr>The name and value Arguments</vt:lpstr>
      <vt:lpstr>The name and value Arguments (continued)</vt:lpstr>
      <vt:lpstr>The name and value Arguments (continued)</vt:lpstr>
      <vt:lpstr>The expires Argument</vt:lpstr>
      <vt:lpstr>The path Argument</vt:lpstr>
      <vt:lpstr>The domain Argument</vt:lpstr>
      <vt:lpstr>The secure Argument</vt:lpstr>
      <vt:lpstr>Reading Cookies</vt:lpstr>
      <vt:lpstr>Reading Cookies (continued)</vt:lpstr>
      <vt:lpstr>Reading Cookies (continued)</vt:lpstr>
      <vt:lpstr>Deleting Cookies</vt:lpstr>
      <vt:lpstr>Using Sessions to Save State Information</vt:lpstr>
      <vt:lpstr>Starting a Session</vt:lpstr>
      <vt:lpstr>Starting a Session (continued)</vt:lpstr>
      <vt:lpstr>Starting a Session (continued)</vt:lpstr>
      <vt:lpstr>Starting a Session (continued)</vt:lpstr>
      <vt:lpstr>Working with Session Variables</vt:lpstr>
      <vt:lpstr>Working with Session Variables (continued)</vt:lpstr>
      <vt:lpstr>Working with Session Variables (continued)</vt:lpstr>
      <vt:lpstr>Deleting a Session</vt:lpstr>
      <vt:lpstr>Deleting a Session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Mashal Khan</dc:creator>
  <cp:lastModifiedBy>Mashal Khan</cp:lastModifiedBy>
  <cp:revision>15</cp:revision>
  <dcterms:created xsi:type="dcterms:W3CDTF">2021-02-28T15:15:57Z</dcterms:created>
  <dcterms:modified xsi:type="dcterms:W3CDTF">2021-05-03T04:55:16Z</dcterms:modified>
</cp:coreProperties>
</file>