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530" r:id="rId5"/>
    <p:sldId id="531" r:id="rId6"/>
    <p:sldId id="533" r:id="rId7"/>
    <p:sldId id="548" r:id="rId8"/>
    <p:sldId id="534" r:id="rId9"/>
    <p:sldId id="539" r:id="rId10"/>
    <p:sldId id="543" r:id="rId11"/>
    <p:sldId id="538" r:id="rId12"/>
    <p:sldId id="553" r:id="rId13"/>
    <p:sldId id="554" r:id="rId14"/>
    <p:sldId id="550" r:id="rId15"/>
    <p:sldId id="551" r:id="rId16"/>
    <p:sldId id="54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2"/>
  </p:normalViewPr>
  <p:slideViewPr>
    <p:cSldViewPr snapToGrid="0">
      <p:cViewPr varScale="1">
        <p:scale>
          <a:sx n="59" d="100"/>
          <a:sy n="59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FluencyForge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896822"/>
          </a:xfrm>
        </p:spPr>
        <p:txBody>
          <a:bodyPr/>
          <a:lstStyle/>
          <a:p>
            <a:r>
              <a:rPr lang="en-US" i="1" dirty="0"/>
              <a:t>Formerly </a:t>
            </a:r>
            <a:r>
              <a:rPr lang="en-US" i="1" dirty="0" err="1"/>
              <a:t>Triolingo</a:t>
            </a:r>
            <a:endParaRPr lang="en-US" i="1" dirty="0"/>
          </a:p>
          <a:p>
            <a:r>
              <a:rPr lang="en-US" dirty="0"/>
              <a:t>Ethan Schillinger, H. Jacob Schenck, Joe Vossel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244230"/>
            <a:ext cx="2779134" cy="493776"/>
          </a:xfrm>
        </p:spPr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1" y="3089428"/>
            <a:ext cx="2987683" cy="2945611"/>
          </a:xfrm>
        </p:spPr>
        <p:txBody>
          <a:bodyPr/>
          <a:lstStyle/>
          <a:p>
            <a:r>
              <a:rPr lang="en-US" dirty="0"/>
              <a:t>All vocab, flashcards, quiz, and chatbot are implemented</a:t>
            </a:r>
          </a:p>
          <a:p>
            <a:r>
              <a:rPr lang="en-US" dirty="0"/>
              <a:t>Adjusted formatting to  look nicer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2CC9-1295-2B21-05A9-68A44E669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3874" y="3089428"/>
            <a:ext cx="3177381" cy="2749898"/>
          </a:xfrm>
        </p:spPr>
        <p:txBody>
          <a:bodyPr/>
          <a:lstStyle/>
          <a:p>
            <a:r>
              <a:rPr lang="en-US" dirty="0"/>
              <a:t>Specialized scenarios are hard to accomplish</a:t>
            </a:r>
          </a:p>
          <a:p>
            <a:r>
              <a:rPr lang="en-US" dirty="0"/>
              <a:t>Added 2 separate ones but can easily add more</a:t>
            </a:r>
          </a:p>
          <a:p>
            <a:r>
              <a:rPr lang="en-US" dirty="0"/>
              <a:t>Added a quiz feature with grammar exercises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3664D5-8AB6-626C-AC0E-A8BE1C821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23874" y="2242565"/>
            <a:ext cx="3621024" cy="493776"/>
          </a:xfrm>
        </p:spPr>
        <p:txBody>
          <a:bodyPr/>
          <a:lstStyle/>
          <a:p>
            <a:r>
              <a:rPr lang="en-US" dirty="0"/>
              <a:t>Units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B14AD8E-DB85-1118-8E86-55515544A41D}"/>
              </a:ext>
            </a:extLst>
          </p:cNvPr>
          <p:cNvSpPr txBox="1">
            <a:spLocks/>
          </p:cNvSpPr>
          <p:nvPr/>
        </p:nvSpPr>
        <p:spPr>
          <a:xfrm>
            <a:off x="7900097" y="2244230"/>
            <a:ext cx="3621024" cy="4937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ChatBot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CF93A45-352C-BDA0-08F3-2ADC22BAA72E}"/>
              </a:ext>
            </a:extLst>
          </p:cNvPr>
          <p:cNvSpPr txBox="1">
            <a:spLocks/>
          </p:cNvSpPr>
          <p:nvPr/>
        </p:nvSpPr>
        <p:spPr>
          <a:xfrm>
            <a:off x="7900097" y="3089428"/>
            <a:ext cx="2524063" cy="2749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WORKS </a:t>
            </a:r>
          </a:p>
          <a:p>
            <a:r>
              <a:rPr lang="en-US" dirty="0"/>
              <a:t>API requests come out to about 3 per cent</a:t>
            </a:r>
          </a:p>
          <a:p>
            <a:r>
              <a:rPr lang="en-US" dirty="0"/>
              <a:t>Integrated first try</a:t>
            </a:r>
          </a:p>
        </p:txBody>
      </p:sp>
    </p:spTree>
    <p:extLst>
      <p:ext uri="{BB962C8B-B14F-4D97-AF65-F5344CB8AC3E}">
        <p14:creationId xmlns:p14="http://schemas.microsoft.com/office/powerpoint/2010/main" val="415332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E557-F4A8-6590-5E9B-92EA98661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last ride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49A60-C73B-D0FB-E131-FFA51B227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Features we aim to implement before our final meeting with our client and before we end the year</a:t>
            </a:r>
          </a:p>
        </p:txBody>
      </p:sp>
    </p:spTree>
    <p:extLst>
      <p:ext uri="{BB962C8B-B14F-4D97-AF65-F5344CB8AC3E}">
        <p14:creationId xmlns:p14="http://schemas.microsoft.com/office/powerpoint/2010/main" val="330632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D5AD80-8B4E-007B-927D-C10C914A3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A09557-AB2B-6056-7ED8-192D17EB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3FFFB-1E58-CFB7-F2D2-B0F27B9A2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 one more time with the Russian department</a:t>
            </a:r>
          </a:p>
          <a:p>
            <a:r>
              <a:rPr lang="en-US" dirty="0"/>
              <a:t>Format our work</a:t>
            </a:r>
          </a:p>
          <a:p>
            <a:r>
              <a:rPr lang="en-US" dirty="0"/>
              <a:t>Market bound?</a:t>
            </a:r>
          </a:p>
        </p:txBody>
      </p:sp>
    </p:spTree>
    <p:extLst>
      <p:ext uri="{BB962C8B-B14F-4D97-AF65-F5344CB8AC3E}">
        <p14:creationId xmlns:p14="http://schemas.microsoft.com/office/powerpoint/2010/main" val="384428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Ethan Schillinger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Jacob Schenck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Joe Vossel</a:t>
            </a: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Overview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Sprint Backlog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Website Demo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Moving Forward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Reminder of what we’re doing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D5AD80-8B4E-007B-927D-C10C914A3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A09557-AB2B-6056-7ED8-192D17EB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3FFFB-1E58-CFB7-F2D2-B0F27B9A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2212848"/>
            <a:ext cx="7590053" cy="3974888"/>
          </a:xfrm>
        </p:spPr>
        <p:txBody>
          <a:bodyPr/>
          <a:lstStyle/>
          <a:p>
            <a:r>
              <a:rPr lang="en-US" dirty="0"/>
              <a:t>Language learning app for non-beginners</a:t>
            </a:r>
          </a:p>
          <a:p>
            <a:r>
              <a:rPr lang="en-US" dirty="0"/>
              <a:t>Standard unit structure</a:t>
            </a:r>
          </a:p>
          <a:p>
            <a:r>
              <a:rPr lang="en-US" dirty="0"/>
              <a:t>Practice forming your own thoughts/ideas</a:t>
            </a:r>
          </a:p>
          <a:p>
            <a:r>
              <a:rPr lang="en-US" dirty="0"/>
              <a:t>Specialized scenarios</a:t>
            </a:r>
          </a:p>
          <a:p>
            <a:r>
              <a:rPr lang="en-US" dirty="0"/>
              <a:t>Chatbot</a:t>
            </a:r>
          </a:p>
        </p:txBody>
      </p:sp>
    </p:spTree>
    <p:extLst>
      <p:ext uri="{BB962C8B-B14F-4D97-AF65-F5344CB8AC3E}">
        <p14:creationId xmlns:p14="http://schemas.microsoft.com/office/powerpoint/2010/main" val="95815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Accomplishments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BDF2723-B9A5-40B8-2A94-9E21B8B44A7A}"/>
              </a:ext>
            </a:extLst>
          </p:cNvPr>
          <p:cNvSpPr txBox="1">
            <a:spLocks/>
          </p:cNvSpPr>
          <p:nvPr/>
        </p:nvSpPr>
        <p:spPr>
          <a:xfrm>
            <a:off x="1545336" y="1713923"/>
            <a:ext cx="6422136" cy="43211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Accomplishments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Polished website framework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Added robust chatbot and formatting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Finished populating unit content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Grading implemented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Challenges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Bootstrap tooltips. Still hate them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Verifying the API key many times</a:t>
            </a:r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Website 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 to date</a:t>
            </a: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Conversations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What’s changed?</a:t>
            </a:r>
          </a:p>
        </p:txBody>
      </p:sp>
    </p:spTree>
    <p:extLst>
      <p:ext uri="{BB962C8B-B14F-4D97-AF65-F5344CB8AC3E}">
        <p14:creationId xmlns:p14="http://schemas.microsoft.com/office/powerpoint/2010/main" val="121250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393</TotalTime>
  <Words>200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Segoe UI Light</vt:lpstr>
      <vt:lpstr>Tw Cen MT</vt:lpstr>
      <vt:lpstr>Office Theme</vt:lpstr>
      <vt:lpstr>FluencyForge</vt:lpstr>
      <vt:lpstr>CONTENTS</vt:lpstr>
      <vt:lpstr>Project Overview</vt:lpstr>
      <vt:lpstr>Project Overview</vt:lpstr>
      <vt:lpstr>Sprint Backlog</vt:lpstr>
      <vt:lpstr>Sprint Backlog</vt:lpstr>
      <vt:lpstr>Website Demo</vt:lpstr>
      <vt:lpstr>PowerPoint Presentation</vt:lpstr>
      <vt:lpstr>Conversations</vt:lpstr>
      <vt:lpstr>Conversations</vt:lpstr>
      <vt:lpstr>One last ride</vt:lpstr>
      <vt:lpstr>Moving forward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>Ethan Schillinger</dc:creator>
  <cp:lastModifiedBy>joe Vos</cp:lastModifiedBy>
  <cp:revision>2</cp:revision>
  <dcterms:created xsi:type="dcterms:W3CDTF">2023-01-22T23:54:56Z</dcterms:created>
  <dcterms:modified xsi:type="dcterms:W3CDTF">2023-04-25T21:01:37Z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