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48" r:id="rId8"/>
    <p:sldId id="534" r:id="rId9"/>
    <p:sldId id="539" r:id="rId10"/>
    <p:sldId id="543" r:id="rId11"/>
    <p:sldId id="538" r:id="rId12"/>
    <p:sldId id="553" r:id="rId13"/>
    <p:sldId id="554" r:id="rId14"/>
    <p:sldId id="550" r:id="rId15"/>
    <p:sldId id="551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chillinger" userId="d2ea15ca-7de5-432f-b9b9-a081b145f01f" providerId="ADAL" clId="{E0FE2944-A7C6-46EA-B71A-62E650E9687B}"/>
    <pc:docChg chg="undo custSel addSld delSld modSld sldOrd">
      <pc:chgData name="Ethan Schillinger" userId="d2ea15ca-7de5-432f-b9b9-a081b145f01f" providerId="ADAL" clId="{E0FE2944-A7C6-46EA-B71A-62E650E9687B}" dt="2023-01-31T15:30:44.027" v="3364" actId="478"/>
      <pc:docMkLst>
        <pc:docMk/>
      </pc:docMkLst>
      <pc:sldChg chg="modSp mod">
        <pc:chgData name="Ethan Schillinger" userId="d2ea15ca-7de5-432f-b9b9-a081b145f01f" providerId="ADAL" clId="{E0FE2944-A7C6-46EA-B71A-62E650E9687B}" dt="2023-01-31T15:27:50.987" v="3357" actId="20577"/>
        <pc:sldMkLst>
          <pc:docMk/>
          <pc:sldMk cId="1723491119" sldId="530"/>
        </pc:sldMkLst>
        <pc:spChg chg="mod">
          <ac:chgData name="Ethan Schillinger" userId="d2ea15ca-7de5-432f-b9b9-a081b145f01f" providerId="ADAL" clId="{E0FE2944-A7C6-46EA-B71A-62E650E9687B}" dt="2023-01-31T15:27:50.987" v="3357" actId="20577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Ethan Schillinger" userId="d2ea15ca-7de5-432f-b9b9-a081b145f01f" providerId="ADAL" clId="{E0FE2944-A7C6-46EA-B71A-62E650E9687B}" dt="2023-01-26T20:34:03.984" v="3321" actId="20577"/>
          <ac:spMkLst>
            <pc:docMk/>
            <pc:sldMk cId="1723491119" sldId="530"/>
            <ac:spMk id="3" creationId="{696329B1-2D04-0F3A-1081-C5117D8CE122}"/>
          </ac:spMkLst>
        </pc:spChg>
      </pc:sldChg>
      <pc:sldChg chg="delSp modSp mod ord">
        <pc:chgData name="Ethan Schillinger" userId="d2ea15ca-7de5-432f-b9b9-a081b145f01f" providerId="ADAL" clId="{E0FE2944-A7C6-46EA-B71A-62E650E9687B}" dt="2023-01-24T21:29:14.074" v="998" actId="478"/>
        <pc:sldMkLst>
          <pc:docMk/>
          <pc:sldMk cId="3548027083" sldId="531"/>
        </pc:sldMkLst>
        <pc:spChg chg="mod">
          <ac:chgData name="Ethan Schillinger" userId="d2ea15ca-7de5-432f-b9b9-a081b145f01f" providerId="ADAL" clId="{E0FE2944-A7C6-46EA-B71A-62E650E9687B}" dt="2023-01-24T21:06:52.961" v="544" actId="20577"/>
          <ac:spMkLst>
            <pc:docMk/>
            <pc:sldMk cId="3548027083" sldId="531"/>
            <ac:spMk id="3" creationId="{199158D4-7B61-0A48-E33F-792278D05724}"/>
          </ac:spMkLst>
        </pc:spChg>
        <pc:spChg chg="del">
          <ac:chgData name="Ethan Schillinger" userId="d2ea15ca-7de5-432f-b9b9-a081b145f01f" providerId="ADAL" clId="{E0FE2944-A7C6-46EA-B71A-62E650E9687B}" dt="2023-01-24T21:29:14.074" v="998" actId="478"/>
          <ac:spMkLst>
            <pc:docMk/>
            <pc:sldMk cId="3548027083" sldId="531"/>
            <ac:spMk id="4" creationId="{DDD0AE42-75AF-229C-2692-C10ADA4FFA83}"/>
          </ac:spMkLst>
        </pc:spChg>
      </pc:sldChg>
      <pc:sldChg chg="addSp delSp modSp mod ord">
        <pc:chgData name="Ethan Schillinger" userId="d2ea15ca-7de5-432f-b9b9-a081b145f01f" providerId="ADAL" clId="{E0FE2944-A7C6-46EA-B71A-62E650E9687B}" dt="2023-01-24T21:17:43.408" v="597" actId="20577"/>
        <pc:sldMkLst>
          <pc:docMk/>
          <pc:sldMk cId="3380759881" sldId="533"/>
        </pc:sldMkLst>
        <pc:spChg chg="mod">
          <ac:chgData name="Ethan Schillinger" userId="d2ea15ca-7de5-432f-b9b9-a081b145f01f" providerId="ADAL" clId="{E0FE2944-A7C6-46EA-B71A-62E650E9687B}" dt="2023-01-24T21:17:27.660" v="567" actId="1076"/>
          <ac:spMkLst>
            <pc:docMk/>
            <pc:sldMk cId="3380759881" sldId="533"/>
            <ac:spMk id="2" creationId="{F41F0E99-07CC-9576-AFD7-C52151AD0EA3}"/>
          </ac:spMkLst>
        </pc:spChg>
        <pc:spChg chg="add del mod">
          <ac:chgData name="Ethan Schillinger" userId="d2ea15ca-7de5-432f-b9b9-a081b145f01f" providerId="ADAL" clId="{E0FE2944-A7C6-46EA-B71A-62E650E9687B}" dt="2023-01-24T21:17:43.408" v="597" actId="20577"/>
          <ac:spMkLst>
            <pc:docMk/>
            <pc:sldMk cId="3380759881" sldId="533"/>
            <ac:spMk id="3" creationId="{5A82A8B0-333F-633E-3FA7-D38DBFB10971}"/>
          </ac:spMkLst>
        </pc:spChg>
      </pc:sldChg>
      <pc:sldChg chg="modSp mod ord">
        <pc:chgData name="Ethan Schillinger" userId="d2ea15ca-7de5-432f-b9b9-a081b145f01f" providerId="ADAL" clId="{E0FE2944-A7C6-46EA-B71A-62E650E9687B}" dt="2023-01-24T21:26:52.692" v="960" actId="20577"/>
        <pc:sldMkLst>
          <pc:docMk/>
          <pc:sldMk cId="548476299" sldId="534"/>
        </pc:sldMkLst>
        <pc:spChg chg="mod">
          <ac:chgData name="Ethan Schillinger" userId="d2ea15ca-7de5-432f-b9b9-a081b145f01f" providerId="ADAL" clId="{E0FE2944-A7C6-46EA-B71A-62E650E9687B}" dt="2023-01-24T21:26:32.328" v="919" actId="20577"/>
          <ac:spMkLst>
            <pc:docMk/>
            <pc:sldMk cId="548476299" sldId="534"/>
            <ac:spMk id="2" creationId="{797310B5-D907-A977-7A9C-69F8BEB7BB3F}"/>
          </ac:spMkLst>
        </pc:spChg>
        <pc:spChg chg="mod">
          <ac:chgData name="Ethan Schillinger" userId="d2ea15ca-7de5-432f-b9b9-a081b145f01f" providerId="ADAL" clId="{E0FE2944-A7C6-46EA-B71A-62E650E9687B}" dt="2023-01-24T21:26:52.692" v="960" actId="20577"/>
          <ac:spMkLst>
            <pc:docMk/>
            <pc:sldMk cId="548476299" sldId="534"/>
            <ac:spMk id="3" creationId="{C05FF0B8-5B51-7376-0271-8D849CA3F8A8}"/>
          </ac:spMkLst>
        </pc:spChg>
      </pc:sldChg>
      <pc:sldChg chg="del">
        <pc:chgData name="Ethan Schillinger" userId="d2ea15ca-7de5-432f-b9b9-a081b145f01f" providerId="ADAL" clId="{E0FE2944-A7C6-46EA-B71A-62E650E9687B}" dt="2023-01-24T21:39:11.933" v="1389" actId="47"/>
        <pc:sldMkLst>
          <pc:docMk/>
          <pc:sldMk cId="1372651910" sldId="535"/>
        </pc:sldMkLst>
      </pc:sldChg>
      <pc:sldChg chg="del">
        <pc:chgData name="Ethan Schillinger" userId="d2ea15ca-7de5-432f-b9b9-a081b145f01f" providerId="ADAL" clId="{E0FE2944-A7C6-46EA-B71A-62E650E9687B}" dt="2023-01-24T21:39:14.088" v="1390" actId="47"/>
        <pc:sldMkLst>
          <pc:docMk/>
          <pc:sldMk cId="1208724409" sldId="536"/>
        </pc:sldMkLst>
      </pc:sldChg>
      <pc:sldChg chg="del">
        <pc:chgData name="Ethan Schillinger" userId="d2ea15ca-7de5-432f-b9b9-a081b145f01f" providerId="ADAL" clId="{E0FE2944-A7C6-46EA-B71A-62E650E9687B}" dt="2023-01-24T21:39:15.048" v="1391" actId="47"/>
        <pc:sldMkLst>
          <pc:docMk/>
          <pc:sldMk cId="1213210011" sldId="537"/>
        </pc:sldMkLst>
      </pc:sldChg>
      <pc:sldChg chg="addSp delSp modSp mod">
        <pc:chgData name="Ethan Schillinger" userId="d2ea15ca-7de5-432f-b9b9-a081b145f01f" providerId="ADAL" clId="{E0FE2944-A7C6-46EA-B71A-62E650E9687B}" dt="2023-01-24T23:31:57.355" v="2792" actId="20577"/>
        <pc:sldMkLst>
          <pc:docMk/>
          <pc:sldMk cId="765210901" sldId="538"/>
        </pc:sldMkLst>
        <pc:spChg chg="mod">
          <ac:chgData name="Ethan Schillinger" userId="d2ea15ca-7de5-432f-b9b9-a081b145f01f" providerId="ADAL" clId="{E0FE2944-A7C6-46EA-B71A-62E650E9687B}" dt="2023-01-24T21:43:42.031" v="1555" actId="20577"/>
          <ac:spMkLst>
            <pc:docMk/>
            <pc:sldMk cId="765210901" sldId="538"/>
            <ac:spMk id="2" creationId="{D249E45E-D6A7-9780-F652-BAF86DFBCC00}"/>
          </ac:spMkLst>
        </pc:spChg>
        <pc:spChg chg="add del mod">
          <ac:chgData name="Ethan Schillinger" userId="d2ea15ca-7de5-432f-b9b9-a081b145f01f" providerId="ADAL" clId="{E0FE2944-A7C6-46EA-B71A-62E650E9687B}" dt="2023-01-24T23:30:48.606" v="2718" actId="1076"/>
          <ac:spMkLst>
            <pc:docMk/>
            <pc:sldMk cId="765210901" sldId="538"/>
            <ac:spMk id="3" creationId="{C31605EE-24B6-95D8-DE5E-BEC2F03ECECA}"/>
          </ac:spMkLst>
        </pc:spChg>
        <pc:spChg chg="add del mod">
          <ac:chgData name="Ethan Schillinger" userId="d2ea15ca-7de5-432f-b9b9-a081b145f01f" providerId="ADAL" clId="{E0FE2944-A7C6-46EA-B71A-62E650E9687B}" dt="2023-01-24T23:30:38.275" v="2716" actId="1076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Ethan Schillinger" userId="d2ea15ca-7de5-432f-b9b9-a081b145f01f" providerId="ADAL" clId="{E0FE2944-A7C6-46EA-B71A-62E650E9687B}" dt="2023-01-24T21:42:42.898" v="1508" actId="478"/>
          <ac:spMkLst>
            <pc:docMk/>
            <pc:sldMk cId="765210901" sldId="538"/>
            <ac:spMk id="5" creationId="{6A1E0F07-3291-4EE2-1286-04C97165BA68}"/>
          </ac:spMkLst>
        </pc:spChg>
        <pc:spChg chg="add del mod">
          <ac:chgData name="Ethan Schillinger" userId="d2ea15ca-7de5-432f-b9b9-a081b145f01f" providerId="ADAL" clId="{E0FE2944-A7C6-46EA-B71A-62E650E9687B}" dt="2023-01-24T23:31:57.355" v="2792" actId="20577"/>
          <ac:spMkLst>
            <pc:docMk/>
            <pc:sldMk cId="765210901" sldId="538"/>
            <ac:spMk id="6" creationId="{3DF22CC9-1295-2B21-05A9-68A44E669B8F}"/>
          </ac:spMkLst>
        </pc:spChg>
        <pc:spChg chg="del">
          <ac:chgData name="Ethan Schillinger" userId="d2ea15ca-7de5-432f-b9b9-a081b145f01f" providerId="ADAL" clId="{E0FE2944-A7C6-46EA-B71A-62E650E9687B}" dt="2023-01-24T21:42:33.747" v="1507" actId="478"/>
          <ac:spMkLst>
            <pc:docMk/>
            <pc:sldMk cId="765210901" sldId="538"/>
            <ac:spMk id="7" creationId="{A9F57080-19CA-8BBA-6050-8494551D4615}"/>
          </ac:spMkLst>
        </pc:spChg>
        <pc:spChg chg="add del mod">
          <ac:chgData name="Ethan Schillinger" userId="d2ea15ca-7de5-432f-b9b9-a081b145f01f" providerId="ADAL" clId="{E0FE2944-A7C6-46EA-B71A-62E650E9687B}" dt="2023-01-24T23:30:51.524" v="2719" actId="1076"/>
          <ac:spMkLst>
            <pc:docMk/>
            <pc:sldMk cId="765210901" sldId="538"/>
            <ac:spMk id="10" creationId="{163664D5-8AB6-626C-AC0E-A8BE1C821471}"/>
          </ac:spMkLst>
        </pc:spChg>
        <pc:spChg chg="add del mod">
          <ac:chgData name="Ethan Schillinger" userId="d2ea15ca-7de5-432f-b9b9-a081b145f01f" providerId="ADAL" clId="{E0FE2944-A7C6-46EA-B71A-62E650E9687B}" dt="2023-01-24T21:43:36.693" v="1536" actId="478"/>
          <ac:spMkLst>
            <pc:docMk/>
            <pc:sldMk cId="765210901" sldId="538"/>
            <ac:spMk id="12" creationId="{DDB5D63D-BC38-DDF4-40CC-B3C35FA5000E}"/>
          </ac:spMkLst>
        </pc:spChg>
        <pc:spChg chg="add del mod">
          <ac:chgData name="Ethan Schillinger" userId="d2ea15ca-7de5-432f-b9b9-a081b145f01f" providerId="ADAL" clId="{E0FE2944-A7C6-46EA-B71A-62E650E9687B}" dt="2023-01-24T21:43:35.838" v="1534" actId="478"/>
          <ac:spMkLst>
            <pc:docMk/>
            <pc:sldMk cId="765210901" sldId="538"/>
            <ac:spMk id="14" creationId="{4797F811-40E7-4EFC-80E3-602B63133ADC}"/>
          </ac:spMkLst>
        </pc:spChg>
        <pc:spChg chg="add del mod">
          <ac:chgData name="Ethan Schillinger" userId="d2ea15ca-7de5-432f-b9b9-a081b145f01f" providerId="ADAL" clId="{E0FE2944-A7C6-46EA-B71A-62E650E9687B}" dt="2023-01-24T21:43:34.541" v="1532" actId="478"/>
          <ac:spMkLst>
            <pc:docMk/>
            <pc:sldMk cId="765210901" sldId="538"/>
            <ac:spMk id="16" creationId="{6CC71E71-F2DD-E03B-6D31-5164F7F8950F}"/>
          </ac:spMkLst>
        </pc:spChg>
      </pc:sldChg>
      <pc:sldChg chg="addSp delSp modSp mod ord">
        <pc:chgData name="Ethan Schillinger" userId="d2ea15ca-7de5-432f-b9b9-a081b145f01f" providerId="ADAL" clId="{E0FE2944-A7C6-46EA-B71A-62E650E9687B}" dt="2023-01-24T23:37:43.758" v="2903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E0FE2944-A7C6-46EA-B71A-62E650E9687B}" dt="2023-01-24T21:28:03.200" v="981" actId="20577"/>
          <ac:spMkLst>
            <pc:docMk/>
            <pc:sldMk cId="1877080978" sldId="539"/>
            <ac:spMk id="2" creationId="{189E73D4-535B-6DCC-2268-43A5E9E12C45}"/>
          </ac:spMkLst>
        </pc:spChg>
        <pc:spChg chg="del">
          <ac:chgData name="Ethan Schillinger" userId="d2ea15ca-7de5-432f-b9b9-a081b145f01f" providerId="ADAL" clId="{E0FE2944-A7C6-46EA-B71A-62E650E9687B}" dt="2023-01-24T21:28:15.066" v="984" actId="478"/>
          <ac:spMkLst>
            <pc:docMk/>
            <pc:sldMk cId="1877080978" sldId="539"/>
            <ac:spMk id="3" creationId="{5830852F-3FB7-6D2E-F6AC-1F6B9CAD2158}"/>
          </ac:spMkLst>
        </pc:spChg>
        <pc:spChg chg="del">
          <ac:chgData name="Ethan Schillinger" userId="d2ea15ca-7de5-432f-b9b9-a081b145f01f" providerId="ADAL" clId="{E0FE2944-A7C6-46EA-B71A-62E650E9687B}" dt="2023-01-24T21:29:05.127" v="996" actId="478"/>
          <ac:spMkLst>
            <pc:docMk/>
            <pc:sldMk cId="1877080978" sldId="539"/>
            <ac:spMk id="4" creationId="{A107ABA7-FC97-4D42-C4BC-897A88CF39AF}"/>
          </ac:spMkLst>
        </pc:spChg>
        <pc:spChg chg="del mod">
          <ac:chgData name="Ethan Schillinger" userId="d2ea15ca-7de5-432f-b9b9-a081b145f01f" providerId="ADAL" clId="{E0FE2944-A7C6-46EA-B71A-62E650E9687B}" dt="2023-01-24T21:28:21.052" v="987" actId="478"/>
          <ac:spMkLst>
            <pc:docMk/>
            <pc:sldMk cId="1877080978" sldId="539"/>
            <ac:spMk id="5" creationId="{BE5F7BD8-DA37-58AB-1F45-D0F045DF4B7B}"/>
          </ac:spMkLst>
        </pc:spChg>
        <pc:spChg chg="add del mod">
          <ac:chgData name="Ethan Schillinger" userId="d2ea15ca-7de5-432f-b9b9-a081b145f01f" providerId="ADAL" clId="{E0FE2944-A7C6-46EA-B71A-62E650E9687B}" dt="2023-01-24T21:28:13.294" v="983" actId="478"/>
          <ac:spMkLst>
            <pc:docMk/>
            <pc:sldMk cId="1877080978" sldId="539"/>
            <ac:spMk id="8" creationId="{466A0C5E-96A7-D95A-57C5-967192301B67}"/>
          </ac:spMkLst>
        </pc:spChg>
        <pc:spChg chg="del">
          <ac:chgData name="Ethan Schillinger" userId="d2ea15ca-7de5-432f-b9b9-a081b145f01f" providerId="ADAL" clId="{E0FE2944-A7C6-46EA-B71A-62E650E9687B}" dt="2023-01-24T21:28:09.186" v="982" actId="478"/>
          <ac:spMkLst>
            <pc:docMk/>
            <pc:sldMk cId="1877080978" sldId="539"/>
            <ac:spMk id="10" creationId="{E135D3F1-0C33-3404-5D49-E70C9D100F2A}"/>
          </ac:spMkLst>
        </pc:spChg>
        <pc:spChg chg="del">
          <ac:chgData name="Ethan Schillinger" userId="d2ea15ca-7de5-432f-b9b9-a081b145f01f" providerId="ADAL" clId="{E0FE2944-A7C6-46EA-B71A-62E650E9687B}" dt="2023-01-24T21:28:25.396" v="989" actId="478"/>
          <ac:spMkLst>
            <pc:docMk/>
            <pc:sldMk cId="1877080978" sldId="539"/>
            <ac:spMk id="11" creationId="{724F2AAC-B18D-1D49-15F1-2D69101664AA}"/>
          </ac:spMkLst>
        </pc:spChg>
        <pc:spChg chg="del">
          <ac:chgData name="Ethan Schillinger" userId="d2ea15ca-7de5-432f-b9b9-a081b145f01f" providerId="ADAL" clId="{E0FE2944-A7C6-46EA-B71A-62E650E9687B}" dt="2023-01-24T21:28:36.344" v="993" actId="478"/>
          <ac:spMkLst>
            <pc:docMk/>
            <pc:sldMk cId="1877080978" sldId="539"/>
            <ac:spMk id="12" creationId="{5E68EFF0-69C3-F9AE-1107-E08A22BCF938}"/>
          </ac:spMkLst>
        </pc:spChg>
        <pc:spChg chg="del">
          <ac:chgData name="Ethan Schillinger" userId="d2ea15ca-7de5-432f-b9b9-a081b145f01f" providerId="ADAL" clId="{E0FE2944-A7C6-46EA-B71A-62E650E9687B}" dt="2023-01-24T21:28:30.077" v="991" actId="478"/>
          <ac:spMkLst>
            <pc:docMk/>
            <pc:sldMk cId="1877080978" sldId="539"/>
            <ac:spMk id="13" creationId="{4D6980BD-0225-0DD6-3D62-B0B1E983AB52}"/>
          </ac:spMkLst>
        </pc:spChg>
        <pc:spChg chg="add del mod">
          <ac:chgData name="Ethan Schillinger" userId="d2ea15ca-7de5-432f-b9b9-a081b145f01f" providerId="ADAL" clId="{E0FE2944-A7C6-46EA-B71A-62E650E9687B}" dt="2023-01-24T21:28:16.843" v="985" actId="478"/>
          <ac:spMkLst>
            <pc:docMk/>
            <pc:sldMk cId="1877080978" sldId="539"/>
            <ac:spMk id="14" creationId="{94967837-6678-1F12-AFA7-0B9151B79D3D}"/>
          </ac:spMkLst>
        </pc:spChg>
        <pc:spChg chg="add del mod">
          <ac:chgData name="Ethan Schillinger" userId="d2ea15ca-7de5-432f-b9b9-a081b145f01f" providerId="ADAL" clId="{E0FE2944-A7C6-46EA-B71A-62E650E9687B}" dt="2023-01-24T21:28:22.944" v="988" actId="478"/>
          <ac:spMkLst>
            <pc:docMk/>
            <pc:sldMk cId="1877080978" sldId="539"/>
            <ac:spMk id="16" creationId="{4ACDEC4E-8F05-A1F8-AD16-4E1D2C4E2F1E}"/>
          </ac:spMkLst>
        </pc:spChg>
        <pc:spChg chg="add del mod">
          <ac:chgData name="Ethan Schillinger" userId="d2ea15ca-7de5-432f-b9b9-a081b145f01f" providerId="ADAL" clId="{E0FE2944-A7C6-46EA-B71A-62E650E9687B}" dt="2023-01-24T21:28:27.391" v="990" actId="478"/>
          <ac:spMkLst>
            <pc:docMk/>
            <pc:sldMk cId="1877080978" sldId="539"/>
            <ac:spMk id="18" creationId="{01C4707B-90E0-E7B7-9947-57EAD041A83F}"/>
          </ac:spMkLst>
        </pc:spChg>
        <pc:spChg chg="add del mod">
          <ac:chgData name="Ethan Schillinger" userId="d2ea15ca-7de5-432f-b9b9-a081b145f01f" providerId="ADAL" clId="{E0FE2944-A7C6-46EA-B71A-62E650E9687B}" dt="2023-01-24T21:28:31.830" v="992" actId="478"/>
          <ac:spMkLst>
            <pc:docMk/>
            <pc:sldMk cId="1877080978" sldId="539"/>
            <ac:spMk id="20" creationId="{9701932A-930E-9441-A2E5-D45504E29C94}"/>
          </ac:spMkLst>
        </pc:spChg>
        <pc:spChg chg="add del mod">
          <ac:chgData name="Ethan Schillinger" userId="d2ea15ca-7de5-432f-b9b9-a081b145f01f" providerId="ADAL" clId="{E0FE2944-A7C6-46EA-B71A-62E650E9687B}" dt="2023-01-24T21:28:39.582" v="994" actId="478"/>
          <ac:spMkLst>
            <pc:docMk/>
            <pc:sldMk cId="1877080978" sldId="539"/>
            <ac:spMk id="22" creationId="{487A6B19-564F-3E01-8536-0217047628C5}"/>
          </ac:spMkLst>
        </pc:spChg>
        <pc:spChg chg="add mod">
          <ac:chgData name="Ethan Schillinger" userId="d2ea15ca-7de5-432f-b9b9-a081b145f01f" providerId="ADAL" clId="{E0FE2944-A7C6-46EA-B71A-62E650E9687B}" dt="2023-01-24T23:37:43.758" v="2903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del">
        <pc:chgData name="Ethan Schillinger" userId="d2ea15ca-7de5-432f-b9b9-a081b145f01f" providerId="ADAL" clId="{E0FE2944-A7C6-46EA-B71A-62E650E9687B}" dt="2023-01-24T22:00:34.893" v="1847" actId="47"/>
        <pc:sldMkLst>
          <pc:docMk/>
          <pc:sldMk cId="1579562137" sldId="540"/>
        </pc:sldMkLst>
      </pc:sldChg>
      <pc:sldChg chg="del">
        <pc:chgData name="Ethan Schillinger" userId="d2ea15ca-7de5-432f-b9b9-a081b145f01f" providerId="ADAL" clId="{E0FE2944-A7C6-46EA-B71A-62E650E9687B}" dt="2023-01-24T22:00:36.813" v="1848" actId="47"/>
        <pc:sldMkLst>
          <pc:docMk/>
          <pc:sldMk cId="840605972" sldId="541"/>
        </pc:sldMkLst>
      </pc:sldChg>
      <pc:sldChg chg="modSp mod ord">
        <pc:chgData name="Ethan Schillinger" userId="d2ea15ca-7de5-432f-b9b9-a081b145f01f" providerId="ADAL" clId="{E0FE2944-A7C6-46EA-B71A-62E650E9687B}" dt="2023-01-24T21:42:12.352" v="1506" actId="20577"/>
        <pc:sldMkLst>
          <pc:docMk/>
          <pc:sldMk cId="1958759625" sldId="543"/>
        </pc:sldMkLst>
        <pc:spChg chg="mod">
          <ac:chgData name="Ethan Schillinger" userId="d2ea15ca-7de5-432f-b9b9-a081b145f01f" providerId="ADAL" clId="{E0FE2944-A7C6-46EA-B71A-62E650E9687B}" dt="2023-01-24T21:39:48.400" v="1412" actId="20577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Ethan Schillinger" userId="d2ea15ca-7de5-432f-b9b9-a081b145f01f" providerId="ADAL" clId="{E0FE2944-A7C6-46EA-B71A-62E650E9687B}" dt="2023-01-24T21:42:12.352" v="1506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 mod ord">
        <pc:chgData name="Ethan Schillinger" userId="d2ea15ca-7de5-432f-b9b9-a081b145f01f" providerId="ADAL" clId="{E0FE2944-A7C6-46EA-B71A-62E650E9687B}" dt="2023-01-24T23:28:21.863" v="2674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E0FE2944-A7C6-46EA-B71A-62E650E9687B}" dt="2023-01-24T23:28:21.863" v="2674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del">
        <pc:chgData name="Ethan Schillinger" userId="d2ea15ca-7de5-432f-b9b9-a081b145f01f" providerId="ADAL" clId="{E0FE2944-A7C6-46EA-B71A-62E650E9687B}" dt="2023-01-24T21:39:18.649" v="1393" actId="47"/>
        <pc:sldMkLst>
          <pc:docMk/>
          <pc:sldMk cId="3510130985" sldId="545"/>
        </pc:sldMkLst>
      </pc:sldChg>
      <pc:sldChg chg="del">
        <pc:chgData name="Ethan Schillinger" userId="d2ea15ca-7de5-432f-b9b9-a081b145f01f" providerId="ADAL" clId="{E0FE2944-A7C6-46EA-B71A-62E650E9687B}" dt="2023-01-24T21:39:16.335" v="1392" actId="47"/>
        <pc:sldMkLst>
          <pc:docMk/>
          <pc:sldMk cId="1430138192" sldId="546"/>
        </pc:sldMkLst>
      </pc:sldChg>
      <pc:sldChg chg="modSp new del mod">
        <pc:chgData name="Ethan Schillinger" userId="d2ea15ca-7de5-432f-b9b9-a081b145f01f" providerId="ADAL" clId="{E0FE2944-A7C6-46EA-B71A-62E650E9687B}" dt="2023-01-24T21:38:05.246" v="1386" actId="47"/>
        <pc:sldMkLst>
          <pc:docMk/>
          <pc:sldMk cId="3132249095" sldId="547"/>
        </pc:sldMkLst>
        <pc:spChg chg="mod">
          <ac:chgData name="Ethan Schillinger" userId="d2ea15ca-7de5-432f-b9b9-a081b145f01f" providerId="ADAL" clId="{E0FE2944-A7C6-46EA-B71A-62E650E9687B}" dt="2023-01-23T01:05:49.074" v="396" actId="20577"/>
          <ac:spMkLst>
            <pc:docMk/>
            <pc:sldMk cId="3132249095" sldId="547"/>
            <ac:spMk id="4" creationId="{0D0A31D0-D21C-07BB-AB10-C6A79EEC2474}"/>
          </ac:spMkLst>
        </pc:spChg>
        <pc:spChg chg="mod">
          <ac:chgData name="Ethan Schillinger" userId="d2ea15ca-7de5-432f-b9b9-a081b145f01f" providerId="ADAL" clId="{E0FE2944-A7C6-46EA-B71A-62E650E9687B}" dt="2023-01-24T21:32:10.812" v="1148" actId="20577"/>
          <ac:spMkLst>
            <pc:docMk/>
            <pc:sldMk cId="3132249095" sldId="547"/>
            <ac:spMk id="5" creationId="{395730DF-F9D5-711C-B5DF-A2D5E8094F99}"/>
          </ac:spMkLst>
        </pc:spChg>
      </pc:sldChg>
      <pc:sldChg chg="new del">
        <pc:chgData name="Ethan Schillinger" userId="d2ea15ca-7de5-432f-b9b9-a081b145f01f" providerId="ADAL" clId="{E0FE2944-A7C6-46EA-B71A-62E650E9687B}" dt="2023-01-24T21:18:42.028" v="599" actId="47"/>
        <pc:sldMkLst>
          <pc:docMk/>
          <pc:sldMk cId="821273012" sldId="548"/>
        </pc:sldMkLst>
      </pc:sldChg>
      <pc:sldChg chg="delSp modSp new mod ord">
        <pc:chgData name="Ethan Schillinger" userId="d2ea15ca-7de5-432f-b9b9-a081b145f01f" providerId="ADAL" clId="{E0FE2944-A7C6-46EA-B71A-62E650E9687B}" dt="2023-01-24T23:41:56.138" v="3104" actId="20577"/>
        <pc:sldMkLst>
          <pc:docMk/>
          <pc:sldMk cId="958152989" sldId="548"/>
        </pc:sldMkLst>
        <pc:spChg chg="del">
          <ac:chgData name="Ethan Schillinger" userId="d2ea15ca-7de5-432f-b9b9-a081b145f01f" providerId="ADAL" clId="{E0FE2944-A7C6-46EA-B71A-62E650E9687B}" dt="2023-01-24T21:29:09.612" v="997" actId="478"/>
          <ac:spMkLst>
            <pc:docMk/>
            <pc:sldMk cId="958152989" sldId="548"/>
            <ac:spMk id="3" creationId="{F6D1A8E7-8361-B5A7-6227-259C19158BD6}"/>
          </ac:spMkLst>
        </pc:spChg>
        <pc:spChg chg="mod">
          <ac:chgData name="Ethan Schillinger" userId="d2ea15ca-7de5-432f-b9b9-a081b145f01f" providerId="ADAL" clId="{E0FE2944-A7C6-46EA-B71A-62E650E9687B}" dt="2023-01-24T21:18:54.574" v="612" actId="20577"/>
          <ac:spMkLst>
            <pc:docMk/>
            <pc:sldMk cId="958152989" sldId="548"/>
            <ac:spMk id="4" creationId="{0FA09557-AB2B-6056-7ED8-192D17EBC4C6}"/>
          </ac:spMkLst>
        </pc:spChg>
        <pc:spChg chg="mod">
          <ac:chgData name="Ethan Schillinger" userId="d2ea15ca-7de5-432f-b9b9-a081b145f01f" providerId="ADAL" clId="{E0FE2944-A7C6-46EA-B71A-62E650E9687B}" dt="2023-01-24T23:41:56.138" v="3104" actId="20577"/>
          <ac:spMkLst>
            <pc:docMk/>
            <pc:sldMk cId="958152989" sldId="548"/>
            <ac:spMk id="5" creationId="{4DE3FFFB-1E58-CFB7-F2D2-B0F27B9A2EBA}"/>
          </ac:spMkLst>
        </pc:spChg>
      </pc:sldChg>
      <pc:sldChg chg="new del">
        <pc:chgData name="Ethan Schillinger" userId="d2ea15ca-7de5-432f-b9b9-a081b145f01f" providerId="ADAL" clId="{E0FE2944-A7C6-46EA-B71A-62E650E9687B}" dt="2023-01-24T21:16:44.822" v="548" actId="47"/>
        <pc:sldMkLst>
          <pc:docMk/>
          <pc:sldMk cId="3271110574" sldId="548"/>
        </pc:sldMkLst>
      </pc:sldChg>
      <pc:sldChg chg="modSp add mod">
        <pc:chgData name="Ethan Schillinger" userId="d2ea15ca-7de5-432f-b9b9-a081b145f01f" providerId="ADAL" clId="{E0FE2944-A7C6-46EA-B71A-62E650E9687B}" dt="2023-01-24T23:46:18.343" v="3309" actId="20577"/>
        <pc:sldMkLst>
          <pc:docMk/>
          <pc:sldMk cId="3418083836" sldId="549"/>
        </pc:sldMkLst>
        <pc:spChg chg="mod">
          <ac:chgData name="Ethan Schillinger" userId="d2ea15ca-7de5-432f-b9b9-a081b145f01f" providerId="ADAL" clId="{E0FE2944-A7C6-46EA-B71A-62E650E9687B}" dt="2023-01-24T23:46:18.343" v="3309" actId="20577"/>
          <ac:spMkLst>
            <pc:docMk/>
            <pc:sldMk cId="3418083836" sldId="549"/>
            <ac:spMk id="5" creationId="{4DE3FFFB-1E58-CFB7-F2D2-B0F27B9A2EBA}"/>
          </ac:spMkLst>
        </pc:spChg>
      </pc:sldChg>
      <pc:sldChg chg="modSp new mod ord">
        <pc:chgData name="Ethan Schillinger" userId="d2ea15ca-7de5-432f-b9b9-a081b145f01f" providerId="ADAL" clId="{E0FE2944-A7C6-46EA-B71A-62E650E9687B}" dt="2023-01-24T23:30:20.677" v="2715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E0FE2944-A7C6-46EA-B71A-62E650E9687B}" dt="2023-01-24T21:54:18.120" v="1700" actId="20577"/>
          <ac:spMkLst>
            <pc:docMk/>
            <pc:sldMk cId="3306326381" sldId="550"/>
            <ac:spMk id="2" creationId="{636BE557-F4A8-6590-5E9B-92EA98661884}"/>
          </ac:spMkLst>
        </pc:spChg>
        <pc:spChg chg="mod">
          <ac:chgData name="Ethan Schillinger" userId="d2ea15ca-7de5-432f-b9b9-a081b145f01f" providerId="ADAL" clId="{E0FE2944-A7C6-46EA-B71A-62E650E9687B}" dt="2023-01-24T23:30:20.677" v="2715" actId="20577"/>
          <ac:spMkLst>
            <pc:docMk/>
            <pc:sldMk cId="3306326381" sldId="550"/>
            <ac:spMk id="3" creationId="{B0249A60-C73B-D0FB-E131-FFA51B227F0A}"/>
          </ac:spMkLst>
        </pc:spChg>
      </pc:sldChg>
      <pc:sldChg chg="addSp delSp modSp add mod ord">
        <pc:chgData name="Ethan Schillinger" userId="d2ea15ca-7de5-432f-b9b9-a081b145f01f" providerId="ADAL" clId="{E0FE2944-A7C6-46EA-B71A-62E650E9687B}" dt="2023-01-31T15:30:44.027" v="3364" actId="478"/>
        <pc:sldMkLst>
          <pc:docMk/>
          <pc:sldMk cId="3844284687" sldId="551"/>
        </pc:sldMkLst>
        <pc:spChg chg="mod">
          <ac:chgData name="Ethan Schillinger" userId="d2ea15ca-7de5-432f-b9b9-a081b145f01f" providerId="ADAL" clId="{E0FE2944-A7C6-46EA-B71A-62E650E9687B}" dt="2023-01-24T21:54:40.566" v="1747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E0FE2944-A7C6-46EA-B71A-62E650E9687B}" dt="2023-01-24T21:55:33.339" v="1787" actId="20577"/>
          <ac:spMkLst>
            <pc:docMk/>
            <pc:sldMk cId="3844284687" sldId="551"/>
            <ac:spMk id="5" creationId="{4DE3FFFB-1E58-CFB7-F2D2-B0F27B9A2EBA}"/>
          </ac:spMkLst>
        </pc:spChg>
        <pc:picChg chg="add mod">
          <ac:chgData name="Ethan Schillinger" userId="d2ea15ca-7de5-432f-b9b9-a081b145f01f" providerId="ADAL" clId="{E0FE2944-A7C6-46EA-B71A-62E650E9687B}" dt="2023-01-31T15:30:00.100" v="3360" actId="1076"/>
          <ac:picMkLst>
            <pc:docMk/>
            <pc:sldMk cId="3844284687" sldId="551"/>
            <ac:picMk id="1026" creationId="{77B7F04E-4FAF-F187-0C65-D79D2F8CD7F9}"/>
          </ac:picMkLst>
        </pc:picChg>
        <pc:picChg chg="add del">
          <ac:chgData name="Ethan Schillinger" userId="d2ea15ca-7de5-432f-b9b9-a081b145f01f" providerId="ADAL" clId="{E0FE2944-A7C6-46EA-B71A-62E650E9687B}" dt="2023-01-31T15:30:26.409" v="3362" actId="478"/>
          <ac:picMkLst>
            <pc:docMk/>
            <pc:sldMk cId="3844284687" sldId="551"/>
            <ac:picMk id="1028" creationId="{E5B2D24E-7282-E614-6CFA-D21FF6210C94}"/>
          </ac:picMkLst>
        </pc:picChg>
        <pc:picChg chg="add del">
          <ac:chgData name="Ethan Schillinger" userId="d2ea15ca-7de5-432f-b9b9-a081b145f01f" providerId="ADAL" clId="{E0FE2944-A7C6-46EA-B71A-62E650E9687B}" dt="2023-01-31T15:30:44.027" v="3364" actId="478"/>
          <ac:picMkLst>
            <pc:docMk/>
            <pc:sldMk cId="3844284687" sldId="551"/>
            <ac:picMk id="1030" creationId="{47EB017D-EAEA-E7C6-5D8B-C400C9766AC5}"/>
          </ac:picMkLst>
        </pc:picChg>
      </pc:sldChg>
      <pc:sldChg chg="modSp add mod ord">
        <pc:chgData name="Ethan Schillinger" userId="d2ea15ca-7de5-432f-b9b9-a081b145f01f" providerId="ADAL" clId="{E0FE2944-A7C6-46EA-B71A-62E650E9687B}" dt="2023-01-24T21:59:16.789" v="1846" actId="20577"/>
        <pc:sldMkLst>
          <pc:docMk/>
          <pc:sldMk cId="2376675848" sldId="552"/>
        </pc:sldMkLst>
        <pc:spChg chg="mod">
          <ac:chgData name="Ethan Schillinger" userId="d2ea15ca-7de5-432f-b9b9-a081b145f01f" providerId="ADAL" clId="{E0FE2944-A7C6-46EA-B71A-62E650E9687B}" dt="2023-01-24T21:58:24.410" v="1812" actId="20577"/>
          <ac:spMkLst>
            <pc:docMk/>
            <pc:sldMk cId="2376675848" sldId="552"/>
            <ac:spMk id="2" creationId="{797310B5-D907-A977-7A9C-69F8BEB7BB3F}"/>
          </ac:spMkLst>
        </pc:spChg>
        <pc:spChg chg="mod">
          <ac:chgData name="Ethan Schillinger" userId="d2ea15ca-7de5-432f-b9b9-a081b145f01f" providerId="ADAL" clId="{E0FE2944-A7C6-46EA-B71A-62E650E9687B}" dt="2023-01-24T21:59:16.789" v="1846" actId="20577"/>
          <ac:spMkLst>
            <pc:docMk/>
            <pc:sldMk cId="2376675848" sldId="552"/>
            <ac:spMk id="3" creationId="{C05FF0B8-5B51-7376-0271-8D849CA3F8A8}"/>
          </ac:spMkLst>
        </pc:spChg>
      </pc:sldChg>
      <pc:sldChg chg="modSp add mod ord">
        <pc:chgData name="Ethan Schillinger" userId="d2ea15ca-7de5-432f-b9b9-a081b145f01f" providerId="ADAL" clId="{E0FE2944-A7C6-46EA-B71A-62E650E9687B}" dt="2023-01-24T23:34:43.076" v="2885" actId="20577"/>
        <pc:sldMkLst>
          <pc:docMk/>
          <pc:sldMk cId="3642700542" sldId="553"/>
        </pc:sldMkLst>
        <pc:spChg chg="mod">
          <ac:chgData name="Ethan Schillinger" userId="d2ea15ca-7de5-432f-b9b9-a081b145f01f" providerId="ADAL" clId="{E0FE2944-A7C6-46EA-B71A-62E650E9687B}" dt="2023-01-24T22:01:19.604" v="1875" actId="20577"/>
          <ac:spMkLst>
            <pc:docMk/>
            <pc:sldMk cId="3642700542" sldId="553"/>
            <ac:spMk id="2" creationId="{189E73D4-535B-6DCC-2268-43A5E9E12C45}"/>
          </ac:spMkLst>
        </pc:spChg>
        <pc:spChg chg="mod">
          <ac:chgData name="Ethan Schillinger" userId="d2ea15ca-7de5-432f-b9b9-a081b145f01f" providerId="ADAL" clId="{E0FE2944-A7C6-46EA-B71A-62E650E9687B}" dt="2023-01-24T23:34:43.076" v="2885" actId="20577"/>
          <ac:spMkLst>
            <pc:docMk/>
            <pc:sldMk cId="3642700542" sldId="553"/>
            <ac:spMk id="23" creationId="{FBDF2723-B9A5-40B8-2A94-9E21B8B44A7A}"/>
          </ac:spMkLst>
        </pc:spChg>
      </pc:sldChg>
    </pc:docChg>
  </pc:docChgLst>
  <pc:docChgLst>
    <pc:chgData name="Ethan Schillinger" userId="d2ea15ca-7de5-432f-b9b9-a081b145f01f" providerId="ADAL" clId="{D705C3BA-E29C-4079-88AE-1BF5845C7365}"/>
    <pc:docChg chg="undo custSel addSld delSld modSld">
      <pc:chgData name="Ethan Schillinger" userId="d2ea15ca-7de5-432f-b9b9-a081b145f01f" providerId="ADAL" clId="{D705C3BA-E29C-4079-88AE-1BF5845C7365}" dt="2023-04-03T23:17:03.415" v="1090" actId="20577"/>
      <pc:docMkLst>
        <pc:docMk/>
      </pc:docMkLst>
      <pc:sldChg chg="modSp mod">
        <pc:chgData name="Ethan Schillinger" userId="d2ea15ca-7de5-432f-b9b9-a081b145f01f" providerId="ADAL" clId="{D705C3BA-E29C-4079-88AE-1BF5845C7365}" dt="2023-04-03T23:16:22.400" v="1052" actId="14100"/>
        <pc:sldMkLst>
          <pc:docMk/>
          <pc:sldMk cId="1723491119" sldId="530"/>
        </pc:sldMkLst>
        <pc:spChg chg="mod">
          <ac:chgData name="Ethan Schillinger" userId="d2ea15ca-7de5-432f-b9b9-a081b145f01f" providerId="ADAL" clId="{D705C3BA-E29C-4079-88AE-1BF5845C7365}" dt="2023-04-03T22:09:14.941" v="11" actId="20577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Ethan Schillinger" userId="d2ea15ca-7de5-432f-b9b9-a081b145f01f" providerId="ADAL" clId="{D705C3BA-E29C-4079-88AE-1BF5845C7365}" dt="2023-04-03T23:16:22.400" v="1052" actId="14100"/>
          <ac:spMkLst>
            <pc:docMk/>
            <pc:sldMk cId="1723491119" sldId="530"/>
            <ac:spMk id="3" creationId="{696329B1-2D04-0F3A-1081-C5117D8CE122}"/>
          </ac:spMkLst>
        </pc:spChg>
      </pc:sldChg>
      <pc:sldChg chg="modSp mod">
        <pc:chgData name="Ethan Schillinger" userId="d2ea15ca-7de5-432f-b9b9-a081b145f01f" providerId="ADAL" clId="{D705C3BA-E29C-4079-88AE-1BF5845C7365}" dt="2023-04-03T22:09:52.544" v="27" actId="20577"/>
        <pc:sldMkLst>
          <pc:docMk/>
          <pc:sldMk cId="3548027083" sldId="531"/>
        </pc:sldMkLst>
        <pc:spChg chg="mod">
          <ac:chgData name="Ethan Schillinger" userId="d2ea15ca-7de5-432f-b9b9-a081b145f01f" providerId="ADAL" clId="{D705C3BA-E29C-4079-88AE-1BF5845C7365}" dt="2023-04-03T22:09:52.544" v="27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addSp delSp modSp mod">
        <pc:chgData name="Ethan Schillinger" userId="d2ea15ca-7de5-432f-b9b9-a081b145f01f" providerId="ADAL" clId="{D705C3BA-E29C-4079-88AE-1BF5845C7365}" dt="2023-04-03T22:19:49.726" v="288" actId="1076"/>
        <pc:sldMkLst>
          <pc:docMk/>
          <pc:sldMk cId="765210901" sldId="538"/>
        </pc:sldMkLst>
        <pc:spChg chg="add del mod">
          <ac:chgData name="Ethan Schillinger" userId="d2ea15ca-7de5-432f-b9b9-a081b145f01f" providerId="ADAL" clId="{D705C3BA-E29C-4079-88AE-1BF5845C7365}" dt="2023-04-03T22:19:49.726" v="288" actId="1076"/>
          <ac:spMkLst>
            <pc:docMk/>
            <pc:sldMk cId="765210901" sldId="538"/>
            <ac:spMk id="4" creationId="{BE22F651-7ABC-015D-B5C4-622708A64CB1}"/>
          </ac:spMkLst>
        </pc:spChg>
        <pc:picChg chg="del">
          <ac:chgData name="Ethan Schillinger" userId="d2ea15ca-7de5-432f-b9b9-a081b145f01f" providerId="ADAL" clId="{D705C3BA-E29C-4079-88AE-1BF5845C7365}" dt="2023-04-03T22:19:12.076" v="263" actId="478"/>
          <ac:picMkLst>
            <pc:docMk/>
            <pc:sldMk cId="765210901" sldId="538"/>
            <ac:picMk id="20" creationId="{8697B263-50C9-BFB3-C94E-F15F8CC5ACB2}"/>
          </ac:picMkLst>
        </pc:picChg>
      </pc:sldChg>
      <pc:sldChg chg="modSp mod">
        <pc:chgData name="Ethan Schillinger" userId="d2ea15ca-7de5-432f-b9b9-a081b145f01f" providerId="ADAL" clId="{D705C3BA-E29C-4079-88AE-1BF5845C7365}" dt="2023-04-03T23:17:03.415" v="1090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D705C3BA-E29C-4079-88AE-1BF5845C7365}" dt="2023-04-03T23:17:03.415" v="1090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modSp mod">
        <pc:chgData name="Ethan Schillinger" userId="d2ea15ca-7de5-432f-b9b9-a081b145f01f" providerId="ADAL" clId="{D705C3BA-E29C-4079-88AE-1BF5845C7365}" dt="2023-04-03T22:18:23.666" v="262" actId="20577"/>
        <pc:sldMkLst>
          <pc:docMk/>
          <pc:sldMk cId="1958759625" sldId="543"/>
        </pc:sldMkLst>
        <pc:spChg chg="mod">
          <ac:chgData name="Ethan Schillinger" userId="d2ea15ca-7de5-432f-b9b9-a081b145f01f" providerId="ADAL" clId="{D705C3BA-E29C-4079-88AE-1BF5845C7365}" dt="2023-04-03T22:18:17.779" v="250" actId="20577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Ethan Schillinger" userId="d2ea15ca-7de5-432f-b9b9-a081b145f01f" providerId="ADAL" clId="{D705C3BA-E29C-4079-88AE-1BF5845C7365}" dt="2023-04-03T22:18:23.666" v="262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 mod">
        <pc:chgData name="Ethan Schillinger" userId="d2ea15ca-7de5-432f-b9b9-a081b145f01f" providerId="ADAL" clId="{D705C3BA-E29C-4079-88AE-1BF5845C7365}" dt="2023-04-03T23:12:03.259" v="1003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D705C3BA-E29C-4079-88AE-1BF5845C7365}" dt="2023-04-03T23:12:03.259" v="1003" actId="20577"/>
          <ac:spMkLst>
            <pc:docMk/>
            <pc:sldMk cId="1877701230" sldId="544"/>
            <ac:spMk id="2" creationId="{2C9E1892-81E6-551C-7B5A-DEA68224520B}"/>
          </ac:spMkLst>
        </pc:spChg>
      </pc:sldChg>
      <pc:sldChg chg="modSp mod">
        <pc:chgData name="Ethan Schillinger" userId="d2ea15ca-7de5-432f-b9b9-a081b145f01f" providerId="ADAL" clId="{D705C3BA-E29C-4079-88AE-1BF5845C7365}" dt="2023-04-03T22:21:18.214" v="291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D705C3BA-E29C-4079-88AE-1BF5845C7365}" dt="2023-04-03T22:21:18.214" v="291" actId="20577"/>
          <ac:spMkLst>
            <pc:docMk/>
            <pc:sldMk cId="3306326381" sldId="550"/>
            <ac:spMk id="2" creationId="{636BE557-F4A8-6590-5E9B-92EA98661884}"/>
          </ac:spMkLst>
        </pc:spChg>
      </pc:sldChg>
      <pc:sldChg chg="modSp mod">
        <pc:chgData name="Ethan Schillinger" userId="d2ea15ca-7de5-432f-b9b9-a081b145f01f" providerId="ADAL" clId="{D705C3BA-E29C-4079-88AE-1BF5845C7365}" dt="2023-04-03T23:15:55.677" v="1031" actId="20577"/>
        <pc:sldMkLst>
          <pc:docMk/>
          <pc:sldMk cId="3844284687" sldId="551"/>
        </pc:sldMkLst>
        <pc:spChg chg="mod">
          <ac:chgData name="Ethan Schillinger" userId="d2ea15ca-7de5-432f-b9b9-a081b145f01f" providerId="ADAL" clId="{D705C3BA-E29C-4079-88AE-1BF5845C7365}" dt="2023-04-03T22:27:18.391" v="377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D705C3BA-E29C-4079-88AE-1BF5845C7365}" dt="2023-04-03T23:15:55.677" v="1031" actId="20577"/>
          <ac:spMkLst>
            <pc:docMk/>
            <pc:sldMk cId="3844284687" sldId="551"/>
            <ac:spMk id="5" creationId="{4DE3FFFB-1E58-CFB7-F2D2-B0F27B9A2EBA}"/>
          </ac:spMkLst>
        </pc:spChg>
      </pc:sldChg>
      <pc:sldChg chg="modSp add del mod">
        <pc:chgData name="Ethan Schillinger" userId="d2ea15ca-7de5-432f-b9b9-a081b145f01f" providerId="ADAL" clId="{D705C3BA-E29C-4079-88AE-1BF5845C7365}" dt="2023-04-03T22:28:15.805" v="379" actId="47"/>
        <pc:sldMkLst>
          <pc:docMk/>
          <pc:sldMk cId="236328485" sldId="552"/>
        </pc:sldMkLst>
        <pc:spChg chg="mod">
          <ac:chgData name="Ethan Schillinger" userId="d2ea15ca-7de5-432f-b9b9-a081b145f01f" providerId="ADAL" clId="{D705C3BA-E29C-4079-88AE-1BF5845C7365}" dt="2023-04-03T22:26:45.011" v="375" actId="20577"/>
          <ac:spMkLst>
            <pc:docMk/>
            <pc:sldMk cId="236328485" sldId="552"/>
            <ac:spMk id="2" creationId="{189E73D4-535B-6DCC-2268-43A5E9E12C45}"/>
          </ac:spMkLst>
        </pc:spChg>
      </pc:sldChg>
      <pc:sldChg chg="modSp add mod">
        <pc:chgData name="Ethan Schillinger" userId="d2ea15ca-7de5-432f-b9b9-a081b145f01f" providerId="ADAL" clId="{D705C3BA-E29C-4079-88AE-1BF5845C7365}" dt="2023-04-03T22:25:32.810" v="362" actId="20577"/>
        <pc:sldMkLst>
          <pc:docMk/>
          <pc:sldMk cId="1212507113" sldId="553"/>
        </pc:sldMkLst>
        <pc:spChg chg="mod">
          <ac:chgData name="Ethan Schillinger" userId="d2ea15ca-7de5-432f-b9b9-a081b145f01f" providerId="ADAL" clId="{D705C3BA-E29C-4079-88AE-1BF5845C7365}" dt="2023-04-03T22:25:32.810" v="362" actId="20577"/>
          <ac:spMkLst>
            <pc:docMk/>
            <pc:sldMk cId="1212507113" sldId="553"/>
            <ac:spMk id="2" creationId="{F41F0E99-07CC-9576-AFD7-C52151AD0EA3}"/>
          </ac:spMkLst>
        </pc:spChg>
        <pc:spChg chg="mod">
          <ac:chgData name="Ethan Schillinger" userId="d2ea15ca-7de5-432f-b9b9-a081b145f01f" providerId="ADAL" clId="{D705C3BA-E29C-4079-88AE-1BF5845C7365}" dt="2023-04-03T22:25:23.095" v="349" actId="20577"/>
          <ac:spMkLst>
            <pc:docMk/>
            <pc:sldMk cId="1212507113" sldId="553"/>
            <ac:spMk id="3" creationId="{5A82A8B0-333F-633E-3FA7-D38DBFB10971}"/>
          </ac:spMkLst>
        </pc:spChg>
      </pc:sldChg>
      <pc:sldChg chg="del">
        <pc:chgData name="Ethan Schillinger" userId="d2ea15ca-7de5-432f-b9b9-a081b145f01f" providerId="ADAL" clId="{D705C3BA-E29C-4079-88AE-1BF5845C7365}" dt="2023-04-03T22:21:10.162" v="289" actId="47"/>
        <pc:sldMkLst>
          <pc:docMk/>
          <pc:sldMk cId="3711376383" sldId="554"/>
        </pc:sldMkLst>
      </pc:sldChg>
      <pc:sldChg chg="addSp modSp add mod">
        <pc:chgData name="Ethan Schillinger" userId="d2ea15ca-7de5-432f-b9b9-a081b145f01f" providerId="ADAL" clId="{D705C3BA-E29C-4079-88AE-1BF5845C7365}" dt="2023-04-03T22:57:56.465" v="936" actId="1076"/>
        <pc:sldMkLst>
          <pc:docMk/>
          <pc:sldMk cId="4153320981" sldId="554"/>
        </pc:sldMkLst>
        <pc:spChg chg="mod">
          <ac:chgData name="Ethan Schillinger" userId="d2ea15ca-7de5-432f-b9b9-a081b145f01f" providerId="ADAL" clId="{D705C3BA-E29C-4079-88AE-1BF5845C7365}" dt="2023-04-03T22:28:21.785" v="392" actId="20577"/>
          <ac:spMkLst>
            <pc:docMk/>
            <pc:sldMk cId="4153320981" sldId="554"/>
            <ac:spMk id="2" creationId="{D249E45E-D6A7-9780-F652-BAF86DFBCC00}"/>
          </ac:spMkLst>
        </pc:spChg>
        <pc:spChg chg="mod">
          <ac:chgData name="Ethan Schillinger" userId="d2ea15ca-7de5-432f-b9b9-a081b145f01f" providerId="ADAL" clId="{D705C3BA-E29C-4079-88AE-1BF5845C7365}" dt="2023-04-03T22:45:49.409" v="817" actId="14100"/>
          <ac:spMkLst>
            <pc:docMk/>
            <pc:sldMk cId="4153320981" sldId="554"/>
            <ac:spMk id="3" creationId="{C31605EE-24B6-95D8-DE5E-BEC2F03ECECA}"/>
          </ac:spMkLst>
        </pc:spChg>
        <pc:spChg chg="mod">
          <ac:chgData name="Ethan Schillinger" userId="d2ea15ca-7de5-432f-b9b9-a081b145f01f" providerId="ADAL" clId="{D705C3BA-E29C-4079-88AE-1BF5845C7365}" dt="2023-04-03T22:45:53.464" v="818" actId="21"/>
          <ac:spMkLst>
            <pc:docMk/>
            <pc:sldMk cId="4153320981" sldId="554"/>
            <ac:spMk id="4" creationId="{BE22F651-7ABC-015D-B5C4-622708A64CB1}"/>
          </ac:spMkLst>
        </pc:spChg>
        <pc:spChg chg="add mod">
          <ac:chgData name="Ethan Schillinger" userId="d2ea15ca-7de5-432f-b9b9-a081b145f01f" providerId="ADAL" clId="{D705C3BA-E29C-4079-88AE-1BF5845C7365}" dt="2023-04-03T22:57:41.404" v="933" actId="1076"/>
          <ac:spMkLst>
            <pc:docMk/>
            <pc:sldMk cId="4153320981" sldId="554"/>
            <ac:spMk id="5" creationId="{9B14AD8E-DB85-1118-8E86-55515544A41D}"/>
          </ac:spMkLst>
        </pc:spChg>
        <pc:spChg chg="mod">
          <ac:chgData name="Ethan Schillinger" userId="d2ea15ca-7de5-432f-b9b9-a081b145f01f" providerId="ADAL" clId="{D705C3BA-E29C-4079-88AE-1BF5845C7365}" dt="2023-04-03T22:57:53.606" v="935" actId="1076"/>
          <ac:spMkLst>
            <pc:docMk/>
            <pc:sldMk cId="4153320981" sldId="554"/>
            <ac:spMk id="6" creationId="{3DF22CC9-1295-2B21-05A9-68A44E669B8F}"/>
          </ac:spMkLst>
        </pc:spChg>
        <pc:spChg chg="add mod">
          <ac:chgData name="Ethan Schillinger" userId="d2ea15ca-7de5-432f-b9b9-a081b145f01f" providerId="ADAL" clId="{D705C3BA-E29C-4079-88AE-1BF5845C7365}" dt="2023-04-03T22:57:38.607" v="932" actId="1076"/>
          <ac:spMkLst>
            <pc:docMk/>
            <pc:sldMk cId="4153320981" sldId="554"/>
            <ac:spMk id="7" creationId="{1CF93A45-352C-BDA0-08F3-2ADC22BAA72E}"/>
          </ac:spMkLst>
        </pc:spChg>
        <pc:spChg chg="mod">
          <ac:chgData name="Ethan Schillinger" userId="d2ea15ca-7de5-432f-b9b9-a081b145f01f" providerId="ADAL" clId="{D705C3BA-E29C-4079-88AE-1BF5845C7365}" dt="2023-04-03T22:57:56.465" v="936" actId="1076"/>
          <ac:spMkLst>
            <pc:docMk/>
            <pc:sldMk cId="4153320981" sldId="554"/>
            <ac:spMk id="10" creationId="{163664D5-8AB6-626C-AC0E-A8BE1C821471}"/>
          </ac:spMkLst>
        </pc:spChg>
      </pc:sldChg>
    </pc:docChg>
  </pc:docChgLst>
  <pc:docChgLst>
    <pc:chgData name="Ethan Schillinger" userId="d2ea15ca-7de5-432f-b9b9-a081b145f01f" providerId="ADAL" clId="{AED90215-0990-4736-8651-52C54842B087}"/>
    <pc:docChg chg="undo custSel addSld delSld modSld">
      <pc:chgData name="Ethan Schillinger" userId="d2ea15ca-7de5-432f-b9b9-a081b145f01f" providerId="ADAL" clId="{AED90215-0990-4736-8651-52C54842B087}" dt="2023-03-07T04:33:19.119" v="1053" actId="20577"/>
      <pc:docMkLst>
        <pc:docMk/>
      </pc:docMkLst>
      <pc:sldChg chg="modSp mod">
        <pc:chgData name="Ethan Schillinger" userId="d2ea15ca-7de5-432f-b9b9-a081b145f01f" providerId="ADAL" clId="{AED90215-0990-4736-8651-52C54842B087}" dt="2023-03-07T04:17:04.453" v="284" actId="20577"/>
        <pc:sldMkLst>
          <pc:docMk/>
          <pc:sldMk cId="3548027083" sldId="531"/>
        </pc:sldMkLst>
        <pc:spChg chg="mod">
          <ac:chgData name="Ethan Schillinger" userId="d2ea15ca-7de5-432f-b9b9-a081b145f01f" providerId="ADAL" clId="{AED90215-0990-4736-8651-52C54842B087}" dt="2023-03-07T04:17:04.453" v="284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modSp mod">
        <pc:chgData name="Ethan Schillinger" userId="d2ea15ca-7de5-432f-b9b9-a081b145f01f" providerId="ADAL" clId="{AED90215-0990-4736-8651-52C54842B087}" dt="2023-03-07T04:13:10.186" v="60" actId="20577"/>
        <pc:sldMkLst>
          <pc:docMk/>
          <pc:sldMk cId="3380759881" sldId="533"/>
        </pc:sldMkLst>
        <pc:spChg chg="mod">
          <ac:chgData name="Ethan Schillinger" userId="d2ea15ca-7de5-432f-b9b9-a081b145f01f" providerId="ADAL" clId="{AED90215-0990-4736-8651-52C54842B087}" dt="2023-03-07T04:13:01.820" v="31" actId="20577"/>
          <ac:spMkLst>
            <pc:docMk/>
            <pc:sldMk cId="3380759881" sldId="533"/>
            <ac:spMk id="2" creationId="{F41F0E99-07CC-9576-AFD7-C52151AD0EA3}"/>
          </ac:spMkLst>
        </pc:spChg>
        <pc:spChg chg="mod">
          <ac:chgData name="Ethan Schillinger" userId="d2ea15ca-7de5-432f-b9b9-a081b145f01f" providerId="ADAL" clId="{AED90215-0990-4736-8651-52C54842B087}" dt="2023-03-07T04:13:10.186" v="60" actId="20577"/>
          <ac:spMkLst>
            <pc:docMk/>
            <pc:sldMk cId="3380759881" sldId="533"/>
            <ac:spMk id="3" creationId="{5A82A8B0-333F-633E-3FA7-D38DBFB10971}"/>
          </ac:spMkLst>
        </pc:spChg>
      </pc:sldChg>
      <pc:sldChg chg="modSp mod">
        <pc:chgData name="Ethan Schillinger" userId="d2ea15ca-7de5-432f-b9b9-a081b145f01f" providerId="ADAL" clId="{AED90215-0990-4736-8651-52C54842B087}" dt="2023-03-07T04:14:29.923" v="181" actId="20577"/>
        <pc:sldMkLst>
          <pc:docMk/>
          <pc:sldMk cId="548476299" sldId="534"/>
        </pc:sldMkLst>
        <pc:spChg chg="mod">
          <ac:chgData name="Ethan Schillinger" userId="d2ea15ca-7de5-432f-b9b9-a081b145f01f" providerId="ADAL" clId="{AED90215-0990-4736-8651-52C54842B087}" dt="2023-03-07T04:13:35.148" v="98" actId="20577"/>
          <ac:spMkLst>
            <pc:docMk/>
            <pc:sldMk cId="548476299" sldId="534"/>
            <ac:spMk id="2" creationId="{797310B5-D907-A977-7A9C-69F8BEB7BB3F}"/>
          </ac:spMkLst>
        </pc:spChg>
        <pc:spChg chg="mod">
          <ac:chgData name="Ethan Schillinger" userId="d2ea15ca-7de5-432f-b9b9-a081b145f01f" providerId="ADAL" clId="{AED90215-0990-4736-8651-52C54842B087}" dt="2023-03-07T04:14:29.923" v="181" actId="20577"/>
          <ac:spMkLst>
            <pc:docMk/>
            <pc:sldMk cId="548476299" sldId="534"/>
            <ac:spMk id="3" creationId="{C05FF0B8-5B51-7376-0271-8D849CA3F8A8}"/>
          </ac:spMkLst>
        </pc:spChg>
      </pc:sldChg>
      <pc:sldChg chg="addSp delSp modSp mod">
        <pc:chgData name="Ethan Schillinger" userId="d2ea15ca-7de5-432f-b9b9-a081b145f01f" providerId="ADAL" clId="{AED90215-0990-4736-8651-52C54842B087}" dt="2023-03-07T04:26:20.433" v="841" actId="1076"/>
        <pc:sldMkLst>
          <pc:docMk/>
          <pc:sldMk cId="765210901" sldId="538"/>
        </pc:sldMkLst>
        <pc:spChg chg="del">
          <ac:chgData name="Ethan Schillinger" userId="d2ea15ca-7de5-432f-b9b9-a081b145f01f" providerId="ADAL" clId="{AED90215-0990-4736-8651-52C54842B087}" dt="2023-03-07T04:23:49.588" v="786" actId="478"/>
          <ac:spMkLst>
            <pc:docMk/>
            <pc:sldMk cId="765210901" sldId="538"/>
            <ac:spMk id="2" creationId="{D249E45E-D6A7-9780-F652-BAF86DFBCC00}"/>
          </ac:spMkLst>
        </pc:spChg>
        <pc:spChg chg="del">
          <ac:chgData name="Ethan Schillinger" userId="d2ea15ca-7de5-432f-b9b9-a081b145f01f" providerId="ADAL" clId="{AED90215-0990-4736-8651-52C54842B087}" dt="2023-03-07T04:23:57.109" v="788" actId="478"/>
          <ac:spMkLst>
            <pc:docMk/>
            <pc:sldMk cId="765210901" sldId="538"/>
            <ac:spMk id="3" creationId="{C31605EE-24B6-95D8-DE5E-BEC2F03ECECA}"/>
          </ac:spMkLst>
        </pc:spChg>
        <pc:spChg chg="add del mod">
          <ac:chgData name="Ethan Schillinger" userId="d2ea15ca-7de5-432f-b9b9-a081b145f01f" providerId="ADAL" clId="{AED90215-0990-4736-8651-52C54842B087}" dt="2023-03-07T04:26:20.433" v="841" actId="1076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Ethan Schillinger" userId="d2ea15ca-7de5-432f-b9b9-a081b145f01f" providerId="ADAL" clId="{AED90215-0990-4736-8651-52C54842B087}" dt="2023-03-07T04:24:10.515" v="792" actId="478"/>
          <ac:spMkLst>
            <pc:docMk/>
            <pc:sldMk cId="765210901" sldId="538"/>
            <ac:spMk id="6" creationId="{3DF22CC9-1295-2B21-05A9-68A44E669B8F}"/>
          </ac:spMkLst>
        </pc:spChg>
        <pc:spChg chg="add del mod">
          <ac:chgData name="Ethan Schillinger" userId="d2ea15ca-7de5-432f-b9b9-a081b145f01f" providerId="ADAL" clId="{AED90215-0990-4736-8651-52C54842B087}" dt="2023-03-07T04:23:51.782" v="787" actId="478"/>
          <ac:spMkLst>
            <pc:docMk/>
            <pc:sldMk cId="765210901" sldId="538"/>
            <ac:spMk id="7" creationId="{99514091-0153-38D9-22DF-1C10C3647998}"/>
          </ac:spMkLst>
        </pc:spChg>
        <pc:spChg chg="del">
          <ac:chgData name="Ethan Schillinger" userId="d2ea15ca-7de5-432f-b9b9-a081b145f01f" providerId="ADAL" clId="{AED90215-0990-4736-8651-52C54842B087}" dt="2023-03-07T04:24:02.806" v="790" actId="478"/>
          <ac:spMkLst>
            <pc:docMk/>
            <pc:sldMk cId="765210901" sldId="538"/>
            <ac:spMk id="10" creationId="{163664D5-8AB6-626C-AC0E-A8BE1C821471}"/>
          </ac:spMkLst>
        </pc:spChg>
        <pc:spChg chg="add del mod">
          <ac:chgData name="Ethan Schillinger" userId="d2ea15ca-7de5-432f-b9b9-a081b145f01f" providerId="ADAL" clId="{AED90215-0990-4736-8651-52C54842B087}" dt="2023-03-07T04:24:00.048" v="789" actId="478"/>
          <ac:spMkLst>
            <pc:docMk/>
            <pc:sldMk cId="765210901" sldId="538"/>
            <ac:spMk id="11" creationId="{6F830BCB-0BEC-E429-AA1C-10524CF4F9DE}"/>
          </ac:spMkLst>
        </pc:spChg>
        <pc:spChg chg="add del mod">
          <ac:chgData name="Ethan Schillinger" userId="d2ea15ca-7de5-432f-b9b9-a081b145f01f" providerId="ADAL" clId="{AED90215-0990-4736-8651-52C54842B087}" dt="2023-03-07T04:24:07.373" v="791" actId="478"/>
          <ac:spMkLst>
            <pc:docMk/>
            <pc:sldMk cId="765210901" sldId="538"/>
            <ac:spMk id="13" creationId="{A4E6B9B1-3BB0-F129-2356-B225FE3360AC}"/>
          </ac:spMkLst>
        </pc:spChg>
        <pc:spChg chg="add del mod">
          <ac:chgData name="Ethan Schillinger" userId="d2ea15ca-7de5-432f-b9b9-a081b145f01f" providerId="ADAL" clId="{AED90215-0990-4736-8651-52C54842B087}" dt="2023-03-07T04:24:16.721" v="793" actId="478"/>
          <ac:spMkLst>
            <pc:docMk/>
            <pc:sldMk cId="765210901" sldId="538"/>
            <ac:spMk id="15" creationId="{42FBE82D-31D9-AF0D-BCA3-9D4E84C8F211}"/>
          </ac:spMkLst>
        </pc:spChg>
        <pc:spChg chg="add del mod">
          <ac:chgData name="Ethan Schillinger" userId="d2ea15ca-7de5-432f-b9b9-a081b145f01f" providerId="ADAL" clId="{AED90215-0990-4736-8651-52C54842B087}" dt="2023-03-07T04:25:23.661" v="807" actId="478"/>
          <ac:spMkLst>
            <pc:docMk/>
            <pc:sldMk cId="765210901" sldId="538"/>
            <ac:spMk id="17" creationId="{4F5BFC70-6BC5-CB8F-49FB-C82FBB96AA48}"/>
          </ac:spMkLst>
        </pc:spChg>
        <pc:picChg chg="add del mod">
          <ac:chgData name="Ethan Schillinger" userId="d2ea15ca-7de5-432f-b9b9-a081b145f01f" providerId="ADAL" clId="{AED90215-0990-4736-8651-52C54842B087}" dt="2023-03-07T04:25:22.658" v="805"/>
          <ac:picMkLst>
            <pc:docMk/>
            <pc:sldMk cId="765210901" sldId="538"/>
            <ac:picMk id="19" creationId="{57325D39-B066-80E8-F27B-9BC8EBF4242F}"/>
          </ac:picMkLst>
        </pc:picChg>
        <pc:picChg chg="add mod">
          <ac:chgData name="Ethan Schillinger" userId="d2ea15ca-7de5-432f-b9b9-a081b145f01f" providerId="ADAL" clId="{AED90215-0990-4736-8651-52C54842B087}" dt="2023-03-07T04:26:16.119" v="840" actId="1076"/>
          <ac:picMkLst>
            <pc:docMk/>
            <pc:sldMk cId="765210901" sldId="538"/>
            <ac:picMk id="20" creationId="{8697B263-50C9-BFB3-C94E-F15F8CC5ACB2}"/>
          </ac:picMkLst>
        </pc:picChg>
      </pc:sldChg>
      <pc:sldChg chg="modSp mod">
        <pc:chgData name="Ethan Schillinger" userId="d2ea15ca-7de5-432f-b9b9-a081b145f01f" providerId="ADAL" clId="{AED90215-0990-4736-8651-52C54842B087}" dt="2023-03-07T04:23:39.229" v="785" actId="20577"/>
        <pc:sldMkLst>
          <pc:docMk/>
          <pc:sldMk cId="1877080978" sldId="539"/>
        </pc:sldMkLst>
        <pc:spChg chg="mod">
          <ac:chgData name="Ethan Schillinger" userId="d2ea15ca-7de5-432f-b9b9-a081b145f01f" providerId="ADAL" clId="{AED90215-0990-4736-8651-52C54842B087}" dt="2023-03-07T04:20:04.400" v="586" actId="20577"/>
          <ac:spMkLst>
            <pc:docMk/>
            <pc:sldMk cId="1877080978" sldId="539"/>
            <ac:spMk id="2" creationId="{189E73D4-535B-6DCC-2268-43A5E9E12C45}"/>
          </ac:spMkLst>
        </pc:spChg>
        <pc:spChg chg="mod">
          <ac:chgData name="Ethan Schillinger" userId="d2ea15ca-7de5-432f-b9b9-a081b145f01f" providerId="ADAL" clId="{AED90215-0990-4736-8651-52C54842B087}" dt="2023-03-07T04:23:39.229" v="785" actId="20577"/>
          <ac:spMkLst>
            <pc:docMk/>
            <pc:sldMk cId="1877080978" sldId="539"/>
            <ac:spMk id="23" creationId="{FBDF2723-B9A5-40B8-2A94-9E21B8B44A7A}"/>
          </ac:spMkLst>
        </pc:spChg>
      </pc:sldChg>
      <pc:sldChg chg="modSp mod">
        <pc:chgData name="Ethan Schillinger" userId="d2ea15ca-7de5-432f-b9b9-a081b145f01f" providerId="ADAL" clId="{AED90215-0990-4736-8651-52C54842B087}" dt="2023-03-07T04:17:36.413" v="350" actId="20577"/>
        <pc:sldMkLst>
          <pc:docMk/>
          <pc:sldMk cId="1958759625" sldId="543"/>
        </pc:sldMkLst>
        <pc:spChg chg="mod">
          <ac:chgData name="Ethan Schillinger" userId="d2ea15ca-7de5-432f-b9b9-a081b145f01f" providerId="ADAL" clId="{AED90215-0990-4736-8651-52C54842B087}" dt="2023-03-07T04:17:20.570" v="301" actId="20577"/>
          <ac:spMkLst>
            <pc:docMk/>
            <pc:sldMk cId="1958759625" sldId="543"/>
            <ac:spMk id="2" creationId="{48C5BC92-868A-26B2-CBC0-C9D94E65F1A4}"/>
          </ac:spMkLst>
        </pc:spChg>
        <pc:spChg chg="mod">
          <ac:chgData name="Ethan Schillinger" userId="d2ea15ca-7de5-432f-b9b9-a081b145f01f" providerId="ADAL" clId="{AED90215-0990-4736-8651-52C54842B087}" dt="2023-03-07T04:17:36.413" v="350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 mod">
        <pc:chgData name="Ethan Schillinger" userId="d2ea15ca-7de5-432f-b9b9-a081b145f01f" providerId="ADAL" clId="{AED90215-0990-4736-8651-52C54842B087}" dt="2023-03-07T04:33:19.119" v="1053" actId="20577"/>
        <pc:sldMkLst>
          <pc:docMk/>
          <pc:sldMk cId="1877701230" sldId="544"/>
        </pc:sldMkLst>
        <pc:spChg chg="mod">
          <ac:chgData name="Ethan Schillinger" userId="d2ea15ca-7de5-432f-b9b9-a081b145f01f" providerId="ADAL" clId="{AED90215-0990-4736-8651-52C54842B087}" dt="2023-03-07T04:33:19.119" v="1053" actId="20577"/>
          <ac:spMkLst>
            <pc:docMk/>
            <pc:sldMk cId="1877701230" sldId="544"/>
            <ac:spMk id="2" creationId="{2C9E1892-81E6-551C-7B5A-DEA68224520B}"/>
          </ac:spMkLst>
        </pc:spChg>
      </pc:sldChg>
      <pc:sldChg chg="modSp mod">
        <pc:chgData name="Ethan Schillinger" userId="d2ea15ca-7de5-432f-b9b9-a081b145f01f" providerId="ADAL" clId="{AED90215-0990-4736-8651-52C54842B087}" dt="2023-03-07T04:19:43.437" v="562" actId="20577"/>
        <pc:sldMkLst>
          <pc:docMk/>
          <pc:sldMk cId="958152989" sldId="548"/>
        </pc:sldMkLst>
        <pc:spChg chg="mod">
          <ac:chgData name="Ethan Schillinger" userId="d2ea15ca-7de5-432f-b9b9-a081b145f01f" providerId="ADAL" clId="{AED90215-0990-4736-8651-52C54842B087}" dt="2023-03-07T04:18:54.319" v="424" actId="20577"/>
          <ac:spMkLst>
            <pc:docMk/>
            <pc:sldMk cId="958152989" sldId="548"/>
            <ac:spMk id="4" creationId="{0FA09557-AB2B-6056-7ED8-192D17EBC4C6}"/>
          </ac:spMkLst>
        </pc:spChg>
        <pc:spChg chg="mod">
          <ac:chgData name="Ethan Schillinger" userId="d2ea15ca-7de5-432f-b9b9-a081b145f01f" providerId="ADAL" clId="{AED90215-0990-4736-8651-52C54842B087}" dt="2023-03-07T04:19:43.437" v="562" actId="20577"/>
          <ac:spMkLst>
            <pc:docMk/>
            <pc:sldMk cId="958152989" sldId="548"/>
            <ac:spMk id="5" creationId="{4DE3FFFB-1E58-CFB7-F2D2-B0F27B9A2EBA}"/>
          </ac:spMkLst>
        </pc:spChg>
      </pc:sldChg>
      <pc:sldChg chg="del">
        <pc:chgData name="Ethan Schillinger" userId="d2ea15ca-7de5-432f-b9b9-a081b145f01f" providerId="ADAL" clId="{AED90215-0990-4736-8651-52C54842B087}" dt="2023-03-07T04:19:51.978" v="563" actId="47"/>
        <pc:sldMkLst>
          <pc:docMk/>
          <pc:sldMk cId="3418083836" sldId="549"/>
        </pc:sldMkLst>
      </pc:sldChg>
      <pc:sldChg chg="modSp mod">
        <pc:chgData name="Ethan Schillinger" userId="d2ea15ca-7de5-432f-b9b9-a081b145f01f" providerId="ADAL" clId="{AED90215-0990-4736-8651-52C54842B087}" dt="2023-03-07T04:17:58.112" v="398" actId="20577"/>
        <pc:sldMkLst>
          <pc:docMk/>
          <pc:sldMk cId="3306326381" sldId="550"/>
        </pc:sldMkLst>
        <pc:spChg chg="mod">
          <ac:chgData name="Ethan Schillinger" userId="d2ea15ca-7de5-432f-b9b9-a081b145f01f" providerId="ADAL" clId="{AED90215-0990-4736-8651-52C54842B087}" dt="2023-03-07T04:17:48.133" v="358" actId="20577"/>
          <ac:spMkLst>
            <pc:docMk/>
            <pc:sldMk cId="3306326381" sldId="550"/>
            <ac:spMk id="2" creationId="{636BE557-F4A8-6590-5E9B-92EA98661884}"/>
          </ac:spMkLst>
        </pc:spChg>
        <pc:spChg chg="mod">
          <ac:chgData name="Ethan Schillinger" userId="d2ea15ca-7de5-432f-b9b9-a081b145f01f" providerId="ADAL" clId="{AED90215-0990-4736-8651-52C54842B087}" dt="2023-03-07T04:17:58.112" v="398" actId="20577"/>
          <ac:spMkLst>
            <pc:docMk/>
            <pc:sldMk cId="3306326381" sldId="550"/>
            <ac:spMk id="3" creationId="{B0249A60-C73B-D0FB-E131-FFA51B227F0A}"/>
          </ac:spMkLst>
        </pc:spChg>
      </pc:sldChg>
      <pc:sldChg chg="delSp modSp mod">
        <pc:chgData name="Ethan Schillinger" userId="d2ea15ca-7de5-432f-b9b9-a081b145f01f" providerId="ADAL" clId="{AED90215-0990-4736-8651-52C54842B087}" dt="2023-03-07T04:32:14.309" v="999" actId="20577"/>
        <pc:sldMkLst>
          <pc:docMk/>
          <pc:sldMk cId="3844284687" sldId="551"/>
        </pc:sldMkLst>
        <pc:spChg chg="mod">
          <ac:chgData name="Ethan Schillinger" userId="d2ea15ca-7de5-432f-b9b9-a081b145f01f" providerId="ADAL" clId="{AED90215-0990-4736-8651-52C54842B087}" dt="2023-03-07T04:30:24.281" v="859" actId="20577"/>
          <ac:spMkLst>
            <pc:docMk/>
            <pc:sldMk cId="3844284687" sldId="551"/>
            <ac:spMk id="4" creationId="{0FA09557-AB2B-6056-7ED8-192D17EBC4C6}"/>
          </ac:spMkLst>
        </pc:spChg>
        <pc:spChg chg="mod">
          <ac:chgData name="Ethan Schillinger" userId="d2ea15ca-7de5-432f-b9b9-a081b145f01f" providerId="ADAL" clId="{AED90215-0990-4736-8651-52C54842B087}" dt="2023-03-07T04:32:14.309" v="999" actId="20577"/>
          <ac:spMkLst>
            <pc:docMk/>
            <pc:sldMk cId="3844284687" sldId="551"/>
            <ac:spMk id="5" creationId="{4DE3FFFB-1E58-CFB7-F2D2-B0F27B9A2EBA}"/>
          </ac:spMkLst>
        </pc:spChg>
        <pc:picChg chg="del">
          <ac:chgData name="Ethan Schillinger" userId="d2ea15ca-7de5-432f-b9b9-a081b145f01f" providerId="ADAL" clId="{AED90215-0990-4736-8651-52C54842B087}" dt="2023-03-07T04:30:28.471" v="860" actId="478"/>
          <ac:picMkLst>
            <pc:docMk/>
            <pc:sldMk cId="3844284687" sldId="551"/>
            <ac:picMk id="1026" creationId="{77B7F04E-4FAF-F187-0C65-D79D2F8CD7F9}"/>
          </ac:picMkLst>
        </pc:picChg>
      </pc:sldChg>
      <pc:sldChg chg="del">
        <pc:chgData name="Ethan Schillinger" userId="d2ea15ca-7de5-432f-b9b9-a081b145f01f" providerId="ADAL" clId="{AED90215-0990-4736-8651-52C54842B087}" dt="2023-03-07T04:32:19.648" v="1000" actId="47"/>
        <pc:sldMkLst>
          <pc:docMk/>
          <pc:sldMk cId="2376675848" sldId="552"/>
        </pc:sldMkLst>
      </pc:sldChg>
      <pc:sldChg chg="del">
        <pc:chgData name="Ethan Schillinger" userId="d2ea15ca-7de5-432f-b9b9-a081b145f01f" providerId="ADAL" clId="{AED90215-0990-4736-8651-52C54842B087}" dt="2023-03-07T04:32:24.314" v="1001" actId="47"/>
        <pc:sldMkLst>
          <pc:docMk/>
          <pc:sldMk cId="3642700542" sldId="553"/>
        </pc:sldMkLst>
      </pc:sldChg>
      <pc:sldChg chg="addSp delSp modSp add mod">
        <pc:chgData name="Ethan Schillinger" userId="d2ea15ca-7de5-432f-b9b9-a081b145f01f" providerId="ADAL" clId="{AED90215-0990-4736-8651-52C54842B087}" dt="2023-03-07T04:29:07.890" v="851" actId="1076"/>
        <pc:sldMkLst>
          <pc:docMk/>
          <pc:sldMk cId="3711376383" sldId="554"/>
        </pc:sldMkLst>
        <pc:spChg chg="mod">
          <ac:chgData name="Ethan Schillinger" userId="d2ea15ca-7de5-432f-b9b9-a081b145f01f" providerId="ADAL" clId="{AED90215-0990-4736-8651-52C54842B087}" dt="2023-03-07T04:29:07.890" v="851" actId="1076"/>
          <ac:spMkLst>
            <pc:docMk/>
            <pc:sldMk cId="3711376383" sldId="554"/>
            <ac:spMk id="4" creationId="{BE22F651-7ABC-015D-B5C4-622708A64CB1}"/>
          </ac:spMkLst>
        </pc:spChg>
        <pc:picChg chg="add mod">
          <ac:chgData name="Ethan Schillinger" userId="d2ea15ca-7de5-432f-b9b9-a081b145f01f" providerId="ADAL" clId="{AED90215-0990-4736-8651-52C54842B087}" dt="2023-03-07T04:28:46.635" v="848" actId="1076"/>
          <ac:picMkLst>
            <pc:docMk/>
            <pc:sldMk cId="3711376383" sldId="554"/>
            <ac:picMk id="3" creationId="{E76D0869-469D-ECD6-B94A-544C25CDBE48}"/>
          </ac:picMkLst>
        </pc:picChg>
        <pc:picChg chg="del">
          <ac:chgData name="Ethan Schillinger" userId="d2ea15ca-7de5-432f-b9b9-a081b145f01f" providerId="ADAL" clId="{AED90215-0990-4736-8651-52C54842B087}" dt="2023-03-07T04:28:25.993" v="843" actId="478"/>
          <ac:picMkLst>
            <pc:docMk/>
            <pc:sldMk cId="3711376383" sldId="554"/>
            <ac:picMk id="20" creationId="{8697B263-50C9-BFB3-C94E-F15F8CC5AC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FluencyForge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896822"/>
          </a:xfrm>
        </p:spPr>
        <p:txBody>
          <a:bodyPr/>
          <a:lstStyle/>
          <a:p>
            <a:r>
              <a:rPr lang="en-US" i="1" dirty="0"/>
              <a:t>Formerly </a:t>
            </a:r>
            <a:r>
              <a:rPr lang="en-US" i="1" dirty="0" err="1"/>
              <a:t>Triolingo</a:t>
            </a:r>
            <a:endParaRPr lang="en-US" i="1" dirty="0"/>
          </a:p>
          <a:p>
            <a:r>
              <a:rPr lang="en-US" dirty="0"/>
              <a:t>Ethan Schillinger, H. Jacob Schenck, Joe Vossel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244230"/>
            <a:ext cx="2779134" cy="493776"/>
          </a:xfrm>
        </p:spPr>
        <p:txBody>
          <a:bodyPr/>
          <a:lstStyle/>
          <a:p>
            <a:r>
              <a:rPr lang="en-US" dirty="0"/>
              <a:t>Time/Space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3089428"/>
            <a:ext cx="2987683" cy="2945611"/>
          </a:xfrm>
        </p:spPr>
        <p:txBody>
          <a:bodyPr/>
          <a:lstStyle/>
          <a:p>
            <a:r>
              <a:rPr lang="en-US" dirty="0"/>
              <a:t>Training/updating the model requires over an hour</a:t>
            </a:r>
          </a:p>
          <a:p>
            <a:r>
              <a:rPr lang="en-US" dirty="0"/>
              <a:t>The training file is significantly larger than GitHub allows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874" y="3089428"/>
            <a:ext cx="3177381" cy="2749898"/>
          </a:xfrm>
        </p:spPr>
        <p:txBody>
          <a:bodyPr/>
          <a:lstStyle/>
          <a:p>
            <a:r>
              <a:rPr lang="en-US" dirty="0"/>
              <a:t>Simply not good</a:t>
            </a:r>
          </a:p>
          <a:p>
            <a:r>
              <a:rPr lang="en-US" dirty="0"/>
              <a:t>Would not benefit someone trying to learn a new language</a:t>
            </a:r>
          </a:p>
          <a:p>
            <a:r>
              <a:rPr lang="en-US" dirty="0"/>
              <a:t>We are not natural language ML experts</a:t>
            </a:r>
          </a:p>
          <a:p>
            <a:r>
              <a:rPr lang="en-US" dirty="0"/>
              <a:t>Specialized scenarios are hard to accomplish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3664D5-8AB6-626C-AC0E-A8BE1C821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874" y="2242565"/>
            <a:ext cx="3621024" cy="493776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B14AD8E-DB85-1118-8E86-55515544A41D}"/>
              </a:ext>
            </a:extLst>
          </p:cNvPr>
          <p:cNvSpPr txBox="1">
            <a:spLocks/>
          </p:cNvSpPr>
          <p:nvPr/>
        </p:nvSpPr>
        <p:spPr>
          <a:xfrm>
            <a:off x="7900097" y="2244230"/>
            <a:ext cx="3621024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F93A45-352C-BDA0-08F3-2ADC22BAA72E}"/>
              </a:ext>
            </a:extLst>
          </p:cNvPr>
          <p:cNvSpPr txBox="1">
            <a:spLocks/>
          </p:cNvSpPr>
          <p:nvPr/>
        </p:nvSpPr>
        <p:spPr>
          <a:xfrm>
            <a:off x="7900097" y="3089428"/>
            <a:ext cx="2524063" cy="2749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savior, </a:t>
            </a:r>
            <a:r>
              <a:rPr lang="en-US" dirty="0" err="1"/>
              <a:t>ChatGPT</a:t>
            </a:r>
            <a:endParaRPr lang="en-US" dirty="0"/>
          </a:p>
          <a:p>
            <a:r>
              <a:rPr lang="en-US" dirty="0"/>
              <a:t>Can prompt to fit scenarios</a:t>
            </a:r>
          </a:p>
          <a:p>
            <a:r>
              <a:rPr lang="en-US" dirty="0"/>
              <a:t>Handles grading fairly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2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557-F4A8-6590-5E9B-92EA98661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9A60-C73B-D0FB-E131-FFA51B227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 we aim to implement</a:t>
            </a:r>
          </a:p>
        </p:txBody>
      </p:sp>
    </p:spTree>
    <p:extLst>
      <p:ext uri="{BB962C8B-B14F-4D97-AF65-F5344CB8AC3E}">
        <p14:creationId xmlns:p14="http://schemas.microsoft.com/office/powerpoint/2010/main" val="33063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GPT 3.5 API and integrate</a:t>
            </a:r>
          </a:p>
          <a:p>
            <a:r>
              <a:rPr lang="en-US" dirty="0"/>
              <a:t>More unit content</a:t>
            </a:r>
          </a:p>
          <a:p>
            <a:r>
              <a:rPr lang="en-US" dirty="0"/>
              <a:t>Polish up website</a:t>
            </a:r>
          </a:p>
        </p:txBody>
      </p:sp>
    </p:spTree>
    <p:extLst>
      <p:ext uri="{BB962C8B-B14F-4D97-AF65-F5344CB8AC3E}">
        <p14:creationId xmlns:p14="http://schemas.microsoft.com/office/powerpoint/2010/main" val="384428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Ethan Schillinger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Jacob Schenck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Vossel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 Backlog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Website Demo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Reminder of what we’re doing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5AD80-8B4E-007B-927D-C10C914A3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09557-AB2B-6056-7ED8-192D17E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FFFB-1E58-CFB7-F2D2-B0F27B9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7590053" cy="3974888"/>
          </a:xfrm>
        </p:spPr>
        <p:txBody>
          <a:bodyPr/>
          <a:lstStyle/>
          <a:p>
            <a:r>
              <a:rPr lang="en-US" dirty="0"/>
              <a:t>Language learning app for non-beginners</a:t>
            </a:r>
          </a:p>
          <a:p>
            <a:r>
              <a:rPr lang="en-US" dirty="0"/>
              <a:t>Standard unit structure</a:t>
            </a:r>
          </a:p>
          <a:p>
            <a:r>
              <a:rPr lang="en-US" dirty="0"/>
              <a:t>Practice forming your own thoughts/ideas</a:t>
            </a:r>
          </a:p>
          <a:p>
            <a:r>
              <a:rPr lang="en-US" dirty="0"/>
              <a:t>Specialized scenarios</a:t>
            </a:r>
          </a:p>
        </p:txBody>
      </p:sp>
    </p:spTree>
    <p:extLst>
      <p:ext uri="{BB962C8B-B14F-4D97-AF65-F5344CB8AC3E}">
        <p14:creationId xmlns:p14="http://schemas.microsoft.com/office/powerpoint/2010/main" val="9581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Accomplishments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BDF2723-B9A5-40B8-2A94-9E21B8B44A7A}"/>
              </a:ext>
            </a:extLst>
          </p:cNvPr>
          <p:cNvSpPr txBox="1">
            <a:spLocks/>
          </p:cNvSpPr>
          <p:nvPr/>
        </p:nvSpPr>
        <p:spPr>
          <a:xfrm>
            <a:off x="1536192" y="2212847"/>
            <a:ext cx="6422136" cy="4321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Accomplishments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Completed and polished website framework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Added robust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chat functionality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Began populating unit content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Dealing with bad python chatbots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Bootstrap tooltips. I hate them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Website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to date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1863" y="3220433"/>
            <a:ext cx="2828273" cy="4171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EMBED VIDEO HERE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changed?</a:t>
            </a:r>
          </a:p>
        </p:txBody>
      </p:sp>
    </p:spTree>
    <p:extLst>
      <p:ext uri="{BB962C8B-B14F-4D97-AF65-F5344CB8AC3E}">
        <p14:creationId xmlns:p14="http://schemas.microsoft.com/office/powerpoint/2010/main" val="121250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346</TotalTime>
  <Words>192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FluencyForge</vt:lpstr>
      <vt:lpstr>CONTENTS</vt:lpstr>
      <vt:lpstr>Project Overview</vt:lpstr>
      <vt:lpstr>Project Overview</vt:lpstr>
      <vt:lpstr>Sprint Backlog</vt:lpstr>
      <vt:lpstr>Sprint Backlog</vt:lpstr>
      <vt:lpstr>Website Demo</vt:lpstr>
      <vt:lpstr>PowerPoint Presentation</vt:lpstr>
      <vt:lpstr>Conversations</vt:lpstr>
      <vt:lpstr>Conversations</vt:lpstr>
      <vt:lpstr>Sprint 3</vt:lpstr>
      <vt:lpstr>Sprint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Ethan Schillinger</dc:creator>
  <cp:lastModifiedBy>Ethan Schillinger</cp:lastModifiedBy>
  <cp:revision>1</cp:revision>
  <dcterms:created xsi:type="dcterms:W3CDTF">2023-01-22T23:54:56Z</dcterms:created>
  <dcterms:modified xsi:type="dcterms:W3CDTF">2023-04-03T23:17:03Z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