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1" r:id="rId6"/>
    <p:sldId id="533" r:id="rId7"/>
    <p:sldId id="548" r:id="rId8"/>
    <p:sldId id="534" r:id="rId9"/>
    <p:sldId id="554" r:id="rId10"/>
    <p:sldId id="539" r:id="rId11"/>
    <p:sldId id="543" r:id="rId12"/>
    <p:sldId id="550" r:id="rId13"/>
    <p:sldId id="551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chillinger" userId="d2ea15ca-7de5-432f-b9b9-a081b145f01f" providerId="ADAL" clId="{D6E7ECF7-AB10-4324-B442-5E70A15D79C2}"/>
    <pc:docChg chg="undo custSel addSld delSld modSld sldOrd">
      <pc:chgData name="Ethan Schillinger" userId="d2ea15ca-7de5-432f-b9b9-a081b145f01f" providerId="ADAL" clId="{D6E7ECF7-AB10-4324-B442-5E70A15D79C2}" dt="2023-04-25T21:58:50.412" v="1024" actId="20577"/>
      <pc:docMkLst>
        <pc:docMk/>
      </pc:docMkLst>
      <pc:sldChg chg="del">
        <pc:chgData name="Ethan Schillinger" userId="d2ea15ca-7de5-432f-b9b9-a081b145f01f" providerId="ADAL" clId="{D6E7ECF7-AB10-4324-B442-5E70A15D79C2}" dt="2023-04-25T21:48:37.735" v="567" actId="47"/>
        <pc:sldMkLst>
          <pc:docMk/>
          <pc:sldMk cId="765210901" sldId="538"/>
        </pc:sldMkLst>
      </pc:sldChg>
      <pc:sldChg chg="modSp add del mod ord">
        <pc:chgData name="Ethan Schillinger" userId="d2ea15ca-7de5-432f-b9b9-a081b145f01f" providerId="ADAL" clId="{D6E7ECF7-AB10-4324-B442-5E70A15D79C2}" dt="2023-04-25T21:51:39.952" v="771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D6E7ECF7-AB10-4324-B442-5E70A15D79C2}" dt="2023-04-25T21:51:39.952" v="771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modSp mod">
        <pc:chgData name="Ethan Schillinger" userId="d2ea15ca-7de5-432f-b9b9-a081b145f01f" providerId="ADAL" clId="{D6E7ECF7-AB10-4324-B442-5E70A15D79C2}" dt="2023-04-25T21:58:50.412" v="1024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D6E7ECF7-AB10-4324-B442-5E70A15D79C2}" dt="2023-04-25T21:58:43.172" v="1010" actId="1076"/>
          <ac:spMkLst>
            <pc:docMk/>
            <pc:sldMk cId="1877701230" sldId="544"/>
            <ac:spMk id="2" creationId="{2C9E1892-81E6-551C-7B5A-DEA68224520B}"/>
          </ac:spMkLst>
        </pc:spChg>
        <pc:spChg chg="mod">
          <ac:chgData name="Ethan Schillinger" userId="d2ea15ca-7de5-432f-b9b9-a081b145f01f" providerId="ADAL" clId="{D6E7ECF7-AB10-4324-B442-5E70A15D79C2}" dt="2023-04-25T21:58:50.412" v="1024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modSp mod">
        <pc:chgData name="Ethan Schillinger" userId="d2ea15ca-7de5-432f-b9b9-a081b145f01f" providerId="ADAL" clId="{D6E7ECF7-AB10-4324-B442-5E70A15D79C2}" dt="2023-04-25T21:52:14.149" v="842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D6E7ECF7-AB10-4324-B442-5E70A15D79C2}" dt="2023-04-25T21:52:14.149" v="842" actId="20577"/>
          <ac:spMkLst>
            <pc:docMk/>
            <pc:sldMk cId="3306326381" sldId="550"/>
            <ac:spMk id="3" creationId="{B0249A60-C73B-D0FB-E131-FFA51B227F0A}"/>
          </ac:spMkLst>
        </pc:spChg>
      </pc:sldChg>
      <pc:sldChg chg="modSp mod">
        <pc:chgData name="Ethan Schillinger" userId="d2ea15ca-7de5-432f-b9b9-a081b145f01f" providerId="ADAL" clId="{D6E7ECF7-AB10-4324-B442-5E70A15D79C2}" dt="2023-04-25T21:57:20.159" v="992" actId="20577"/>
        <pc:sldMkLst>
          <pc:docMk/>
          <pc:sldMk cId="3844284687" sldId="551"/>
        </pc:sldMkLst>
        <pc:spChg chg="mod">
          <ac:chgData name="Ethan Schillinger" userId="d2ea15ca-7de5-432f-b9b9-a081b145f01f" providerId="ADAL" clId="{D6E7ECF7-AB10-4324-B442-5E70A15D79C2}" dt="2023-04-25T21:52:25.958" v="860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D6E7ECF7-AB10-4324-B442-5E70A15D79C2}" dt="2023-04-25T21:57:20.159" v="992" actId="20577"/>
          <ac:spMkLst>
            <pc:docMk/>
            <pc:sldMk cId="3844284687" sldId="551"/>
            <ac:spMk id="5" creationId="{4DE3FFFB-1E58-CFB7-F2D2-B0F27B9A2EBA}"/>
          </ac:spMkLst>
        </pc:spChg>
      </pc:sldChg>
      <pc:sldChg chg="add del">
        <pc:chgData name="Ethan Schillinger" userId="d2ea15ca-7de5-432f-b9b9-a081b145f01f" providerId="ADAL" clId="{D6E7ECF7-AB10-4324-B442-5E70A15D79C2}" dt="2023-04-25T21:39:12.311" v="2" actId="47"/>
        <pc:sldMkLst>
          <pc:docMk/>
          <pc:sldMk cId="1212507113" sldId="553"/>
        </pc:sldMkLst>
      </pc:sldChg>
      <pc:sldChg chg="modSp add del mod ord">
        <pc:chgData name="Ethan Schillinger" userId="d2ea15ca-7de5-432f-b9b9-a081b145f01f" providerId="ADAL" clId="{D6E7ECF7-AB10-4324-B442-5E70A15D79C2}" dt="2023-04-25T21:45:30.652" v="415" actId="20577"/>
        <pc:sldMkLst>
          <pc:docMk/>
          <pc:sldMk cId="4153320981" sldId="554"/>
        </pc:sldMkLst>
        <pc:spChg chg="mod">
          <ac:chgData name="Ethan Schillinger" userId="d2ea15ca-7de5-432f-b9b9-a081b145f01f" providerId="ADAL" clId="{D6E7ECF7-AB10-4324-B442-5E70A15D79C2}" dt="2023-04-25T21:39:43.067" v="20" actId="20577"/>
          <ac:spMkLst>
            <pc:docMk/>
            <pc:sldMk cId="4153320981" sldId="554"/>
            <ac:spMk id="2" creationId="{D249E45E-D6A7-9780-F652-BAF86DFBCC00}"/>
          </ac:spMkLst>
        </pc:spChg>
        <pc:spChg chg="mod">
          <ac:chgData name="Ethan Schillinger" userId="d2ea15ca-7de5-432f-b9b9-a081b145f01f" providerId="ADAL" clId="{D6E7ECF7-AB10-4324-B442-5E70A15D79C2}" dt="2023-04-25T21:40:51.485" v="73" actId="20577"/>
          <ac:spMkLst>
            <pc:docMk/>
            <pc:sldMk cId="4153320981" sldId="554"/>
            <ac:spMk id="3" creationId="{C31605EE-24B6-95D8-DE5E-BEC2F03ECECA}"/>
          </ac:spMkLst>
        </pc:spChg>
        <pc:spChg chg="mod">
          <ac:chgData name="Ethan Schillinger" userId="d2ea15ca-7de5-432f-b9b9-a081b145f01f" providerId="ADAL" clId="{D6E7ECF7-AB10-4324-B442-5E70A15D79C2}" dt="2023-04-25T21:45:30.652" v="415" actId="20577"/>
          <ac:spMkLst>
            <pc:docMk/>
            <pc:sldMk cId="4153320981" sldId="554"/>
            <ac:spMk id="4" creationId="{BE22F651-7ABC-015D-B5C4-622708A64CB1}"/>
          </ac:spMkLst>
        </pc:spChg>
        <pc:spChg chg="mod">
          <ac:chgData name="Ethan Schillinger" userId="d2ea15ca-7de5-432f-b9b9-a081b145f01f" providerId="ADAL" clId="{D6E7ECF7-AB10-4324-B442-5E70A15D79C2}" dt="2023-04-25T21:40:59.963" v="90" actId="20577"/>
          <ac:spMkLst>
            <pc:docMk/>
            <pc:sldMk cId="4153320981" sldId="554"/>
            <ac:spMk id="5" creationId="{9B14AD8E-DB85-1118-8E86-55515544A41D}"/>
          </ac:spMkLst>
        </pc:spChg>
        <pc:spChg chg="mod">
          <ac:chgData name="Ethan Schillinger" userId="d2ea15ca-7de5-432f-b9b9-a081b145f01f" providerId="ADAL" clId="{D6E7ECF7-AB10-4324-B442-5E70A15D79C2}" dt="2023-04-25T21:44:05.965" v="390" actId="1076"/>
          <ac:spMkLst>
            <pc:docMk/>
            <pc:sldMk cId="4153320981" sldId="554"/>
            <ac:spMk id="6" creationId="{3DF22CC9-1295-2B21-05A9-68A44E669B8F}"/>
          </ac:spMkLst>
        </pc:spChg>
        <pc:spChg chg="mod">
          <ac:chgData name="Ethan Schillinger" userId="d2ea15ca-7de5-432f-b9b9-a081b145f01f" providerId="ADAL" clId="{D6E7ECF7-AB10-4324-B442-5E70A15D79C2}" dt="2023-04-25T21:44:08.924" v="391" actId="1076"/>
          <ac:spMkLst>
            <pc:docMk/>
            <pc:sldMk cId="4153320981" sldId="554"/>
            <ac:spMk id="7" creationId="{1CF93A45-352C-BDA0-08F3-2ADC22BAA72E}"/>
          </ac:spMkLst>
        </pc:spChg>
        <pc:spChg chg="mod">
          <ac:chgData name="Ethan Schillinger" userId="d2ea15ca-7de5-432f-b9b9-a081b145f01f" providerId="ADAL" clId="{D6E7ECF7-AB10-4324-B442-5E70A15D79C2}" dt="2023-04-25T21:40:54.585" v="77" actId="20577"/>
          <ac:spMkLst>
            <pc:docMk/>
            <pc:sldMk cId="4153320981" sldId="554"/>
            <ac:spMk id="10" creationId="{163664D5-8AB6-626C-AC0E-A8BE1C8214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FluencyForge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896822"/>
          </a:xfrm>
        </p:spPr>
        <p:txBody>
          <a:bodyPr/>
          <a:lstStyle/>
          <a:p>
            <a:r>
              <a:rPr lang="en-US" i="1" dirty="0"/>
              <a:t>Formerly </a:t>
            </a:r>
            <a:r>
              <a:rPr lang="en-US" i="1" dirty="0" err="1"/>
              <a:t>Triolingo</a:t>
            </a:r>
            <a:endParaRPr lang="en-US" i="1" dirty="0"/>
          </a:p>
          <a:p>
            <a:r>
              <a:rPr lang="en-US" dirty="0"/>
              <a:t>Ethan Schillinger, H. Jacob Schenck, Joe Vossel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8770783" cy="3282696"/>
          </a:xfrm>
        </p:spPr>
        <p:txBody>
          <a:bodyPr/>
          <a:lstStyle/>
          <a:p>
            <a:r>
              <a:rPr lang="en-US" dirty="0"/>
              <a:t>Implementation of remaining client features</a:t>
            </a:r>
          </a:p>
          <a:p>
            <a:r>
              <a:rPr lang="en-US" dirty="0"/>
              <a:t>Meet one more time with our client</a:t>
            </a:r>
          </a:p>
          <a:p>
            <a:r>
              <a:rPr lang="en-US" dirty="0"/>
              <a:t>Potential use for UA and other universities</a:t>
            </a:r>
          </a:p>
        </p:txBody>
      </p:sp>
    </p:spTree>
    <p:extLst>
      <p:ext uri="{BB962C8B-B14F-4D97-AF65-F5344CB8AC3E}">
        <p14:creationId xmlns:p14="http://schemas.microsoft.com/office/powerpoint/2010/main" val="384428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202" y="1891742"/>
            <a:ext cx="5788241" cy="1069848"/>
          </a:xfrm>
        </p:spPr>
        <p:txBody>
          <a:bodyPr/>
          <a:lstStyle/>
          <a:p>
            <a:r>
              <a:rPr lang="ru-RU" dirty="0"/>
              <a:t>Благодарю вас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Итан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Шиллингер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Jacob Schenck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Vossel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 Backlog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 Demo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Reminder of 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7590053" cy="3974888"/>
          </a:xfrm>
        </p:spPr>
        <p:txBody>
          <a:bodyPr/>
          <a:lstStyle/>
          <a:p>
            <a:r>
              <a:rPr lang="en-US" dirty="0"/>
              <a:t>Language learning app for non-beginners</a:t>
            </a:r>
          </a:p>
          <a:p>
            <a:r>
              <a:rPr lang="en-US" dirty="0"/>
              <a:t>Standard unit structure</a:t>
            </a:r>
          </a:p>
          <a:p>
            <a:r>
              <a:rPr lang="en-US" dirty="0"/>
              <a:t>Practice forming your own thoughts/ideas</a:t>
            </a:r>
          </a:p>
          <a:p>
            <a:r>
              <a:rPr lang="en-US" dirty="0"/>
              <a:t>Specialized scenarios</a:t>
            </a:r>
          </a:p>
          <a:p>
            <a:r>
              <a:rPr lang="en-US" dirty="0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9581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Accomplishments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244230"/>
            <a:ext cx="2779134" cy="493776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3086098"/>
            <a:ext cx="2987683" cy="2945611"/>
          </a:xfrm>
        </p:spPr>
        <p:txBody>
          <a:bodyPr/>
          <a:lstStyle/>
          <a:p>
            <a:r>
              <a:rPr lang="en-US" dirty="0"/>
              <a:t>Global dictionary</a:t>
            </a:r>
          </a:p>
          <a:p>
            <a:r>
              <a:rPr lang="en-US" dirty="0"/>
              <a:t>Revamped designs of existing features</a:t>
            </a:r>
          </a:p>
          <a:p>
            <a:r>
              <a:rPr lang="en-US" dirty="0"/>
              <a:t>Unit home pages</a:t>
            </a:r>
          </a:p>
          <a:p>
            <a:r>
              <a:rPr lang="en-US" dirty="0"/>
              <a:t>Variety of exercise types</a:t>
            </a:r>
          </a:p>
          <a:p>
            <a:r>
              <a:rPr lang="en-US" dirty="0"/>
              <a:t>Additional unit 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874" y="3091645"/>
            <a:ext cx="3177381" cy="2749898"/>
          </a:xfrm>
        </p:spPr>
        <p:txBody>
          <a:bodyPr/>
          <a:lstStyle/>
          <a:p>
            <a:r>
              <a:rPr lang="en-US" dirty="0"/>
              <a:t>Integrated with web framework</a:t>
            </a:r>
          </a:p>
          <a:p>
            <a:r>
              <a:rPr lang="en-US" dirty="0"/>
              <a:t>Supports user message grading</a:t>
            </a:r>
          </a:p>
          <a:p>
            <a:r>
              <a:rPr lang="en-US" dirty="0"/>
              <a:t>Holds to topic very well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3664D5-8AB6-626C-AC0E-A8BE1C821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874" y="2242565"/>
            <a:ext cx="3621024" cy="493776"/>
          </a:xfrm>
        </p:spPr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B14AD8E-DB85-1118-8E86-55515544A41D}"/>
              </a:ext>
            </a:extLst>
          </p:cNvPr>
          <p:cNvSpPr txBox="1">
            <a:spLocks/>
          </p:cNvSpPr>
          <p:nvPr/>
        </p:nvSpPr>
        <p:spPr>
          <a:xfrm>
            <a:off x="7900097" y="2244230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Accessibility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F93A45-352C-BDA0-08F3-2ADC22BAA72E}"/>
              </a:ext>
            </a:extLst>
          </p:cNvPr>
          <p:cNvSpPr txBox="1">
            <a:spLocks/>
          </p:cNvSpPr>
          <p:nvPr/>
        </p:nvSpPr>
        <p:spPr>
          <a:xfrm>
            <a:off x="7900097" y="3086098"/>
            <a:ext cx="2524063" cy="2749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On-screen keyboard for chat route</a:t>
            </a:r>
          </a:p>
          <a:p>
            <a:r>
              <a:rPr lang="en-US" dirty="0"/>
              <a:t>Vocab units now divided by parts-of-speech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2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BDF2723-B9A5-40B8-2A94-9E21B8B44A7A}"/>
              </a:ext>
            </a:extLst>
          </p:cNvPr>
          <p:cNvSpPr txBox="1">
            <a:spLocks/>
          </p:cNvSpPr>
          <p:nvPr/>
        </p:nvSpPr>
        <p:spPr>
          <a:xfrm>
            <a:off x="1545336" y="1892808"/>
            <a:ext cx="9036847" cy="4029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issues from post-graduation plan semantics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Inconsistent GPT responses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Accommodating client requests before sprint deadline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Website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to date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557-F4A8-6590-5E9B-92EA98661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last 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9A60-C73B-D0FB-E131-FFA51B227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Future directions for </a:t>
            </a:r>
            <a:r>
              <a:rPr lang="en-US" dirty="0" err="1"/>
              <a:t>FluencyForge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413</TotalTime>
  <Words>164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Segoe UI Light</vt:lpstr>
      <vt:lpstr>Tw Cen MT</vt:lpstr>
      <vt:lpstr>Office Theme</vt:lpstr>
      <vt:lpstr>FluencyForge</vt:lpstr>
      <vt:lpstr>CONTENTS</vt:lpstr>
      <vt:lpstr>Project Overview</vt:lpstr>
      <vt:lpstr>Project Overview</vt:lpstr>
      <vt:lpstr>Sprint Backlog</vt:lpstr>
      <vt:lpstr>Sprint Backlog</vt:lpstr>
      <vt:lpstr>Sprint Backlog</vt:lpstr>
      <vt:lpstr>Website Demo</vt:lpstr>
      <vt:lpstr>One last ride</vt:lpstr>
      <vt:lpstr>Moving Forward</vt:lpstr>
      <vt:lpstr>Благодарю вас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Ethan Schillinger</dc:creator>
  <cp:lastModifiedBy>Ethan Schillinger</cp:lastModifiedBy>
  <cp:revision>2</cp:revision>
  <dcterms:created xsi:type="dcterms:W3CDTF">2023-01-22T23:54:56Z</dcterms:created>
  <dcterms:modified xsi:type="dcterms:W3CDTF">2023-04-25T21:58:59Z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