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12192000" cy="8890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    
    <Relationship Id="rId16" Target="slides/slide11.xml" Type="http://schemas.openxmlformats.org/officeDocument/2006/relationships/slide"/>
  
    
    <Relationship Id="rId17" Target="slides/slide12.xml" Type="http://schemas.openxmlformats.org/officeDocument/2006/relationships/slide"/>
  
    
    <Relationship Id="rId18" Target="slides/slide13.xml" Type="http://schemas.openxmlformats.org/officeDocument/2006/relationships/slide"/>
  
    
    <Relationship Id="rId19" Target="slides/slide14.xml" Type="http://schemas.openxmlformats.org/officeDocument/2006/relationships/slide"/>
  
    
    <Relationship Id="rId20" Target="slides/slide15.xml" Type="http://schemas.openxmlformats.org/officeDocument/2006/relationships/slide"/>
  
    
    <Relationship Id="rId21" Target="slides/slide16.xml" Type="http://schemas.openxmlformats.org/officeDocument/2006/relationships/slide"/>
  
    
    <Relationship Id="rId22" Target="slides/slide17.xml" Type="http://schemas.openxmlformats.org/officeDocument/2006/relationships/slide"/>
  
    
    <Relationship Id="rId23" Target="slides/slide18.xml" Type="http://schemas.openxmlformats.org/officeDocument/2006/relationships/slide"/>
  
    
    <Relationship Id="rId24" Target="slides/slide19.xml" Type="http://schemas.openxmlformats.org/officeDocument/2006/relationships/slide"/>
  
    
    <Relationship Id="rId25" Target="slides/slide20.xml" Type="http://schemas.openxmlformats.org/officeDocument/2006/relationships/slide"/>
  
    
    <Relationship Id="rId26" Target="slides/slide21.xml" Type="http://schemas.openxmlformats.org/officeDocument/2006/relationships/slide"/>
  
    
    <Relationship Id="rId27" Target="slides/slide22.xml" Type="http://schemas.openxmlformats.org/officeDocument/2006/relationships/slide"/>
  
    
    <Relationship Id="rId28" Target="slides/slide23.xml" Type="http://schemas.openxmlformats.org/officeDocument/2006/relationships/slide"/>
  
    
    <Relationship Id="rId29" Target="slides/slide24.xml" Type="http://schemas.openxmlformats.org/officeDocument/2006/relationships/slide"/>
  
    
    <Relationship Id="rId30" Target="slides/slide25.xml" Type="http://schemas.openxmlformats.org/officeDocument/2006/relationships/slide"/>
  
    
    <Relationship Id="rId31" Target="slides/slide26.xml" Type="http://schemas.openxmlformats.org/officeDocument/2006/relationships/slide"/>
  
    
    <Relationship Id="rId32" Target="slides/slide27.xml" Type="http://schemas.openxmlformats.org/officeDocument/2006/relationships/slide"/>
  
    
    <Relationship Id="rId33" Target="slides/slide28.xml" Type="http://schemas.openxmlformats.org/officeDocument/2006/relationships/slide"/>
  
    
    <Relationship Id="rId34" Target="slides/slide29.xml" Type="http://schemas.openxmlformats.org/officeDocument/2006/relationships/slide"/>
  
    
    <Relationship Id="rId35" Target="slides/slide30.xml" Type="http://schemas.openxmlformats.org/officeDocument/2006/relationships/slide"/>
  
    
    <Relationship Id="rId36" Target="slides/slide31.xml" Type="http://schemas.openxmlformats.org/officeDocument/2006/relationships/slide"/>
  
    
    <Relationship Id="rId37" Target="slides/slide32.xml" Type="http://schemas.openxmlformats.org/officeDocument/2006/relationships/slide"/>
  
    
    <Relationship Id="rId38" Target="slides/slide33.xml" Type="http://schemas.openxmlformats.org/officeDocument/2006/relationships/slide"/>
  
    
    <Relationship Id="rId39" Target="slides/slide34.xml" Type="http://schemas.openxmlformats.org/officeDocument/2006/relationships/slide"/>
  
    
    <Relationship Id="rId40" Target="slides/slide35.xml" Type="http://schemas.openxmlformats.org/officeDocument/2006/relationships/slide"/>
  
    
    <Relationship Id="rId41" Target="slides/slide36.xml" Type="http://schemas.openxmlformats.org/officeDocument/2006/relationships/slide"/>
  
    
    <Relationship Id="rId42" Target="slides/slide37.xml" Type="http://schemas.openxmlformats.org/officeDocument/2006/relationships/slide"/>
  
    
    <Relationship Id="rId43" Target="slides/slide38.xml" Type="http://schemas.openxmlformats.org/officeDocument/2006/relationships/slide"/>
  
    
    <Relationship Id="rId44" Target="slides/slide39.xml" Type="http://schemas.openxmlformats.org/officeDocument/2006/relationships/slide"/>
  
    
    <Relationship Id="rId45" Target="slides/slide40.xml" Type="http://schemas.openxmlformats.org/officeDocument/2006/relationships/slide"/>
  
    
    <Relationship Id="rId46" Target="slides/slide41.xml" Type="http://schemas.openxmlformats.org/officeDocument/2006/relationships/slide"/>
  
    
    <Relationship Id="rId47" Target="slides/slide42.xml" Type="http://schemas.openxmlformats.org/officeDocument/2006/relationships/slide"/>
  
    
    <Relationship Id="rId48" Target="slides/slide43.xml" Type="http://schemas.openxmlformats.org/officeDocument/2006/relationships/slide"/>
  
    
    <Relationship Id="rId49" Target="slides/slide44.xml" Type="http://schemas.openxmlformats.org/officeDocument/2006/relationships/slide"/>
  
    
    <Relationship Id="rId50" Target="slides/slide45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01.png" Type="http://schemas.openxmlformats.org/officeDocument/2006/relationships/image"/>
</Relationships>
</file>

<file path=ppt/slides/_rels/slide1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10.png" Type="http://schemas.openxmlformats.org/officeDocument/2006/relationships/image"/>
</Relationships>
</file>

<file path=ppt/slides/_rels/slide1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11.png" Type="http://schemas.openxmlformats.org/officeDocument/2006/relationships/image"/>
</Relationships>
</file>

<file path=ppt/slides/_rels/slide1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12.png" Type="http://schemas.openxmlformats.org/officeDocument/2006/relationships/image"/>
</Relationships>
</file>

<file path=ppt/slides/_rels/slide1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13.png" Type="http://schemas.openxmlformats.org/officeDocument/2006/relationships/image"/>
</Relationships>
</file>

<file path=ppt/slides/_rels/slide1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14.png" Type="http://schemas.openxmlformats.org/officeDocument/2006/relationships/image"/>
</Relationships>
</file>

<file path=ppt/slides/_rels/slide1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15.png" Type="http://schemas.openxmlformats.org/officeDocument/2006/relationships/image"/>
</Relationships>
</file>

<file path=ppt/slides/_rels/slide1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16.png" Type="http://schemas.openxmlformats.org/officeDocument/2006/relationships/image"/>
</Relationships>
</file>

<file path=ppt/slides/_rels/slide1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17.png" Type="http://schemas.openxmlformats.org/officeDocument/2006/relationships/image"/>
</Relationships>
</file>

<file path=ppt/slides/_rels/slide1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18.png" Type="http://schemas.openxmlformats.org/officeDocument/2006/relationships/image"/>
</Relationships>
</file>

<file path=ppt/slides/_rels/slide1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19.png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02.png" Type="http://schemas.openxmlformats.org/officeDocument/2006/relationships/image"/>
</Relationships>
</file>

<file path=ppt/slides/_rels/slide2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20.png" Type="http://schemas.openxmlformats.org/officeDocument/2006/relationships/image"/>
</Relationships>
</file>

<file path=ppt/slides/_rels/slide2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21.png" Type="http://schemas.openxmlformats.org/officeDocument/2006/relationships/image"/>
</Relationships>
</file>

<file path=ppt/slides/_rels/slide2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22.png" Type="http://schemas.openxmlformats.org/officeDocument/2006/relationships/image"/>
</Relationships>
</file>

<file path=ppt/slides/_rels/slide2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23.png" Type="http://schemas.openxmlformats.org/officeDocument/2006/relationships/image"/>
</Relationships>
</file>

<file path=ppt/slides/_rels/slide2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24.png" Type="http://schemas.openxmlformats.org/officeDocument/2006/relationships/image"/>
</Relationships>
</file>

<file path=ppt/slides/_rels/slide2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25.png" Type="http://schemas.openxmlformats.org/officeDocument/2006/relationships/image"/>
</Relationships>
</file>

<file path=ppt/slides/_rels/slide2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26.png" Type="http://schemas.openxmlformats.org/officeDocument/2006/relationships/image"/>
</Relationships>
</file>

<file path=ppt/slides/_rels/slide2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27.png" Type="http://schemas.openxmlformats.org/officeDocument/2006/relationships/image"/>
</Relationships>
</file>

<file path=ppt/slides/_rels/slide2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28.png" Type="http://schemas.openxmlformats.org/officeDocument/2006/relationships/image"/>
</Relationships>
</file>

<file path=ppt/slides/_rels/slide2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29.png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03.png" Type="http://schemas.openxmlformats.org/officeDocument/2006/relationships/image"/>
</Relationships>
</file>

<file path=ppt/slides/_rels/slide3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30.png" Type="http://schemas.openxmlformats.org/officeDocument/2006/relationships/image"/>
</Relationships>
</file>

<file path=ppt/slides/_rels/slide3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31.png" Type="http://schemas.openxmlformats.org/officeDocument/2006/relationships/image"/>
</Relationships>
</file>

<file path=ppt/slides/_rels/slide3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32.png" Type="http://schemas.openxmlformats.org/officeDocument/2006/relationships/image"/>
</Relationships>
</file>

<file path=ppt/slides/_rels/slide3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33.png" Type="http://schemas.openxmlformats.org/officeDocument/2006/relationships/image"/>
</Relationships>
</file>

<file path=ppt/slides/_rels/slide3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34.png" Type="http://schemas.openxmlformats.org/officeDocument/2006/relationships/image"/>
</Relationships>
</file>

<file path=ppt/slides/_rels/slide3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35.png" Type="http://schemas.openxmlformats.org/officeDocument/2006/relationships/image"/>
</Relationships>
</file>

<file path=ppt/slides/_rels/slide3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36.png" Type="http://schemas.openxmlformats.org/officeDocument/2006/relationships/image"/>
</Relationships>
</file>

<file path=ppt/slides/_rels/slide3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37.png" Type="http://schemas.openxmlformats.org/officeDocument/2006/relationships/image"/>
</Relationships>
</file>

<file path=ppt/slides/_rels/slide3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38.png" Type="http://schemas.openxmlformats.org/officeDocument/2006/relationships/image"/>
</Relationships>
</file>

<file path=ppt/slides/_rels/slide3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39.png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04.png" Type="http://schemas.openxmlformats.org/officeDocument/2006/relationships/image"/>
</Relationships>
</file>

<file path=ppt/slides/_rels/slide4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40.png" Type="http://schemas.openxmlformats.org/officeDocument/2006/relationships/image"/>
</Relationships>
</file>

<file path=ppt/slides/_rels/slide4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41.png" Type="http://schemas.openxmlformats.org/officeDocument/2006/relationships/image"/>
</Relationships>
</file>

<file path=ppt/slides/_rels/slide4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42.png" Type="http://schemas.openxmlformats.org/officeDocument/2006/relationships/image"/>
</Relationships>
</file>

<file path=ppt/slides/_rels/slide4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43.png" Type="http://schemas.openxmlformats.org/officeDocument/2006/relationships/image"/>
</Relationships>
</file>

<file path=ppt/slides/_rels/slide4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44.png" Type="http://schemas.openxmlformats.org/officeDocument/2006/relationships/image"/>
</Relationships>
</file>

<file path=ppt/slides/_rels/slide4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45.png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05.png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06.png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07.png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08.png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f-2_009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Calibri</vt:lpstr>
      <vt:lpstr>Office Theme</vt:lpstr>
      <vt:lpstr>Slide 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