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FC640C-DA93-4CDC-B158-837EDEB92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9F60F76-4503-4291-BAA5-7157D7199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9E4CB8E-6D39-48BD-977A-C7B6ADD7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E2A5-A50C-465B-A9C8-B62DF7540014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A772A9F-CA18-421B-A43C-B210721C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612438C-D40A-4863-8CEF-F77F6B1E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03E9-1893-4DED-8272-8341AE010F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74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89900EC-1B50-43F6-B052-5E352CF3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429BFC1-1DC5-40FE-93D3-7FE0CC5C3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23536B6-0CB5-49CC-A12A-A6E9920C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E2A5-A50C-465B-A9C8-B62DF7540014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9A2C688-60DA-414A-972C-90A24DE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1894E6B-43F8-49C3-B44B-2B06CC35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03E9-1893-4DED-8272-8341AE010F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80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908EF33C-8A84-4848-A2C8-0C76D34E5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0E36AF8-500B-488A-9CC4-B0BB302D1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63BD20C-893F-4A98-AD21-1FC444F1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E2A5-A50C-465B-A9C8-B62DF7540014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E681AA8-64BD-45CE-95E7-2032A10E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54C8C18-CC50-48C4-868C-28AB90BF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03E9-1893-4DED-8272-8341AE010F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833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A01A258-9E23-432C-94CA-D26666E4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77B3079-24E4-4309-9316-98A36A5F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F553683-F58F-43CC-A5CF-DF9DA6D4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E2A5-A50C-465B-A9C8-B62DF7540014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E4E2D5A-85D5-498F-A848-98A8D12B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A4A190A-6E7A-4B37-9D37-45F353A9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03E9-1893-4DED-8272-8341AE010F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563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1C3D6F-1FA7-471C-8E6D-CB03A82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A6ED5B8-E15D-475F-AFC6-7493E6CE2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BA36D6-1A82-400C-A15C-EED1F68F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E2A5-A50C-465B-A9C8-B62DF7540014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3B8D964-64C9-4117-A145-0D05AD28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BF3319-FE01-4A4D-9969-57BD922D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03E9-1893-4DED-8272-8341AE010F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045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9635EB6-9AAD-4D06-A781-44563AFC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4BD9028-00BC-4723-8769-B687153DF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4A234ED-67A9-4B0E-97E5-2BE9A609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CA17381-69E3-4C51-9F65-75E90221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E2A5-A50C-465B-A9C8-B62DF7540014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2812FFA-9607-425E-8511-9F4D12B6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D10D67A-9894-4C3A-93E0-67B534D3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03E9-1893-4DED-8272-8341AE010F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684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68922E-8217-45B7-B987-350FBB76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29C61F8-52B9-462B-B2D6-D0D89BDDB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9313EBD-B237-41D5-BE90-D55116A17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425E562-3EA8-4AD7-9EC9-9E6E5DB26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DB3E0EC9-611A-486E-965E-F5E6523DE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D5EF6115-5E26-4B2E-9FA5-2512336B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E2A5-A50C-465B-A9C8-B62DF7540014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62FACA0-BD1E-4D9A-A07E-3C16492F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CCF87047-F116-4861-B12F-9C7CABA1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03E9-1893-4DED-8272-8341AE010F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50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F3B2BC2-C1BF-4477-9B7C-75B91AFA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15F7724-69EE-4994-9E16-0084845E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E2A5-A50C-465B-A9C8-B62DF7540014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97B9F06-1FEA-406A-941E-571B4F47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2F4F59D-36A2-4AA9-9D1B-EB2295DB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03E9-1893-4DED-8272-8341AE010F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2645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ACDD26F8-1EC7-4851-B460-FAE6AA60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E2A5-A50C-465B-A9C8-B62DF7540014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EFA7B9F3-61DA-433D-BFB1-3A9E4A28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93BFAFA8-FAA1-4DA8-A754-431066DC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03E9-1893-4DED-8272-8341AE010F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510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5F42B45-A3F7-4794-A992-4CCA9BD3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4C8AD91-9EB4-40CC-A9E3-688F10701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E7C27C1-44B5-4EBF-A9A0-F3BE558A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F1B56D4-7337-4E3F-BC2D-FD64658F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E2A5-A50C-465B-A9C8-B62DF7540014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17D57EB-9133-4F94-964A-F83887E4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31CC6B7-8F1E-4A56-B08F-95AF1154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03E9-1893-4DED-8272-8341AE010F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41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9C6EEE-2BB1-41AB-B679-379A2072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F44866E-95CC-4881-A7BC-C7FAAECDA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0DB923E-23EA-47B5-87C6-C66BEFA59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C08E626-D3E8-49EC-B630-A40EAE81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E2A5-A50C-465B-A9C8-B62DF7540014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FD75465-B811-4A92-B192-529D3905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48CD247-A54B-4E13-B072-3610AB4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03E9-1893-4DED-8272-8341AE010F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74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88D4617A-4DE7-4D39-9472-80EBAF3E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1093157-6DE1-404C-B92F-782CE0ECA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3EAA824-82F7-4BD2-9B69-58AE8292D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E2A5-A50C-465B-A9C8-B62DF7540014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2789083-E8C5-4953-9D6E-923778CD6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937AE4A-C014-42A6-B387-38154C20C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03E9-1893-4DED-8272-8341AE010F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687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67EE5C-82E0-4C08-BB9D-8DFF312F5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Lesson</a:t>
            </a:r>
            <a:r>
              <a:rPr lang="fi-FI" dirty="0"/>
              <a:t> 3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E1524E4-D979-4AB1-98F6-7DF8C3F4E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863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6066ED3-43CB-4D3F-86FF-301446B6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far</a:t>
            </a:r>
            <a:r>
              <a:rPr lang="fi-FI" dirty="0"/>
              <a:t>…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CA0892F-B998-4491-9A23-39F17201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Make </a:t>
            </a:r>
            <a:r>
              <a:rPr lang="fi-FI" dirty="0" err="1"/>
              <a:t>pages</a:t>
            </a:r>
            <a:r>
              <a:rPr lang="fi-FI" dirty="0"/>
              <a:t>, </a:t>
            </a:r>
            <a:r>
              <a:rPr lang="fi-FI" dirty="0" err="1"/>
              <a:t>manage</a:t>
            </a:r>
            <a:r>
              <a:rPr lang="fi-FI" dirty="0"/>
              <a:t> </a:t>
            </a:r>
            <a:r>
              <a:rPr lang="fi-FI" dirty="0" err="1"/>
              <a:t>pages</a:t>
            </a:r>
            <a:r>
              <a:rPr lang="fi-FI" dirty="0"/>
              <a:t>, </a:t>
            </a:r>
            <a:r>
              <a:rPr lang="fi-FI" dirty="0" err="1"/>
              <a:t>manage</a:t>
            </a:r>
            <a:r>
              <a:rPr lang="fi-FI" dirty="0"/>
              <a:t> data, </a:t>
            </a:r>
            <a:r>
              <a:rPr lang="fi-FI" dirty="0" err="1"/>
              <a:t>variables</a:t>
            </a:r>
            <a:r>
              <a:rPr lang="fi-FI" dirty="0"/>
              <a:t>, and </a:t>
            </a:r>
            <a:r>
              <a:rPr lang="fi-FI" dirty="0" err="1"/>
              <a:t>constants</a:t>
            </a:r>
            <a:r>
              <a:rPr lang="fi-FI" dirty="0"/>
              <a:t>.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Next, </a:t>
            </a:r>
            <a:r>
              <a:rPr lang="fi-FI" dirty="0" err="1"/>
              <a:t>let’s</a:t>
            </a:r>
            <a:r>
              <a:rPr lang="fi-FI" dirty="0"/>
              <a:t> go </a:t>
            </a:r>
            <a:r>
              <a:rPr lang="fi-FI" dirty="0" err="1"/>
              <a:t>deeper</a:t>
            </a:r>
            <a:r>
              <a:rPr lang="fi-FI" dirty="0"/>
              <a:t> into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: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apps</a:t>
            </a:r>
            <a:r>
              <a:rPr lang="fi-FI" dirty="0"/>
              <a:t> and </a:t>
            </a:r>
            <a:r>
              <a:rPr lang="fi-FI" dirty="0" err="1"/>
              <a:t>projects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7022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73355D9-F2E2-4F45-A40E-7246179A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otree</a:t>
            </a:r>
            <a:r>
              <a:rPr lang="fi-FI" dirty="0"/>
              <a:t> </a:t>
            </a:r>
            <a:r>
              <a:rPr lang="fi-FI" dirty="0" err="1"/>
              <a:t>commands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7D35694-771E-49A3-A68F-4D06CFAB2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Write to a </a:t>
            </a:r>
            <a:r>
              <a:rPr lang="fi-FI" dirty="0" err="1"/>
              <a:t>command</a:t>
            </a:r>
            <a:r>
              <a:rPr lang="fi-FI" dirty="0"/>
              <a:t> </a:t>
            </a:r>
            <a:r>
              <a:rPr lang="fi-FI" dirty="0" err="1"/>
              <a:t>window</a:t>
            </a:r>
            <a:r>
              <a:rPr lang="fi-FI" dirty="0"/>
              <a:t> to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:</a:t>
            </a:r>
          </a:p>
          <a:p>
            <a:pPr marL="0" indent="0">
              <a:buNone/>
            </a:pPr>
            <a:r>
              <a:rPr lang="fi-FI" dirty="0" err="1"/>
              <a:t>otree</a:t>
            </a:r>
            <a:r>
              <a:rPr lang="fi-FI" dirty="0"/>
              <a:t> help</a:t>
            </a:r>
          </a:p>
          <a:p>
            <a:r>
              <a:rPr lang="fi-FI" dirty="0"/>
              <a:t>To </a:t>
            </a:r>
            <a:r>
              <a:rPr lang="fi-FI" dirty="0" err="1"/>
              <a:t>make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’feedback’:</a:t>
            </a:r>
          </a:p>
          <a:p>
            <a:pPr marL="0" indent="0">
              <a:buNone/>
            </a:pPr>
            <a:r>
              <a:rPr lang="en-US" dirty="0" err="1"/>
              <a:t>otree</a:t>
            </a:r>
            <a:r>
              <a:rPr lang="en-US" dirty="0"/>
              <a:t> </a:t>
            </a:r>
            <a:r>
              <a:rPr lang="en-US" dirty="0" err="1"/>
              <a:t>startapp</a:t>
            </a:r>
            <a:r>
              <a:rPr lang="en-US" dirty="0"/>
              <a:t> feedback</a:t>
            </a:r>
          </a:p>
          <a:p>
            <a:r>
              <a:rPr lang="en-US" dirty="0"/>
              <a:t>This creates a new folder, with the necessary files such as models.py, pages.py and the templates.</a:t>
            </a:r>
          </a:p>
          <a:p>
            <a:r>
              <a:rPr lang="en-US" dirty="0"/>
              <a:t>Recommended that you create a new app using this command and then copy paste individual files and/or their contents, keeping dependencies working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2382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645203-F108-4FF0-ADF0-45F15CAB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Settings.py –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mother</a:t>
            </a:r>
            <a:r>
              <a:rPr lang="fi-FI" dirty="0"/>
              <a:t> of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files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C80FEB-EB19-40C7-A212-46E091B7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Sets</a:t>
            </a:r>
            <a:r>
              <a:rPr lang="fi-FI" dirty="0"/>
              <a:t> </a:t>
            </a:r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useful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as </a:t>
            </a:r>
            <a:r>
              <a:rPr lang="fi-FI" dirty="0" err="1"/>
              <a:t>participant</a:t>
            </a:r>
            <a:r>
              <a:rPr lang="fi-FI" dirty="0"/>
              <a:t> </a:t>
            </a:r>
            <a:r>
              <a:rPr lang="fi-FI" dirty="0" err="1"/>
              <a:t>showup</a:t>
            </a:r>
            <a:r>
              <a:rPr lang="fi-FI" dirty="0"/>
              <a:t> </a:t>
            </a:r>
            <a:r>
              <a:rPr lang="fi-FI" dirty="0" err="1"/>
              <a:t>fee</a:t>
            </a:r>
            <a:r>
              <a:rPr lang="fi-FI" dirty="0"/>
              <a:t>, </a:t>
            </a:r>
            <a:r>
              <a:rPr lang="fi-FI" dirty="0" err="1"/>
              <a:t>exchange</a:t>
            </a:r>
            <a:r>
              <a:rPr lang="fi-FI" dirty="0"/>
              <a:t> </a:t>
            </a:r>
            <a:r>
              <a:rPr lang="fi-FI" dirty="0" err="1"/>
              <a:t>rate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experimental</a:t>
            </a:r>
            <a:r>
              <a:rPr lang="fi-FI" dirty="0"/>
              <a:t> </a:t>
            </a:r>
            <a:r>
              <a:rPr lang="fi-FI" dirty="0" err="1"/>
              <a:t>currency</a:t>
            </a:r>
            <a:r>
              <a:rPr lang="fi-FI" dirty="0"/>
              <a:t> and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currency</a:t>
            </a:r>
            <a:r>
              <a:rPr lang="fi-FI" dirty="0"/>
              <a:t> (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choose</a:t>
            </a:r>
            <a:r>
              <a:rPr lang="fi-FI" dirty="0"/>
              <a:t>), </a:t>
            </a:r>
            <a:r>
              <a:rPr lang="fi-FI" dirty="0" err="1"/>
              <a:t>language</a:t>
            </a:r>
            <a:r>
              <a:rPr lang="fi-FI" dirty="0"/>
              <a:t> </a:t>
            </a:r>
            <a:r>
              <a:rPr lang="fi-FI" dirty="0" err="1"/>
              <a:t>interpreters</a:t>
            </a:r>
            <a:r>
              <a:rPr lang="fi-FI" dirty="0"/>
              <a:t>…</a:t>
            </a:r>
          </a:p>
          <a:p>
            <a:r>
              <a:rPr lang="fi-FI" dirty="0" err="1"/>
              <a:t>Defines</a:t>
            </a:r>
            <a:r>
              <a:rPr lang="fi-FI" dirty="0"/>
              <a:t> session </a:t>
            </a:r>
            <a:r>
              <a:rPr lang="fi-FI" dirty="0" err="1"/>
              <a:t>parameters</a:t>
            </a:r>
            <a:r>
              <a:rPr lang="fi-FI" dirty="0"/>
              <a:t>,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sequences</a:t>
            </a:r>
            <a:r>
              <a:rPr lang="fi-FI" dirty="0"/>
              <a:t>, </a:t>
            </a:r>
            <a:r>
              <a:rPr lang="fi-FI" dirty="0" err="1"/>
              <a:t>potentially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treatments</a:t>
            </a:r>
            <a:r>
              <a:rPr lang="fi-FI" dirty="0"/>
              <a:t> (</a:t>
            </a:r>
            <a:r>
              <a:rPr lang="fi-FI" dirty="0" err="1"/>
              <a:t>topic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)</a:t>
            </a:r>
          </a:p>
          <a:p>
            <a:r>
              <a:rPr lang="fi-FI" dirty="0"/>
              <a:t>Security – </a:t>
            </a:r>
            <a:r>
              <a:rPr lang="fi-FI" dirty="0" err="1"/>
              <a:t>how</a:t>
            </a:r>
            <a:r>
              <a:rPr lang="fi-FI" dirty="0"/>
              <a:t> to </a:t>
            </a:r>
            <a:r>
              <a:rPr lang="fi-FI" dirty="0" err="1"/>
              <a:t>protect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programme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 </a:t>
            </a:r>
            <a:r>
              <a:rPr lang="fi-FI" dirty="0" err="1"/>
              <a:t>password</a:t>
            </a:r>
            <a:endParaRPr lang="fi-FI" dirty="0"/>
          </a:p>
          <a:p>
            <a:r>
              <a:rPr lang="fi-FI" dirty="0" err="1"/>
              <a:t>Lot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security</a:t>
            </a:r>
            <a:r>
              <a:rPr lang="fi-FI" dirty="0"/>
              <a:t> </a:t>
            </a:r>
            <a:r>
              <a:rPr lang="fi-FI" dirty="0" err="1"/>
              <a:t>paths</a:t>
            </a:r>
            <a:r>
              <a:rPr lang="fi-FI" dirty="0"/>
              <a:t> </a:t>
            </a:r>
            <a:r>
              <a:rPr lang="fi-FI" dirty="0" err="1"/>
              <a:t>lead</a:t>
            </a:r>
            <a:r>
              <a:rPr lang="fi-FI" dirty="0"/>
              <a:t> to ”</a:t>
            </a:r>
            <a:r>
              <a:rPr lang="fi-FI" dirty="0" err="1"/>
              <a:t>environ</a:t>
            </a:r>
            <a:r>
              <a:rPr lang="fi-FI" dirty="0"/>
              <a:t>” – </a:t>
            </a:r>
            <a:r>
              <a:rPr lang="fi-FI" dirty="0" err="1"/>
              <a:t>what</a:t>
            </a:r>
            <a:r>
              <a:rPr lang="fi-FI" dirty="0"/>
              <a:t> is it? </a:t>
            </a:r>
            <a:r>
              <a:rPr lang="fi-FI" dirty="0" err="1"/>
              <a:t>Why</a:t>
            </a:r>
            <a:r>
              <a:rPr lang="fi-FI" dirty="0"/>
              <a:t> is it </a:t>
            </a:r>
            <a:r>
              <a:rPr lang="fi-FI" dirty="0" err="1"/>
              <a:t>separate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oTree</a:t>
            </a:r>
            <a:r>
              <a:rPr lang="fi-F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82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D420D1-B3AF-4782-8531-AAC85A7B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environment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/</a:t>
            </a:r>
            <a:r>
              <a:rPr lang="fi-FI" dirty="0" err="1"/>
              <a:t>variables</a:t>
            </a:r>
            <a:r>
              <a:rPr lang="fi-FI" dirty="0"/>
              <a:t>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8FA4D12-A31B-4DF4-BBBA-84C32367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Windows 10, </a:t>
            </a:r>
            <a:r>
              <a:rPr lang="fi-FI" dirty="0" err="1"/>
              <a:t>point</a:t>
            </a:r>
            <a:r>
              <a:rPr lang="fi-FI" dirty="0"/>
              <a:t> and </a:t>
            </a:r>
            <a:r>
              <a:rPr lang="fi-FI" dirty="0" err="1"/>
              <a:t>click</a:t>
            </a:r>
            <a:r>
              <a:rPr lang="fi-FI" dirty="0"/>
              <a:t> – Control </a:t>
            </a:r>
            <a:r>
              <a:rPr lang="fi-FI" dirty="0" err="1"/>
              <a:t>Panel</a:t>
            </a:r>
            <a:r>
              <a:rPr lang="fi-FI" dirty="0"/>
              <a:t>, System </a:t>
            </a:r>
            <a:r>
              <a:rPr lang="fi-FI" dirty="0" err="1"/>
              <a:t>settings</a:t>
            </a:r>
            <a:r>
              <a:rPr lang="fi-FI" dirty="0"/>
              <a:t>, Advanced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settings</a:t>
            </a:r>
            <a:r>
              <a:rPr lang="fi-FI" dirty="0"/>
              <a:t> – </a:t>
            </a:r>
            <a:r>
              <a:rPr lang="fi-FI" dirty="0" err="1"/>
              <a:t>Environmental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</a:p>
          <a:p>
            <a:r>
              <a:rPr lang="fi-FI" dirty="0" err="1"/>
              <a:t>With</a:t>
            </a:r>
            <a:r>
              <a:rPr lang="fi-FI" dirty="0"/>
              <a:t> Mac,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bash</a:t>
            </a:r>
            <a:r>
              <a:rPr lang="fi-FI" dirty="0"/>
              <a:t> file: </a:t>
            </a:r>
          </a:p>
          <a:p>
            <a:pPr marL="0" indent="0">
              <a:buNone/>
            </a:pPr>
            <a:r>
              <a:rPr lang="en-US" dirty="0"/>
              <a:t>touch ~/.</a:t>
            </a:r>
            <a:r>
              <a:rPr lang="en-US" dirty="0" err="1"/>
              <a:t>bash_profile</a:t>
            </a:r>
            <a:r>
              <a:rPr lang="en-US" dirty="0"/>
              <a:t> OR</a:t>
            </a:r>
          </a:p>
          <a:p>
            <a:pPr marL="0" indent="0">
              <a:buNone/>
            </a:pPr>
            <a:r>
              <a:rPr lang="en-US" dirty="0"/>
              <a:t>open ~/.</a:t>
            </a:r>
            <a:r>
              <a:rPr lang="en-US" dirty="0" err="1"/>
              <a:t>bash_profile</a:t>
            </a:r>
            <a:endParaRPr lang="fi-FI" dirty="0"/>
          </a:p>
          <a:p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launch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programme</a:t>
            </a:r>
            <a:r>
              <a:rPr lang="fi-FI" dirty="0"/>
              <a:t> /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experiment</a:t>
            </a:r>
            <a:r>
              <a:rPr lang="fi-FI" dirty="0"/>
              <a:t>, it is </a:t>
            </a:r>
            <a:r>
              <a:rPr lang="fi-FI" dirty="0" err="1"/>
              <a:t>highly</a:t>
            </a:r>
            <a:r>
              <a:rPr lang="fi-FI" dirty="0"/>
              <a:t> </a:t>
            </a:r>
            <a:r>
              <a:rPr lang="fi-FI" dirty="0" err="1"/>
              <a:t>recommended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protect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files</a:t>
            </a:r>
            <a:r>
              <a:rPr lang="fi-FI" dirty="0"/>
              <a:t> (and </a:t>
            </a:r>
            <a:r>
              <a:rPr lang="fi-FI" dirty="0" err="1"/>
              <a:t>server</a:t>
            </a:r>
            <a:r>
              <a:rPr lang="fi-FI" dirty="0"/>
              <a:t>) </a:t>
            </a:r>
            <a:r>
              <a:rPr lang="fi-FI" dirty="0" err="1"/>
              <a:t>with</a:t>
            </a:r>
            <a:r>
              <a:rPr lang="fi-FI" dirty="0"/>
              <a:t> a </a:t>
            </a:r>
            <a:r>
              <a:rPr lang="fi-FI" dirty="0" err="1"/>
              <a:t>password</a:t>
            </a:r>
            <a:r>
              <a:rPr lang="fi-FI" dirty="0"/>
              <a:t>!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029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024CBDD-D0F7-424F-9767-A96E6043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B54DC33-8C4F-4591-AC94-92FB60F9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Found</a:t>
            </a:r>
            <a:r>
              <a:rPr lang="fi-FI" dirty="0"/>
              <a:t> in a docx </a:t>
            </a:r>
            <a:r>
              <a:rPr lang="fi-FI" dirty="0" err="1"/>
              <a:t>file</a:t>
            </a:r>
            <a:r>
              <a:rPr lang="fi-FI" dirty="0"/>
              <a:t> lesson3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folder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Please</a:t>
            </a:r>
            <a:r>
              <a:rPr lang="fi-FI" dirty="0"/>
              <a:t>, </a:t>
            </a:r>
            <a:r>
              <a:rPr lang="fi-FI" dirty="0" err="1"/>
              <a:t>answer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questions</a:t>
            </a:r>
            <a:r>
              <a:rPr lang="fi-FI" dirty="0"/>
              <a:t> and </a:t>
            </a:r>
            <a:r>
              <a:rPr lang="fi-FI" dirty="0" err="1"/>
              <a:t>send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email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5658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7385A82-2611-4313-AF1C-3EB33845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to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8A68D5C-A1C1-4BD0-BDC1-D3A06B88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Small </a:t>
            </a:r>
            <a:r>
              <a:rPr lang="fi-FI" dirty="0" err="1"/>
              <a:t>goals</a:t>
            </a:r>
            <a:r>
              <a:rPr lang="fi-FI" dirty="0"/>
              <a:t>: </a:t>
            </a:r>
            <a:r>
              <a:rPr lang="fi-FI" dirty="0" err="1"/>
              <a:t>break</a:t>
            </a:r>
            <a:r>
              <a:rPr lang="fi-FI" dirty="0"/>
              <a:t> </a:t>
            </a:r>
            <a:r>
              <a:rPr lang="fi-FI" dirty="0" err="1"/>
              <a:t>down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into </a:t>
            </a:r>
            <a:r>
              <a:rPr lang="fi-FI" dirty="0" err="1"/>
              <a:t>smaller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, </a:t>
            </a:r>
            <a:r>
              <a:rPr lang="fi-FI" dirty="0" err="1"/>
              <a:t>f.ex</a:t>
            </a:r>
            <a:r>
              <a:rPr lang="fi-FI" dirty="0"/>
              <a:t>. look at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at a </a:t>
            </a:r>
            <a:r>
              <a:rPr lang="fi-FI" dirty="0" err="1"/>
              <a:t>time</a:t>
            </a:r>
            <a:endParaRPr lang="fi-FI" dirty="0"/>
          </a:p>
          <a:p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simplest</a:t>
            </a:r>
            <a:r>
              <a:rPr lang="fi-FI" dirty="0"/>
              <a:t> </a:t>
            </a:r>
            <a:r>
              <a:rPr lang="fi-FI" dirty="0" err="1"/>
              <a:t>setup</a:t>
            </a:r>
            <a:r>
              <a:rPr lang="fi-FI" dirty="0"/>
              <a:t>, </a:t>
            </a:r>
            <a:r>
              <a:rPr lang="fi-FI" dirty="0" err="1"/>
              <a:t>keep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types</a:t>
            </a:r>
            <a:r>
              <a:rPr lang="fi-FI" dirty="0"/>
              <a:t> and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 </a:t>
            </a:r>
            <a:r>
              <a:rPr lang="fi-FI" dirty="0" err="1"/>
              <a:t>down</a:t>
            </a:r>
            <a:r>
              <a:rPr lang="fi-FI" dirty="0"/>
              <a:t>: (</a:t>
            </a:r>
            <a:r>
              <a:rPr lang="fi-FI" dirty="0" err="1"/>
              <a:t>make</a:t>
            </a:r>
            <a:r>
              <a:rPr lang="fi-FI" dirty="0"/>
              <a:t> it </a:t>
            </a:r>
            <a:r>
              <a:rPr lang="fi-FI" dirty="0" err="1"/>
              <a:t>first</a:t>
            </a:r>
            <a:r>
              <a:rPr lang="fi-FI" dirty="0"/>
              <a:t> for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group</a:t>
            </a:r>
            <a:r>
              <a:rPr lang="fi-FI" dirty="0"/>
              <a:t>,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works</a:t>
            </a:r>
            <a:r>
              <a:rPr lang="fi-FI" dirty="0"/>
              <a:t> for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groups</a:t>
            </a:r>
            <a:r>
              <a:rPr lang="fi-FI" dirty="0"/>
              <a:t>)</a:t>
            </a:r>
          </a:p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print</a:t>
            </a:r>
            <a:r>
              <a:rPr lang="fi-FI" dirty="0"/>
              <a:t> and </a:t>
            </a:r>
            <a:r>
              <a:rPr lang="fi-FI" dirty="0" err="1"/>
              <a:t>console</a:t>
            </a:r>
            <a:r>
              <a:rPr lang="fi-FI" dirty="0"/>
              <a:t> </a:t>
            </a:r>
            <a:r>
              <a:rPr lang="fi-FI" dirty="0" err="1"/>
              <a:t>log</a:t>
            </a:r>
            <a:r>
              <a:rPr lang="fi-FI" dirty="0"/>
              <a:t> to </a:t>
            </a:r>
            <a:r>
              <a:rPr lang="fi-FI" dirty="0" err="1"/>
              <a:t>debug</a:t>
            </a:r>
            <a:endParaRPr lang="fi-FI" dirty="0"/>
          </a:p>
          <a:p>
            <a:r>
              <a:rPr lang="fi-FI" dirty="0" err="1"/>
              <a:t>Ask</a:t>
            </a:r>
            <a:r>
              <a:rPr lang="fi-FI" dirty="0"/>
              <a:t> for help – </a:t>
            </a:r>
            <a:r>
              <a:rPr lang="fi-FI" dirty="0" err="1"/>
              <a:t>don’t</a:t>
            </a:r>
            <a:r>
              <a:rPr lang="fi-FI" dirty="0"/>
              <a:t> </a:t>
            </a:r>
            <a:r>
              <a:rPr lang="fi-FI" dirty="0" err="1"/>
              <a:t>stay</a:t>
            </a:r>
            <a:r>
              <a:rPr lang="fi-FI" dirty="0"/>
              <a:t> </a:t>
            </a:r>
            <a:r>
              <a:rPr lang="fi-FI" dirty="0" err="1"/>
              <a:t>stuck</a:t>
            </a:r>
            <a:endParaRPr lang="fi-FI" dirty="0"/>
          </a:p>
          <a:p>
            <a:r>
              <a:rPr lang="fi-FI" dirty="0" err="1"/>
              <a:t>Keep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old</a:t>
            </a:r>
            <a:r>
              <a:rPr lang="fi-FI" dirty="0"/>
              <a:t> </a:t>
            </a:r>
            <a:r>
              <a:rPr lang="fi-FI" dirty="0" err="1"/>
              <a:t>codes</a:t>
            </a:r>
            <a:r>
              <a:rPr lang="fi-FI" dirty="0"/>
              <a:t> for </a:t>
            </a:r>
            <a:r>
              <a:rPr lang="fi-FI" dirty="0" err="1"/>
              <a:t>reference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1255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FF4E20-E283-400F-93E4-E656FE09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is…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5B9BA66-E172-4141-A361-2810A736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__init__.py makes a directory a Python package. A package is typically made up of modules that may import one another, but that are necessarily tied together with an __init__.py file. That file is what makes the directory an actual Python package.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2157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10696</TotalTime>
  <Words>422</Words>
  <Application>Microsoft Office PowerPoint</Application>
  <PresentationFormat>Laajakuva</PresentationFormat>
  <Paragraphs>35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Lesson 3</vt:lpstr>
      <vt:lpstr>So far…</vt:lpstr>
      <vt:lpstr>otree commands</vt:lpstr>
      <vt:lpstr>Settings.py – the mother of all files</vt:lpstr>
      <vt:lpstr>Where are the environment parameters/variables?</vt:lpstr>
      <vt:lpstr>Exercises</vt:lpstr>
      <vt:lpstr>How to get started with your own project?</vt:lpstr>
      <vt:lpstr>What is…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dc:creator>Essi Kujansuu</dc:creator>
  <cp:lastModifiedBy>Essi Kujansuu</cp:lastModifiedBy>
  <cp:revision>10</cp:revision>
  <dcterms:created xsi:type="dcterms:W3CDTF">2019-01-22T17:21:43Z</dcterms:created>
  <dcterms:modified xsi:type="dcterms:W3CDTF">2019-01-30T10:37:48Z</dcterms:modified>
</cp:coreProperties>
</file>