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8" r:id="rId5"/>
    <p:sldId id="259" r:id="rId6"/>
    <p:sldId id="260" r:id="rId7"/>
    <p:sldId id="261" r:id="rId8"/>
    <p:sldId id="262" r:id="rId9"/>
    <p:sldId id="263" r:id="rId10"/>
    <p:sldId id="264" r:id="rId11"/>
    <p:sldId id="287" r:id="rId12"/>
    <p:sldId id="265" r:id="rId13"/>
    <p:sldId id="266" r:id="rId14"/>
    <p:sldId id="267" r:id="rId15"/>
    <p:sldId id="268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1" r:id="rId27"/>
    <p:sldId id="282" r:id="rId28"/>
    <p:sldId id="286" r:id="rId29"/>
    <p:sldId id="289" r:id="rId30"/>
    <p:sldId id="290" r:id="rId31"/>
    <p:sldId id="291" r:id="rId32"/>
    <p:sldId id="292" r:id="rId33"/>
    <p:sldId id="293" r:id="rId34"/>
    <p:sldId id="284" r:id="rId35"/>
    <p:sldId id="285" r:id="rId36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68477" autoAdjust="0"/>
  </p:normalViewPr>
  <p:slideViewPr>
    <p:cSldViewPr snapToGrid="0" snapToObjects="1">
      <p:cViewPr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F1CE2-A019-41CB-AAB6-3FFF1047309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A0D57-AB5A-4F11-BDEC-B23D5745420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>
                <a:hlinkClick r:id="rId3"/>
              </a:rPr>
              <a:t>SharpLab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A0D57-AB5A-4F11-BDEC-B23D57454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B76D-A8CD-2F4C-AA85-4EB02D142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1DE64-4ABF-2F43-A711-11136E0E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7B13-538D-9F49-A5C0-088A952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4715C-BD0B-FB4C-93BC-5008EF5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01D-7294-FF40-A5F0-FDCD86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8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76C9-4590-4B44-9B1C-DF40ABD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C734-6750-B74F-9AAB-35E69EC6C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5E587-08CF-2F42-98F8-6B4E090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E631-5F19-6841-A927-2AE947A9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D479-68EF-044C-95A8-E7D36FF4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0CDE-E449-7441-A562-0E2D86CA8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8B765-597C-7E45-A6AB-0B3269791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6F4A-3721-CA46-9217-03AF827F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95F0-F1BF-ED4C-9E5F-44B2CE29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3C-8B17-B744-A2C4-9C5C337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75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7F49-63AF-8645-8757-6DD5C13E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A2FB-6B57-E64D-9765-91CDA7BCD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2031-0075-084A-859D-7A336BD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C8FD7-1A2B-4042-B82F-C56A6D0D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18F31-75E8-DB45-A859-7E2A6A8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6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2E6-6917-6E4D-B029-D5534782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2207E-5D78-DA48-9E59-DFFFF313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21DB-B68B-3B44-BDE2-037AB9E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29577-9FC6-D04F-90A5-16AE0FF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C86A-D83F-4440-990B-3F3AF95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6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44A-0FD2-DA45-BFF8-0FC887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CCCE-BCC4-EA49-8C5F-4FAE39B1A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0E813-F346-2647-BCD0-357733CF1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54F1-A0F6-7742-98FF-CFC0613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05D07-D06F-3A42-A46E-1F8B2391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3AB3D-04D8-4C48-A1A0-47803AB0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3635-13BF-164D-B51F-9C43930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36E1-A87C-3844-9800-AD6ABB362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603-C17F-CA46-A71C-DE091709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5F6EC-8D9E-F144-B5A7-2DE555F0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FE2D1-7750-0D43-9D9E-6A24894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10601-BC60-5344-B8F3-5361CC9B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80FD4-0999-D44C-8166-285A63E4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5EC53-BA78-4C45-9AF2-5037C02D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0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1AC5-5ACC-0A42-B5E7-79EE6589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BBB-E7D5-854B-A998-A95D25EF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3135A-CE10-C341-BA87-191D45C2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3EA70-8F37-8F47-8CB4-B772384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07338-9165-2349-8AA1-82DB1749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D26FA-B8F9-204A-AF18-BBB48EB6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FA87B-7D98-0240-9A0C-EED3267C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2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2272-FDEA-D344-9BE3-1A699352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DF6D-49FA-9049-AA97-BA652F98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913BD-9D6F-2449-9C74-3B0D91B8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9344-B503-624E-839A-FB221967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86497-E8D6-C943-8227-D33A90F7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6066-E0E4-F249-BD29-D5347210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0887-0B3F-164A-9379-E1EBB197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1898-DD68-D142-9C18-F0385AF9D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234CA-344F-1742-9EE7-2DE243EE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A4C5D-2AAE-B742-B3B2-7B28B4B4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CC27-834F-9048-AB9C-790EBF5C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B9B1-8D57-BD4D-BCCC-982BC419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8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E2E2E-4D43-BF46-B5C1-389A1DBC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60929-14A8-184F-A0E5-3C9B97D3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C7070-5838-3141-B232-7DEDCA8A8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BE94F-FE31-5248-AEE3-ACF1E10E8A60}" type="datetimeFigureOut">
              <a:rPr lang="fr-FR" smtClean="0"/>
              <a:t>14/11/2021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073A-585A-7242-9F41-1F5354784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2099-588C-DB42-8BEF-D3263308D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71CB-A2D7-C649-A57D-0C43FD07F5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79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essiccf3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plab.io/#v2:DYLgZgzgNAJiDUAfA9gBwKYDsAEBlAnhAC7oC2AsAFBVH4bYCyymRAFtgLzYCWLNd6bAE10AQwBOnHn2qVg6ItlIBrACKiS2ABT4QIiQEptpEExasjIbOpIB5TMHycq2V9Y3p7jrQEYopKHwDIA=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://videos.ncrafts.io/video/27683251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hyperlink" Target="https://fsharpforfunandprofit.com/posts/conciseness-pattern-matching/" TargetMode="External"/><Relationship Id="rId4" Type="http://schemas.openxmlformats.org/officeDocument/2006/relationships/hyperlink" Target="https://docs.microsoft.com/en-us/dotnet/fsharp/language-reference/pattern-matchi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5AD8F-9B03-5F40-8FC5-6DC26E7A5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GB" sz="6600"/>
              <a:t>Why F#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43631-0733-6649-9044-E3E51933D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fr-FR" dirty="0"/>
              <a:t>by </a:t>
            </a:r>
            <a:r>
              <a:rPr lang="fr-FR" dirty="0">
                <a:hlinkClick r:id="rId2"/>
              </a:rPr>
              <a:t>@essiccf37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5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reasons to have a hard look at F#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...when coming from C#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4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F# in my C# and F# in my C#... #</a:t>
            </a:r>
            <a:r>
              <a:rPr lang="en-US" i="1" kern="1200" dirty="0" err="1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ception</a:t>
            </a:r>
            <a:r>
              <a:rPr lang="en-US" i="1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:p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9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#1 - F# is still .NET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505CD-7617-D042-BAB9-3385650E9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64057" y="1487272"/>
            <a:ext cx="8077330" cy="18171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9AA69-1368-2040-9420-C353F1AAB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4057" y="3672811"/>
            <a:ext cx="7376491" cy="212170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200" dirty="0"/>
              <a:t>Anything written in C# can be used in F# </a:t>
            </a:r>
          </a:p>
          <a:p>
            <a:r>
              <a:rPr lang="en-US" sz="2200" dirty="0"/>
              <a:t>The reverse is true for all F# features not depending on the compiler</a:t>
            </a:r>
          </a:p>
          <a:p>
            <a:r>
              <a:rPr lang="en-US" sz="2200" dirty="0"/>
              <a:t>In short, same constraints as VB.NET</a:t>
            </a:r>
          </a:p>
          <a:p>
            <a:r>
              <a:rPr lang="en-US" sz="2200" dirty="0"/>
              <a:t>Let’s have </a:t>
            </a:r>
            <a:r>
              <a:rPr lang="en-US" sz="2200" dirty="0">
                <a:hlinkClick r:id="rId4"/>
              </a:rPr>
              <a:t>here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6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#2 - F# modern type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Not my opinion, just have a look at the language space for the last 15 years…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4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20183165-4F44-F641-881A-056FA13481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38600" y="1996289"/>
            <a:ext cx="7188199" cy="17251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E3726-47C1-3242-9696-A8BFC4305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599" y="3982504"/>
            <a:ext cx="7188199" cy="2610801"/>
          </a:xfrm>
        </p:spPr>
        <p:txBody>
          <a:bodyPr vert="horz" lIns="91440" tIns="45720" rIns="91440" bIns="45720" rtlCol="0">
            <a:noAutofit/>
          </a:bodyPr>
          <a:lstStyle/>
          <a:p>
            <a:pPr marL="285750"/>
            <a:r>
              <a:rPr lang="en-US" sz="2000" dirty="0"/>
              <a:t>Any value of </a:t>
            </a:r>
            <a:r>
              <a:rPr lang="en-US" sz="2000" b="1" dirty="0"/>
              <a:t>int</a:t>
            </a:r>
            <a:r>
              <a:rPr lang="en-US" sz="2000" dirty="0"/>
              <a:t> can be affected into </a:t>
            </a:r>
            <a:r>
              <a:rPr lang="en-US" sz="2000" b="1" dirty="0" err="1"/>
              <a:t>SomeNumber</a:t>
            </a:r>
            <a:endParaRPr lang="en-US" sz="2000" dirty="0"/>
          </a:p>
          <a:p>
            <a:pPr marL="285750"/>
            <a:r>
              <a:rPr lang="en-US" sz="2000" dirty="0"/>
              <a:t>Any value of </a:t>
            </a:r>
            <a:r>
              <a:rPr lang="en-US" sz="2000" b="1" dirty="0"/>
              <a:t>string </a:t>
            </a:r>
            <a:r>
              <a:rPr lang="en-US" sz="2000" dirty="0"/>
              <a:t>can be affected to </a:t>
            </a:r>
            <a:r>
              <a:rPr lang="en-US" sz="2000" b="1" dirty="0" err="1"/>
              <a:t>SomeSentence</a:t>
            </a:r>
            <a:endParaRPr lang="en-US" sz="2000" b="1" dirty="0"/>
          </a:p>
          <a:p>
            <a:pPr marL="285750"/>
            <a:r>
              <a:rPr lang="en-US" sz="2000" dirty="0"/>
              <a:t>An object of class </a:t>
            </a:r>
            <a:r>
              <a:rPr lang="en-US" sz="2000" b="1" dirty="0"/>
              <a:t>Something</a:t>
            </a:r>
            <a:r>
              <a:rPr lang="en-US" sz="2000" dirty="0"/>
              <a:t>, can have any combination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</a:t>
            </a:r>
            <a:r>
              <a:rPr lang="en-US" sz="2000" dirty="0"/>
              <a:t> values</a:t>
            </a:r>
          </a:p>
          <a:p>
            <a:pPr marL="285750"/>
            <a:r>
              <a:rPr lang="en-US" sz="2000" dirty="0"/>
              <a:t>We say that </a:t>
            </a:r>
            <a:r>
              <a:rPr lang="en-US" sz="2000" b="1" dirty="0"/>
              <a:t>Something</a:t>
            </a:r>
            <a:r>
              <a:rPr lang="en-US" sz="2000" dirty="0"/>
              <a:t> is a product type of </a:t>
            </a:r>
            <a:r>
              <a:rPr lang="en-US" sz="2000" b="1" dirty="0"/>
              <a:t>int</a:t>
            </a:r>
            <a:r>
              <a:rPr lang="en-US" sz="2000" dirty="0"/>
              <a:t> and </a:t>
            </a:r>
            <a:r>
              <a:rPr lang="en-US" sz="2000" b="1" dirty="0"/>
              <a:t>string </a:t>
            </a:r>
            <a:r>
              <a:rPr lang="en-US" sz="2000" dirty="0"/>
              <a:t>(</a:t>
            </a:r>
            <a:r>
              <a:rPr lang="en-US" sz="2000" b="1" dirty="0"/>
              <a:t>int*string</a:t>
            </a:r>
            <a:r>
              <a:rPr lang="en-US" sz="2000" dirty="0"/>
              <a:t>)</a:t>
            </a:r>
          </a:p>
          <a:p>
            <a:pPr marL="285750"/>
            <a:r>
              <a:rPr lang="en-US" sz="2000" dirty="0"/>
              <a:t>The same is true for </a:t>
            </a:r>
            <a:r>
              <a:rPr lang="en-US" sz="2000" b="1" dirty="0"/>
              <a:t>Tuple&lt;</a:t>
            </a:r>
            <a:r>
              <a:rPr lang="en-US" sz="2000" b="1" dirty="0" err="1"/>
              <a:t>int,string</a:t>
            </a:r>
            <a:r>
              <a:rPr lang="en-US" sz="20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2339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89157E33-4AD8-8C46-86F7-498A04F0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8975" y="2074363"/>
            <a:ext cx="8466484" cy="27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9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Product type</a:t>
            </a:r>
          </a:p>
        </p:txBody>
      </p:sp>
      <p:pic>
        <p:nvPicPr>
          <p:cNvPr id="7" name="Content Placeholder 6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6AC668C0-7E25-084C-9526-5337CD35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32229"/>
            <a:ext cx="7968530" cy="1832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4B525-B61B-1D4B-89D8-AC72A5A6107B}"/>
              </a:ext>
            </a:extLst>
          </p:cNvPr>
          <p:cNvSpPr txBox="1"/>
          <p:nvPr/>
        </p:nvSpPr>
        <p:spPr>
          <a:xfrm>
            <a:off x="4038600" y="1487272"/>
            <a:ext cx="2376488" cy="37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If you wish for a class…</a:t>
            </a:r>
          </a:p>
        </p:txBody>
      </p:sp>
    </p:spTree>
    <p:extLst>
      <p:ext uri="{BB962C8B-B14F-4D97-AF65-F5344CB8AC3E}">
        <p14:creationId xmlns:p14="http://schemas.microsoft.com/office/powerpoint/2010/main" val="96787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– Sum type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BFD3DEE0-096F-2F40-AFDD-C4D1C87BC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44217" y="279990"/>
            <a:ext cx="5627305" cy="47067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573E-3A8E-7846-AF8B-48742ACDB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4217" y="5285920"/>
            <a:ext cx="7188199" cy="12920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In short, a sum type is a type with multiple representations</a:t>
            </a:r>
          </a:p>
          <a:p>
            <a:r>
              <a:rPr lang="en-US" sz="2000" dirty="0"/>
              <a:t>They are called </a:t>
            </a:r>
            <a:r>
              <a:rPr lang="en-US" sz="2000" b="1" dirty="0"/>
              <a:t>Discriminated Union</a:t>
            </a:r>
            <a:r>
              <a:rPr lang="en-US" sz="2000" dirty="0"/>
              <a:t> in </a:t>
            </a:r>
            <a:r>
              <a:rPr lang="en-US" sz="2000" b="1" dirty="0"/>
              <a:t>F#</a:t>
            </a:r>
          </a:p>
          <a:p>
            <a:r>
              <a:rPr lang="en-US" sz="2000" dirty="0"/>
              <a:t>Not a new concept, you’ll find them in TypeScript, Rust, Kotlin…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805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#2 </a:t>
            </a:r>
            <a:r>
              <a:rPr lang="en-US" sz="2600" dirty="0">
                <a:solidFill>
                  <a:srgbClr val="FFFFFF"/>
                </a:solidFill>
              </a:rPr>
              <a:t>-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 type</a:t>
            </a:r>
          </a:p>
        </p:txBody>
      </p:sp>
      <p:pic>
        <p:nvPicPr>
          <p:cNvPr id="28" name="Content Placeholder 27" descr="Text&#10;&#10;Description automatically generated">
            <a:extLst>
              <a:ext uri="{FF2B5EF4-FFF2-40B4-BE49-F238E27FC236}">
                <a16:creationId xmlns:a16="http://schemas.microsoft.com/office/drawing/2014/main" id="{E724F2A6-4B93-E94D-A7A9-21CE2B35C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3305" y="802190"/>
            <a:ext cx="5507039" cy="59873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9B163FB-0019-8245-8BAA-3644F154F737}"/>
              </a:ext>
            </a:extLst>
          </p:cNvPr>
          <p:cNvSpPr/>
          <p:nvPr/>
        </p:nvSpPr>
        <p:spPr>
          <a:xfrm>
            <a:off x="4443305" y="424318"/>
            <a:ext cx="4813817" cy="47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i="1" dirty="0"/>
              <a:t>No sum type in C#, but you got Polymorphism…</a:t>
            </a:r>
          </a:p>
        </p:txBody>
      </p:sp>
    </p:spTree>
    <p:extLst>
      <p:ext uri="{BB962C8B-B14F-4D97-AF65-F5344CB8AC3E}">
        <p14:creationId xmlns:p14="http://schemas.microsoft.com/office/powerpoint/2010/main" val="5035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Or why declaring fields / properties as </a:t>
            </a:r>
            <a:r>
              <a:rPr lang="en-US" b="1" i="1" dirty="0" err="1">
                <a:solidFill>
                  <a:schemeClr val="bg2">
                    <a:lumMod val="75000"/>
                  </a:schemeClr>
                </a:solidFill>
              </a:rPr>
              <a:t>readonly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 is not enough.</a:t>
            </a:r>
          </a:p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…yes, it’s a very big deal, go have a look at C# 9 records or Immutable collections…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5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5DE9BB-F19F-184F-9F7C-A50B42CB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“Point of view is worth 80 IQ points”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2E419C-CB79-4040-8E5A-DF95EFAB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Alan Key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81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#3 - F# is immutable by default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Far less complicated to write concurrent code in F#</a:t>
            </a:r>
          </a:p>
          <a:p>
            <a:r>
              <a:rPr lang="en-GB" dirty="0">
                <a:solidFill>
                  <a:schemeClr val="bg1"/>
                </a:solidFill>
              </a:rPr>
              <a:t>Declaration is initialisation =&gt; In F#, you never question if the value is present but only what the value is</a:t>
            </a:r>
          </a:p>
          <a:p>
            <a:r>
              <a:rPr lang="en-GB" dirty="0">
                <a:solidFill>
                  <a:schemeClr val="bg1"/>
                </a:solidFill>
              </a:rPr>
              <a:t>F# supports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>
                <a:solidFill>
                  <a:schemeClr val="bg1"/>
                </a:solidFill>
              </a:rPr>
              <a:t> for compatibility with C# and the .NET platform</a:t>
            </a: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no implicit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assignation is done =&gt; You want a </a:t>
            </a:r>
            <a:r>
              <a:rPr lang="en-GB" sz="2800" b="1" dirty="0">
                <a:solidFill>
                  <a:schemeClr val="bg1"/>
                </a:solidFill>
              </a:rPr>
              <a:t>null</a:t>
            </a:r>
            <a:r>
              <a:rPr lang="en-GB" sz="2800" dirty="0">
                <a:solidFill>
                  <a:schemeClr val="bg1"/>
                </a:solidFill>
              </a:rPr>
              <a:t> value, you make it </a:t>
            </a:r>
            <a:r>
              <a:rPr lang="en-GB" sz="2800" u="sng" dirty="0">
                <a:solidFill>
                  <a:schemeClr val="bg1"/>
                </a:solidFill>
              </a:rPr>
              <a:t>explicit</a:t>
            </a:r>
            <a:endParaRPr lang="en-GB" sz="2800" dirty="0">
              <a:solidFill>
                <a:schemeClr val="bg1"/>
              </a:solidFill>
            </a:endParaRPr>
          </a:p>
          <a:p>
            <a:pPr lvl="1"/>
            <a:r>
              <a:rPr lang="en-GB" sz="2800" dirty="0">
                <a:solidFill>
                  <a:schemeClr val="bg1"/>
                </a:solidFill>
              </a:rPr>
              <a:t>pure F# types are not nullable (still usable in C#)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1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#3 - F# is immutable by default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9789A-D3D1-4B45-A54A-943E1848D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8600" y="1487272"/>
            <a:ext cx="7188199" cy="181502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3101" y="3555709"/>
            <a:ext cx="7839173" cy="7429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Why the 'buzz' on immutability ? Have a look at 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@KevlinHenney presentation on </a:t>
            </a:r>
            <a:r>
              <a:rPr lang="en-US" sz="2200" i="1" dirty="0" err="1">
                <a:solidFill>
                  <a:schemeClr val="bg2">
                    <a:lumMod val="75000"/>
                  </a:schemeClr>
                </a:solidFill>
                <a:hlinkClick r:id="rId4"/>
              </a:rPr>
              <a:t>Ncraft</a:t>
            </a:r>
            <a:r>
              <a:rPr lang="en-US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 2018</a:t>
            </a:r>
            <a:endParaRPr lang="en-US" sz="2200" i="1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699609-DB40-4D26-B9BC-80D6C147C14D}"/>
              </a:ext>
            </a:extLst>
          </p:cNvPr>
          <p:cNvSpPr txBox="1"/>
          <p:nvPr/>
        </p:nvSpPr>
        <p:spPr>
          <a:xfrm>
            <a:off x="3961615" y="104918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Of course if mutability is what you want ...</a:t>
            </a:r>
          </a:p>
        </p:txBody>
      </p:sp>
    </p:spTree>
    <p:extLst>
      <p:ext uri="{BB962C8B-B14F-4D97-AF65-F5344CB8AC3E}">
        <p14:creationId xmlns:p14="http://schemas.microsoft.com/office/powerpoint/2010/main" val="2686985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…it’s also a very big deal, that’s why C# 8 introduced it as well.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8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81F2DA0-BE73-0345-BBEE-2E572283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4588" y="2074363"/>
            <a:ext cx="7188199" cy="352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508E9CE-EF9B-C547-B7B6-342E87523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88503"/>
            <a:ext cx="7188199" cy="26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3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#4 - Pattern matching</a:t>
            </a:r>
          </a:p>
        </p:txBody>
      </p:sp>
      <p:pic>
        <p:nvPicPr>
          <p:cNvPr id="7" name="Content Placeholder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E7C40B49-3B13-E14C-8506-772DEF85D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8600" y="2074363"/>
            <a:ext cx="7188199" cy="197675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11561C1-384E-48A4-A9EF-42B851D2A532}"/>
              </a:ext>
            </a:extLst>
          </p:cNvPr>
          <p:cNvSpPr txBox="1"/>
          <p:nvPr/>
        </p:nvSpPr>
        <p:spPr>
          <a:xfrm>
            <a:off x="4038599" y="4242310"/>
            <a:ext cx="7188199" cy="911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F# allows for much more, you can check out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4"/>
              </a:rPr>
              <a:t>Microsoft doc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on this or the excellent site of </a:t>
            </a:r>
            <a:r>
              <a:rPr lang="en-GB" sz="2200" b="1" i="1" dirty="0">
                <a:solidFill>
                  <a:schemeClr val="bg2">
                    <a:lumMod val="75000"/>
                  </a:schemeClr>
                </a:solidFill>
              </a:rPr>
              <a:t>Scott </a:t>
            </a:r>
            <a:r>
              <a:rPr lang="en-GB" sz="2200" b="1" i="1" dirty="0" err="1">
                <a:solidFill>
                  <a:schemeClr val="bg2">
                    <a:lumMod val="75000"/>
                  </a:schemeClr>
                </a:solidFill>
              </a:rPr>
              <a:t>Wlaschin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: 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  <a:hlinkClick r:id="rId5"/>
              </a:rPr>
              <a:t>F# for fun and profit</a:t>
            </a:r>
            <a:r>
              <a:rPr lang="en-GB" sz="2200" i="1" dirty="0">
                <a:solidFill>
                  <a:schemeClr val="bg2">
                    <a:lumMod val="75000"/>
                  </a:schemeClr>
                </a:solidFill>
              </a:rPr>
              <a:t> on the subject</a:t>
            </a:r>
          </a:p>
        </p:txBody>
      </p:sp>
    </p:spTree>
    <p:extLst>
      <p:ext uri="{BB962C8B-B14F-4D97-AF65-F5344CB8AC3E}">
        <p14:creationId xmlns:p14="http://schemas.microsoft.com/office/powerpoint/2010/main" val="821217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#5 – F# is interactive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i="1" dirty="0">
                <a:solidFill>
                  <a:schemeClr val="bg2">
                    <a:lumMod val="75000"/>
                  </a:schemeClr>
                </a:solidFill>
              </a:rPr>
              <a:t>…work on .NET while feeling like a JS developer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352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#5 – F# is interactive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2"/>
            <a:ext cx="10515600" cy="3801681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F# has a REPL call FSI for F# Interactive</a:t>
            </a:r>
          </a:p>
          <a:p>
            <a:r>
              <a:rPr lang="en-GB" sz="2400" dirty="0">
                <a:solidFill>
                  <a:schemeClr val="bg1"/>
                </a:solidFill>
              </a:rPr>
              <a:t>FSI has full on all major IDE for a while now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Visual Studio, Rider, </a:t>
            </a:r>
            <a:r>
              <a:rPr lang="en-GB" dirty="0" err="1">
                <a:solidFill>
                  <a:schemeClr val="bg1"/>
                </a:solidFill>
              </a:rPr>
              <a:t>VsCode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REPL is useful: ask Python and JavaScript developers or just watch the </a:t>
            </a:r>
            <a:r>
              <a:rPr lang="en-GB" sz="2400" dirty="0" err="1">
                <a:solidFill>
                  <a:schemeClr val="bg1"/>
                </a:solidFill>
              </a:rPr>
              <a:t>CScript</a:t>
            </a:r>
            <a:r>
              <a:rPr lang="en-GB" sz="2400" dirty="0">
                <a:solidFill>
                  <a:schemeClr val="bg1"/>
                </a:solidFill>
              </a:rPr>
              <a:t> initiative from MS…</a:t>
            </a:r>
          </a:p>
          <a:p>
            <a:r>
              <a:rPr lang="en-GB" sz="2400" dirty="0">
                <a:solidFill>
                  <a:schemeClr val="bg1"/>
                </a:solidFill>
              </a:rPr>
              <a:t>Useful how ?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create scripts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 to test some cases and load production DLLs to see exactly what's happening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 can write code, load it and try it directly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Let’s code!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064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93FB75-D9A4-B84B-B0A6-F7693BF6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3" y="2239693"/>
            <a:ext cx="8486775" cy="3357405"/>
          </a:xfrm>
        </p:spPr>
      </p:pic>
    </p:spTree>
    <p:extLst>
      <p:ext uri="{BB962C8B-B14F-4D97-AF65-F5344CB8AC3E}">
        <p14:creationId xmlns:p14="http://schemas.microsoft.com/office/powerpoint/2010/main" val="86400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98558"/>
            <a:ext cx="7915856" cy="58608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4400" b="1" dirty="0">
                <a:solidFill>
                  <a:schemeClr val="bg1"/>
                </a:solidFill>
              </a:rPr>
              <a:t>General purpose language on .NET designed by Don Syme, from Microsoft Research</a:t>
            </a:r>
          </a:p>
        </p:txBody>
      </p:sp>
    </p:spTree>
    <p:extLst>
      <p:ext uri="{BB962C8B-B14F-4D97-AF65-F5344CB8AC3E}">
        <p14:creationId xmlns:p14="http://schemas.microsoft.com/office/powerpoint/2010/main" val="354495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5640755B-69EA-814F-8CC5-3DAED10FD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398" y="2107803"/>
            <a:ext cx="9205203" cy="2642394"/>
          </a:xfrm>
        </p:spPr>
      </p:pic>
    </p:spTree>
    <p:extLst>
      <p:ext uri="{BB962C8B-B14F-4D97-AF65-F5344CB8AC3E}">
        <p14:creationId xmlns:p14="http://schemas.microsoft.com/office/powerpoint/2010/main" val="2300790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DE8AD5F-E6AB-4441-A830-A2C877986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562" y="1690688"/>
            <a:ext cx="6678613" cy="4339467"/>
          </a:xfrm>
        </p:spPr>
      </p:pic>
    </p:spTree>
    <p:extLst>
      <p:ext uri="{BB962C8B-B14F-4D97-AF65-F5344CB8AC3E}">
        <p14:creationId xmlns:p14="http://schemas.microsoft.com/office/powerpoint/2010/main" val="431671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Content Placeholder 19" descr="Text&#10;&#10;Description automatically generated">
            <a:extLst>
              <a:ext uri="{FF2B5EF4-FFF2-40B4-BE49-F238E27FC236}">
                <a16:creationId xmlns:a16="http://schemas.microsoft.com/office/drawing/2014/main" id="{0843AB3D-E2AA-3147-A60A-D9A9FBB5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560" y="1690688"/>
            <a:ext cx="7114880" cy="5119106"/>
          </a:xfrm>
        </p:spPr>
      </p:pic>
    </p:spTree>
    <p:extLst>
      <p:ext uri="{BB962C8B-B14F-4D97-AF65-F5344CB8AC3E}">
        <p14:creationId xmlns:p14="http://schemas.microsoft.com/office/powerpoint/2010/main" val="114016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F# Samples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82E853E-6D2A-0F49-8EF6-CAB643C6E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655" y="2057400"/>
            <a:ext cx="9700690" cy="4131469"/>
          </a:xfrm>
        </p:spPr>
      </p:pic>
    </p:spTree>
    <p:extLst>
      <p:ext uri="{BB962C8B-B14F-4D97-AF65-F5344CB8AC3E}">
        <p14:creationId xmlns:p14="http://schemas.microsoft.com/office/powerpoint/2010/main" val="37186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In short…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Basics of Functional Programming are everywhere, it is not an option to be blind to it anymore</a:t>
            </a:r>
          </a:p>
          <a:p>
            <a:r>
              <a:rPr lang="en-GB" sz="3000" dirty="0">
                <a:solidFill>
                  <a:schemeClr val="bg1"/>
                </a:solidFill>
              </a:rPr>
              <a:t>C# is not dead and it continues to evolve… however having another point of view can only make you better at what you do…</a:t>
            </a:r>
          </a:p>
          <a:p>
            <a:r>
              <a:rPr lang="en-GB" sz="3000" dirty="0">
                <a:solidFill>
                  <a:schemeClr val="bg1"/>
                </a:solidFill>
              </a:rPr>
              <a:t>F# is not that big of a stretch since it is still </a:t>
            </a:r>
            <a:r>
              <a:rPr lang="en-GB" sz="3000" b="1" u="sng" dirty="0">
                <a:solidFill>
                  <a:schemeClr val="bg1"/>
                </a:solidFill>
              </a:rPr>
              <a:t>.NET</a:t>
            </a:r>
            <a:r>
              <a:rPr lang="en-GB" sz="3000" dirty="0">
                <a:solidFill>
                  <a:schemeClr val="bg1"/>
                </a:solidFill>
              </a:rPr>
              <a:t> and it is has really mature ecosystem</a:t>
            </a:r>
          </a:p>
          <a:p>
            <a:pPr marL="0" indent="0">
              <a:buNone/>
            </a:pPr>
            <a:endParaRPr lang="en-GB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6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DC00CF-BE0D-A44A-8325-A4ED88A9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24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886F1-CB4A-4FC1-AAA7-9402B0D0D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2B7B97-C3EE-4AEE-A61F-AFA873FE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013557" y="0"/>
            <a:ext cx="1017844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2A6B-44D9-D746-952F-83A71750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87" y="1635358"/>
            <a:ext cx="2752344" cy="2706624"/>
          </a:xfrm>
          <a:prstGeom prst="ellipse">
            <a:avLst/>
          </a:prstGeom>
          <a:solidFill>
            <a:schemeClr val="bg1"/>
          </a:solidFill>
          <a:ln w="174625" cmpd="thinThick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GB" sz="2600" dirty="0"/>
              <a:t>What is F#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C52-AFEC-6240-9DF8-F7612BB6C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18" y="487925"/>
            <a:ext cx="7915856" cy="5860883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Strongly, statically typed, open sourced and cross platform language from Microsoft with deep inference</a:t>
            </a:r>
          </a:p>
          <a:p>
            <a:r>
              <a:rPr lang="en-GB" sz="3000" dirty="0">
                <a:solidFill>
                  <a:schemeClr val="bg1"/>
                </a:solidFill>
              </a:rPr>
              <a:t>1.0 appeared on 2005 ( older than: GO, Rust, Kotlin, Typescript ...) </a:t>
            </a:r>
          </a:p>
          <a:p>
            <a:r>
              <a:rPr lang="en-GB" sz="3000" dirty="0">
                <a:solidFill>
                  <a:schemeClr val="bg1"/>
                </a:solidFill>
              </a:rPr>
              <a:t>Heavily influenced by ML, </a:t>
            </a:r>
            <a:r>
              <a:rPr lang="en-GB" sz="3000" dirty="0" err="1">
                <a:solidFill>
                  <a:schemeClr val="bg1"/>
                </a:solidFill>
              </a:rPr>
              <a:t>OCaml</a:t>
            </a:r>
            <a:r>
              <a:rPr lang="en-GB" sz="3000" dirty="0">
                <a:solidFill>
                  <a:schemeClr val="bg1"/>
                </a:solidFill>
              </a:rPr>
              <a:t>, Haskell, C# &amp; others</a:t>
            </a:r>
          </a:p>
          <a:p>
            <a:r>
              <a:rPr lang="en-GB" sz="3000" dirty="0">
                <a:solidFill>
                  <a:schemeClr val="bg1"/>
                </a:solidFill>
              </a:rPr>
              <a:t>Multi-paradigm language : functional (by default), imperative and object-oriented</a:t>
            </a:r>
          </a:p>
          <a:p>
            <a:r>
              <a:rPr lang="en-GB" sz="3000" dirty="0">
                <a:solidFill>
                  <a:schemeClr val="bg1"/>
                </a:solidFill>
              </a:rPr>
              <a:t>Fully supported by .NET &amp; Mono. Also compiles to JavaScript</a:t>
            </a:r>
          </a:p>
        </p:txBody>
      </p:sp>
    </p:spTree>
    <p:extLst>
      <p:ext uri="{BB962C8B-B14F-4D97-AF65-F5344CB8AC3E}">
        <p14:creationId xmlns:p14="http://schemas.microsoft.com/office/powerpoint/2010/main" val="23418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98762-351C-C14A-A36F-F195185F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About functional paradigm…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72BB3-D054-7848-AC8B-717432E7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vs Object is a myth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Those are two different things with pros and cons…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is old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Theory has been around since 1930’s and first functional language appeared in the 50’s, also functional paradigm been spreading for a while now: C#, Java, Kotlin, Rust 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62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No need for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deliver production ready software</a:t>
            </a:r>
          </a:p>
          <a:p>
            <a:pPr algn="ctr"/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…to use most functional programming languages, F# included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B0B2E-FC83-9949-A534-87EF6DE7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paradigm focus 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7A55-99DE-9443-A2CB-C3E16FD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i="1" dirty="0">
                <a:solidFill>
                  <a:schemeClr val="bg2">
                    <a:lumMod val="75000"/>
                  </a:schemeClr>
                </a:solidFill>
              </a:rPr>
              <a:t>…while Object Oriented paradigm focus on structure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889</Words>
  <Application>Microsoft Office PowerPoint</Application>
  <PresentationFormat>Grand écran</PresentationFormat>
  <Paragraphs>93</Paragraphs>
  <Slides>35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Why F# ?</vt:lpstr>
      <vt:lpstr>“Point of view is worth 80 IQ points”</vt:lpstr>
      <vt:lpstr>What is F# ?</vt:lpstr>
      <vt:lpstr>What is F# ?</vt:lpstr>
      <vt:lpstr>About functional paradigm…</vt:lpstr>
      <vt:lpstr>Functional vs Object is a myth</vt:lpstr>
      <vt:lpstr>Functional paradigm is old</vt:lpstr>
      <vt:lpstr>No need for math</vt:lpstr>
      <vt:lpstr>Functional paradigm focus on data</vt:lpstr>
      <vt:lpstr>5 reasons to have a hard look at F#</vt:lpstr>
      <vt:lpstr>#1 - F# is still .NET</vt:lpstr>
      <vt:lpstr>#1 - F# is still .NET</vt:lpstr>
      <vt:lpstr>#2 - F# modern type system</vt:lpstr>
      <vt:lpstr>#2 – Product type</vt:lpstr>
      <vt:lpstr>#2 – Product type</vt:lpstr>
      <vt:lpstr>#2 – Product type</vt:lpstr>
      <vt:lpstr>#2 – Sum type</vt:lpstr>
      <vt:lpstr>#2 - Sum type</vt:lpstr>
      <vt:lpstr>#3 - F# is immutable by default</vt:lpstr>
      <vt:lpstr>#3 - F# is immutable by default</vt:lpstr>
      <vt:lpstr>#3 - F# is immutable by default</vt:lpstr>
      <vt:lpstr>#4 - Pattern matching</vt:lpstr>
      <vt:lpstr>#4 - Pattern matching</vt:lpstr>
      <vt:lpstr>#4 - Pattern matching</vt:lpstr>
      <vt:lpstr>#4 - Pattern matching</vt:lpstr>
      <vt:lpstr>#5 – F# is interactive</vt:lpstr>
      <vt:lpstr>#5 – F# is interactive</vt:lpstr>
      <vt:lpstr>Let’s code!</vt:lpstr>
      <vt:lpstr>F# Samples</vt:lpstr>
      <vt:lpstr>F# Samples</vt:lpstr>
      <vt:lpstr>F# Samples</vt:lpstr>
      <vt:lpstr>F# Samples</vt:lpstr>
      <vt:lpstr>F# Samples</vt:lpstr>
      <vt:lpstr>In short…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F# ?</dc:title>
  <dc:creator>Aly-Bocar Cissé</dc:creator>
  <cp:lastModifiedBy>Aly-Bocar Cissé</cp:lastModifiedBy>
  <cp:revision>31</cp:revision>
  <dcterms:created xsi:type="dcterms:W3CDTF">2021-10-29T18:37:06Z</dcterms:created>
  <dcterms:modified xsi:type="dcterms:W3CDTF">2021-11-14T13:30:14Z</dcterms:modified>
</cp:coreProperties>
</file>