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302" r:id="rId14"/>
    <p:sldId id="266" r:id="rId15"/>
    <p:sldId id="267" r:id="rId16"/>
    <p:sldId id="268" r:id="rId17"/>
    <p:sldId id="270" r:id="rId18"/>
    <p:sldId id="303" r:id="rId19"/>
    <p:sldId id="272" r:id="rId20"/>
    <p:sldId id="271" r:id="rId21"/>
    <p:sldId id="274" r:id="rId22"/>
    <p:sldId id="273" r:id="rId23"/>
    <p:sldId id="294" r:id="rId24"/>
    <p:sldId id="275" r:id="rId25"/>
    <p:sldId id="276" r:id="rId26"/>
    <p:sldId id="277" r:id="rId27"/>
    <p:sldId id="279" r:id="rId28"/>
    <p:sldId id="278" r:id="rId29"/>
    <p:sldId id="281" r:id="rId30"/>
    <p:sldId id="282" r:id="rId31"/>
    <p:sldId id="286" r:id="rId32"/>
    <p:sldId id="289" r:id="rId33"/>
    <p:sldId id="290" r:id="rId34"/>
    <p:sldId id="291" r:id="rId35"/>
    <p:sldId id="292" r:id="rId36"/>
    <p:sldId id="293" r:id="rId37"/>
    <p:sldId id="284" r:id="rId38"/>
    <p:sldId id="285" r:id="rId39"/>
    <p:sldId id="295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68477" autoAdjust="0"/>
  </p:normalViewPr>
  <p:slideViewPr>
    <p:cSldViewPr snapToGrid="0" snapToObjects="1">
      <p:cViewPr varScale="1">
        <p:scale>
          <a:sx n="104" d="100"/>
          <a:sy n="104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1CE2-A019-41CB-AAB6-3FFF1047309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0D57-AB5A-4F11-BDEC-B23D5745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E7B6A-5979-7978-B8FF-E85A080B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9407E9-0543-D383-A682-728B52826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139A4E-6521-6D16-E601-2B0EF456A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45C94-9253-9EFB-0F10-1CD3E0B2E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://videos.ncrafts.io/video/27683251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hyperlink" Target="https://fsharpforfunandprofit.com/posts/conciseness-pattern-matching/" TargetMode="External"/><Relationship Id="rId4" Type="http://schemas.openxmlformats.org/officeDocument/2006/relationships/hyperlink" Target="https://docs.microsoft.com/en-us/dotnet/fsharp/language-reference/pattern-match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.buil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sense-tech/a-look-at-the-functional-core-and-imperative-shell-pattern-be2498da153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mbneto?source=post_page-----be2498da153a--------------------------------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Aly-Bocar CISSE on </a:t>
            </a:r>
            <a:r>
              <a:rPr lang="en-US" dirty="0"/>
              <a:t>November 2021</a:t>
            </a:r>
          </a:p>
          <a:p>
            <a:r>
              <a:rPr lang="en-US" dirty="0"/>
              <a:t>Updated on October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C# in my F#...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64057" y="1487272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057" y="3672812"/>
            <a:ext cx="7376491" cy="15684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Same constraints as VB.NET</a:t>
            </a:r>
          </a:p>
          <a:p>
            <a:pPr lvl="1"/>
            <a:r>
              <a:rPr lang="en-US" sz="2000" dirty="0"/>
              <a:t>Anything written in C# can be used in F#</a:t>
            </a:r>
          </a:p>
          <a:p>
            <a:pPr lvl="1"/>
            <a:r>
              <a:rPr lang="en-US" sz="2000" dirty="0"/>
              <a:t>The reverse is true for all F# features not depending on the compiler</a:t>
            </a:r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A10FE-600C-8BB4-8EC1-F1FF7CD9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2180CD-73D9-BD26-8307-0EEDB5F2B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C4012-CC98-1FC3-885B-01129DFF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EF5F1-EDBB-CCD7-37FE-FE638BC87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66326" y="513319"/>
            <a:ext cx="9919166" cy="53190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FF073-8F1E-863D-52D3-1714B492D171}"/>
              </a:ext>
            </a:extLst>
          </p:cNvPr>
          <p:cNvSpPr txBox="1"/>
          <p:nvPr/>
        </p:nvSpPr>
        <p:spPr>
          <a:xfrm>
            <a:off x="3551110" y="5975349"/>
            <a:ext cx="374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have a look deeper look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11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 my opinion, just have a look at the language space for the last 15 to 20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1725167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 instance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, like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int*string</a:t>
            </a:r>
            <a:r>
              <a:rPr lang="en-US" sz="2000" dirty="0"/>
              <a:t>) 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8975" y="2074363"/>
            <a:ext cx="8466484" cy="2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968530" cy="183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1487272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EC265-5A67-42DF-C39C-235F07FA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85A906-4C97-C85B-C926-7039D8009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00C65-3A7A-0939-17A0-752E4BC8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82E0-3A64-B9B8-40F0-3571AB96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9745" y="1996288"/>
            <a:ext cx="7188199" cy="1725167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 sum type allows for DIFFERENT representations for a type</a:t>
            </a:r>
          </a:p>
          <a:p>
            <a:pPr marL="285750"/>
            <a:r>
              <a:rPr lang="en-US" sz="2000" dirty="0"/>
              <a:t>For example, you can represent in math a complex number as follow :</a:t>
            </a:r>
          </a:p>
          <a:p>
            <a:pPr marL="742950" lvl="1"/>
            <a:r>
              <a:rPr lang="en-US" sz="1600" b="1" dirty="0"/>
              <a:t>𝚛 𝜃𝚒</a:t>
            </a:r>
          </a:p>
          <a:p>
            <a:pPr marL="742950" lvl="1"/>
            <a:r>
              <a:rPr lang="en-US" sz="1600" b="1" dirty="0"/>
              <a:t>𝚊 + 𝚋 𝚒</a:t>
            </a:r>
          </a:p>
        </p:txBody>
      </p:sp>
    </p:spTree>
    <p:extLst>
      <p:ext uri="{BB962C8B-B14F-4D97-AF65-F5344CB8AC3E}">
        <p14:creationId xmlns:p14="http://schemas.microsoft.com/office/powerpoint/2010/main" val="33625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809182"/>
            <a:ext cx="6438010" cy="53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305" y="802190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443305" y="424318"/>
            <a:ext cx="4813817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#2 – Sum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short, a sum type is a type with multiple representations</a:t>
            </a:r>
          </a:p>
          <a:p>
            <a:r>
              <a:rPr lang="en-US" dirty="0">
                <a:solidFill>
                  <a:schemeClr val="bg1"/>
                </a:solidFill>
              </a:rPr>
              <a:t>They are called </a:t>
            </a:r>
            <a:r>
              <a:rPr lang="en-US" b="1" dirty="0">
                <a:solidFill>
                  <a:schemeClr val="bg1"/>
                </a:solidFill>
              </a:rPr>
              <a:t>Discriminated Union </a:t>
            </a:r>
            <a:r>
              <a:rPr lang="en-US" dirty="0">
                <a:solidFill>
                  <a:schemeClr val="bg1"/>
                </a:solidFill>
              </a:rPr>
              <a:t>in F#</a:t>
            </a:r>
          </a:p>
          <a:p>
            <a:r>
              <a:rPr lang="en-US" dirty="0">
                <a:solidFill>
                  <a:schemeClr val="bg1"/>
                </a:solidFill>
              </a:rPr>
              <a:t>Not a new concept, you’ll find them in TypeScript, Rust, Kotlin…</a:t>
            </a:r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…yes, it’s a very big deal, have a look at C# 9 records or Immutable collections…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dirty="0">
                <a:solidFill>
                  <a:schemeClr val="bg1"/>
                </a:solidFill>
              </a:rPr>
              <a:t>Initialisation is at declaration</a:t>
            </a:r>
          </a:p>
          <a:p>
            <a:r>
              <a:rPr lang="en-GB" dirty="0">
                <a:solidFill>
                  <a:schemeClr val="bg1"/>
                </a:solidFill>
              </a:rPr>
              <a:t>F# supports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>
                <a:solidFill>
                  <a:schemeClr val="bg1"/>
                </a:solidFill>
              </a:rPr>
              <a:t> for compatibility with the .NET runtime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no implicit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assignation is done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only pure F# types are not nullable (still usable in C#)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697440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3791379"/>
            <a:ext cx="7839173" cy="74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Immutability have very nice properties but also some cons, have a look at 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@KevlinHenney presentation at </a:t>
            </a:r>
            <a:r>
              <a:rPr lang="en-US" sz="2200" i="1" dirty="0" err="1">
                <a:solidFill>
                  <a:schemeClr val="bg2">
                    <a:lumMod val="75000"/>
                  </a:schemeClr>
                </a:solidFill>
                <a:hlinkClick r:id="rId4"/>
              </a:rPr>
              <a:t>Ncraft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 2018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 on the subject…</a:t>
            </a:r>
          </a:p>
          <a:p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699609-DB40-4D26-B9BC-80D6C147C14D}"/>
              </a:ext>
            </a:extLst>
          </p:cNvPr>
          <p:cNvSpPr txBox="1"/>
          <p:nvPr/>
        </p:nvSpPr>
        <p:spPr>
          <a:xfrm>
            <a:off x="4038600" y="1241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mutability is what you want or need ...</a:t>
            </a:r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…powerful and expressive 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588" y="2074363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74363"/>
            <a:ext cx="7188199" cy="19767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1561C1-384E-48A4-A9EF-42B851D2A532}"/>
              </a:ext>
            </a:extLst>
          </p:cNvPr>
          <p:cNvSpPr txBox="1"/>
          <p:nvPr/>
        </p:nvSpPr>
        <p:spPr>
          <a:xfrm>
            <a:off x="4038599" y="4242310"/>
            <a:ext cx="7650638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F# allows for much more, you can check out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Microsoft doc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or the excellent site of </a:t>
            </a:r>
            <a:r>
              <a:rPr lang="en-GB" sz="2200" b="1" i="1" dirty="0">
                <a:solidFill>
                  <a:schemeClr val="bg2">
                    <a:lumMod val="75000"/>
                  </a:schemeClr>
                </a:solidFill>
              </a:rPr>
              <a:t>Scott </a:t>
            </a:r>
            <a:r>
              <a:rPr lang="en-GB" sz="2200" b="1" i="1" dirty="0" err="1">
                <a:solidFill>
                  <a:schemeClr val="bg2">
                    <a:lumMod val="75000"/>
                  </a:schemeClr>
                </a:solidFill>
              </a:rPr>
              <a:t>Wlaschin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5"/>
              </a:rPr>
              <a:t>F# for fun and profit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…work on .NET while feeling like a JS developer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114" y="1835712"/>
            <a:ext cx="7915856" cy="23059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on .NET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80168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has a REPL call FSI</a:t>
            </a:r>
          </a:p>
          <a:p>
            <a:r>
              <a:rPr lang="en-GB" sz="2400" dirty="0">
                <a:solidFill>
                  <a:schemeClr val="bg1"/>
                </a:solidFill>
              </a:rPr>
              <a:t>FSI is supported on all major IDE for a while now</a:t>
            </a:r>
          </a:p>
          <a:p>
            <a:r>
              <a:rPr lang="en-GB" sz="2400" dirty="0">
                <a:solidFill>
                  <a:schemeClr val="bg1"/>
                </a:solidFill>
              </a:rPr>
              <a:t>REPL is useful: ask Python and JavaScript developers or just dig into the history of the </a:t>
            </a:r>
            <a:r>
              <a:rPr lang="en-GB" sz="2400" dirty="0" err="1">
                <a:solidFill>
                  <a:schemeClr val="bg1"/>
                </a:solidFill>
              </a:rPr>
              <a:t>CScript</a:t>
            </a:r>
            <a:r>
              <a:rPr lang="en-GB" sz="2400" dirty="0">
                <a:solidFill>
                  <a:schemeClr val="bg1"/>
                </a:solidFill>
              </a:rPr>
              <a:t> initiative from MS…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create scripts (</a:t>
            </a:r>
            <a:r>
              <a:rPr lang="en-GB" dirty="0">
                <a:solidFill>
                  <a:schemeClr val="bg1"/>
                </a:solidFill>
                <a:hlinkClick r:id="rId3"/>
              </a:rPr>
              <a:t>FAKE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 and try it directly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test use cases with DLLs from production to see what's happening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see some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93FB75-D9A4-B84B-B0A6-F7693BF6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2239693"/>
            <a:ext cx="8486775" cy="3357405"/>
          </a:xfrm>
        </p:spPr>
      </p:pic>
    </p:spTree>
    <p:extLst>
      <p:ext uri="{BB962C8B-B14F-4D97-AF65-F5344CB8AC3E}">
        <p14:creationId xmlns:p14="http://schemas.microsoft.com/office/powerpoint/2010/main" val="86400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F# has been production ready for a while now…</a:t>
            </a:r>
          </a:p>
          <a:p>
            <a:r>
              <a:rPr lang="en-GB" sz="3000" dirty="0">
                <a:solidFill>
                  <a:schemeClr val="bg1"/>
                </a:solidFill>
              </a:rPr>
              <a:t>C# is not dead and will continues to evolve… F# is just another option on the .NET platform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has influenced C# for at least a decade now…</a:t>
            </a:r>
          </a:p>
          <a:p>
            <a:pPr marL="0" indent="0">
              <a:buNone/>
            </a:pPr>
            <a:endParaRPr lang="en-GB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Questions ?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402DB-ADF2-1112-7F3F-9EAAF058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2F266D-D10C-7CF4-8DC8-6FE6C7BF5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EEB2F-6577-1D4F-6F3C-0D1884036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AFBC-8708-C59A-6FFE-572E7AC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Want to code?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E40338-FB43-BB36-C40E-4B331917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1AB603-DEB7-1555-8389-C7CF116D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9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87925"/>
            <a:ext cx="7915856" cy="5860883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ML,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Haskell, C# &amp; others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 &amp; Mono. Also compiles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B7EBB-36FE-DC80-FB47-0649996D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A1D5B6BD-0D0F-3053-6951-529A13B1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0504A8D-6967-C73D-C144-2C2A8B8E1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F2B61-9A62-6CDE-DA18-DBE796A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F# Workshop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84627-2A18-8D20-4A08-AD0CE4F3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Let’s code something simple in a realistic production ready software architecture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E7BA51F8-D7A6-13C6-D49E-9530A291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50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347B9-3129-B8A4-D1F2-9D9815A9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875D-5F35-6440-384F-123CCCD9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it about 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D47D0-ED14-4E25-90B1-B09C3BAAC079}"/>
              </a:ext>
            </a:extLst>
          </p:cNvPr>
          <p:cNvSpPr txBox="1"/>
          <p:nvPr/>
        </p:nvSpPr>
        <p:spPr>
          <a:xfrm>
            <a:off x="5403062" y="14872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will implement a simple use case of a Time Tracker </a:t>
            </a:r>
            <a:r>
              <a:rPr lang="en-US" sz="2000" dirty="0" err="1"/>
              <a:t>api</a:t>
            </a:r>
            <a:r>
              <a:rPr lang="en-US" sz="2000" dirty="0"/>
              <a:t> in F# of course.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C277871E-A4FA-0313-E58B-8D0030862FE6}"/>
              </a:ext>
            </a:extLst>
          </p:cNvPr>
          <p:cNvSpPr txBox="1"/>
          <p:nvPr/>
        </p:nvSpPr>
        <p:spPr>
          <a:xfrm>
            <a:off x="5403062" y="2781859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aim here :</a:t>
            </a:r>
          </a:p>
          <a:p>
            <a:r>
              <a:rPr lang="en-US" sz="2000" dirty="0"/>
              <a:t>- to show a software architecture which take full advantage of the functional paradigm</a:t>
            </a:r>
          </a:p>
          <a:p>
            <a:r>
              <a:rPr lang="en-US" sz="2000" dirty="0"/>
              <a:t>- to show what it’s like to write C# code in a real life (like) scenario</a:t>
            </a:r>
          </a:p>
          <a:p>
            <a:r>
              <a:rPr lang="en-US" sz="2000" dirty="0"/>
              <a:t>- to show how to work alongside C#</a:t>
            </a:r>
          </a:p>
        </p:txBody>
      </p:sp>
    </p:spTree>
    <p:extLst>
      <p:ext uri="{BB962C8B-B14F-4D97-AF65-F5344CB8AC3E}">
        <p14:creationId xmlns:p14="http://schemas.microsoft.com/office/powerpoint/2010/main" val="1750078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901FC-E164-644B-5ECA-4894142C2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3277-2EC7-88A8-4DAE-511D3A35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Project Architecture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8D27B5-C4ED-9561-CDA2-8F998A98961B}"/>
              </a:ext>
            </a:extLst>
          </p:cNvPr>
          <p:cNvSpPr txBox="1"/>
          <p:nvPr/>
        </p:nvSpPr>
        <p:spPr>
          <a:xfrm>
            <a:off x="5403062" y="14872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are using here </a:t>
            </a:r>
            <a:r>
              <a:rPr lang="en-US" sz="2000" b="1" dirty="0"/>
              <a:t>Functional Core</a:t>
            </a:r>
            <a:r>
              <a:rPr lang="en-US" sz="2000" dirty="0"/>
              <a:t>/</a:t>
            </a:r>
            <a:r>
              <a:rPr lang="en-US" sz="2000" b="1" dirty="0"/>
              <a:t>Imperative Shell</a:t>
            </a:r>
            <a:r>
              <a:rPr lang="en-US" sz="2000" dirty="0"/>
              <a:t> pattern (or architecture)</a:t>
            </a: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CB94E2DB-4FFF-0E40-D26C-AC3DDCFAA99D}"/>
              </a:ext>
            </a:extLst>
          </p:cNvPr>
          <p:cNvSpPr txBox="1"/>
          <p:nvPr/>
        </p:nvSpPr>
        <p:spPr>
          <a:xfrm>
            <a:off x="5403062" y="2721114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Functional Core is where the business logic (domain) resides. It must be: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free of side effects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fully synchronous</a:t>
            </a: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6BECF0E3-D7DE-759B-C0DC-025AB8E6529A}"/>
              </a:ext>
            </a:extLst>
          </p:cNvPr>
          <p:cNvSpPr txBox="1"/>
          <p:nvPr/>
        </p:nvSpPr>
        <p:spPr>
          <a:xfrm>
            <a:off x="5403062" y="4537900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Imperative Shell is where use cases are implemented using functions from the Core. It’s also where side effects are handled.</a:t>
            </a:r>
          </a:p>
        </p:txBody>
      </p:sp>
    </p:spTree>
    <p:extLst>
      <p:ext uri="{BB962C8B-B14F-4D97-AF65-F5344CB8AC3E}">
        <p14:creationId xmlns:p14="http://schemas.microsoft.com/office/powerpoint/2010/main" val="3510876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E9526-1F34-8199-0254-C903C432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shell&#10;&#10;Description automatically generated">
            <a:extLst>
              <a:ext uri="{FF2B5EF4-FFF2-40B4-BE49-F238E27FC236}">
                <a16:creationId xmlns:a16="http://schemas.microsoft.com/office/drawing/2014/main" id="{265CA459-0768-9964-2507-952D1C33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" y="296584"/>
            <a:ext cx="8006176" cy="6264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533CD-0B78-CDD9-FE9F-A81DA8D91ACA}"/>
              </a:ext>
            </a:extLst>
          </p:cNvPr>
          <p:cNvSpPr txBox="1"/>
          <p:nvPr/>
        </p:nvSpPr>
        <p:spPr>
          <a:xfrm>
            <a:off x="8059722" y="5721178"/>
            <a:ext cx="37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 </a:t>
            </a:r>
            <a:r>
              <a:rPr lang="en-US" dirty="0">
                <a:hlinkClick r:id="rId3"/>
              </a:rPr>
              <a:t>blog post</a:t>
            </a:r>
            <a:r>
              <a:rPr lang="en-US" dirty="0"/>
              <a:t> by </a:t>
            </a:r>
            <a:r>
              <a:rPr lang="en-US" b="0" i="0" u="sng" dirty="0">
                <a:effectLst/>
                <a:latin typeface="sohne"/>
                <a:hlinkClick r:id="rId4"/>
              </a:rPr>
              <a:t>Mario Bittencourt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6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AC3D4-3270-DEEA-47FC-2FEA9E6F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B993B-7CAE-A913-4BC2-864C25F52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1F948-6035-5807-7964-62283650B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9EDF7-2D99-ABD6-F58B-DB75885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do this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7A620-9CBC-8302-0659-9B685841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CDE39D-017C-2735-C250-5A08459D0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Before going further…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a myth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around since the 30’s and first language appeared in the 50’s.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No need for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deliver production ready software</a:t>
            </a:r>
          </a:p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use most functional programming languages, especially F#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988</Words>
  <Application>Microsoft Macintosh PowerPoint</Application>
  <PresentationFormat>Widescreen</PresentationFormat>
  <Paragraphs>117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sohne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a myth</vt:lpstr>
      <vt:lpstr>Functional paradigm is old</vt:lpstr>
      <vt:lpstr>No need for math</vt:lpstr>
      <vt:lpstr>Functional paradigm focus on data</vt:lpstr>
      <vt:lpstr>5 reasons to have a hard look at F#</vt:lpstr>
      <vt:lpstr>#1 - F# is still .NET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– Sum type</vt:lpstr>
      <vt:lpstr>#2 - Sum type</vt:lpstr>
      <vt:lpstr>#2 –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see some code!</vt:lpstr>
      <vt:lpstr>F# Samples</vt:lpstr>
      <vt:lpstr>F# Samples</vt:lpstr>
      <vt:lpstr>F# Samples</vt:lpstr>
      <vt:lpstr>F# Samples</vt:lpstr>
      <vt:lpstr>F# Samples</vt:lpstr>
      <vt:lpstr>In short…</vt:lpstr>
      <vt:lpstr>Thank you !</vt:lpstr>
      <vt:lpstr>Want to code?</vt:lpstr>
      <vt:lpstr>F# Workshop !</vt:lpstr>
      <vt:lpstr>What is it about ?</vt:lpstr>
      <vt:lpstr>Project Architecture</vt:lpstr>
      <vt:lpstr>PowerPoint Presentation</vt:lpstr>
      <vt:lpstr>Let’s do this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44</cp:revision>
  <dcterms:created xsi:type="dcterms:W3CDTF">2021-10-29T18:37:06Z</dcterms:created>
  <dcterms:modified xsi:type="dcterms:W3CDTF">2024-10-04T21:01:28Z</dcterms:modified>
</cp:coreProperties>
</file>