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302" r:id="rId14"/>
    <p:sldId id="266" r:id="rId15"/>
    <p:sldId id="267" r:id="rId16"/>
    <p:sldId id="268" r:id="rId17"/>
    <p:sldId id="270" r:id="rId18"/>
    <p:sldId id="272" r:id="rId19"/>
    <p:sldId id="274" r:id="rId20"/>
    <p:sldId id="271" r:id="rId21"/>
    <p:sldId id="273" r:id="rId22"/>
    <p:sldId id="294" r:id="rId23"/>
    <p:sldId id="275" r:id="rId24"/>
    <p:sldId id="276" r:id="rId25"/>
    <p:sldId id="277" r:id="rId26"/>
    <p:sldId id="279" r:id="rId27"/>
    <p:sldId id="278" r:id="rId28"/>
    <p:sldId id="281" r:id="rId29"/>
    <p:sldId id="282" r:id="rId30"/>
    <p:sldId id="286" r:id="rId31"/>
    <p:sldId id="289" r:id="rId32"/>
    <p:sldId id="290" r:id="rId33"/>
    <p:sldId id="291" r:id="rId34"/>
    <p:sldId id="292" r:id="rId35"/>
    <p:sldId id="293" r:id="rId36"/>
    <p:sldId id="284" r:id="rId37"/>
    <p:sldId id="285" r:id="rId38"/>
    <p:sldId id="295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68477" autoAdjust="0"/>
  </p:normalViewPr>
  <p:slideViewPr>
    <p:cSldViewPr snapToGrid="0" snapToObjects="1">
      <p:cViewPr varScale="1">
        <p:scale>
          <a:sx n="104" d="100"/>
          <a:sy n="104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1CE2-A019-41CB-AAB6-3FFF1047309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0D57-AB5A-4F11-BDEC-B23D5745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E7B6A-5979-7978-B8FF-E85A080B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9407E9-0543-D383-A682-728B52826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139A4E-6521-6D16-E601-2B0EF456A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45C94-9253-9EFB-0F10-1CD3E0B2E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76D-A8CD-2F4C-AA85-4EB02D14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DE64-4ABF-2F43-A711-11136E0E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B13-538D-9F49-A5C0-088A952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715C-BD0B-FB4C-93BC-5008EF5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01D-7294-FF40-A5F0-FDCD86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6C9-4590-4B44-9B1C-DF40ABD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C734-6750-B74F-9AAB-35E69EC6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E587-08CF-2F42-98F8-6B4E090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E631-5F19-6841-A927-2AE947A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D479-68EF-044C-95A8-E7D36FF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0CDE-E449-7441-A562-0E2D86CA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B765-597C-7E45-A6AB-0B326979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F4A-3721-CA46-9217-03AF827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5F0-F1BF-ED4C-9E5F-44B2CE29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3C-8B17-B744-A2C4-9C5C337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F49-63AF-8645-8757-6DD5C13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A2FB-6B57-E64D-9765-91CDA7B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31-0075-084A-859D-7A336BD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8FD7-1A2B-4042-B82F-C56A6D0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8F31-75E8-DB45-A859-7E2A6A8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2E6-6917-6E4D-B029-D5534782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207E-5D78-DA48-9E59-DFFFF31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21DB-B68B-3B44-BDE2-037AB9E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9577-9FC6-D04F-90A5-16AE0FF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86A-D83F-4440-990B-3F3AF95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44A-0FD2-DA45-BFF8-0FC887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CCCE-BCC4-EA49-8C5F-4FAE39B1A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813-F346-2647-BCD0-357733C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4F1-A0F6-7742-98FF-CFC0613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5D07-D06F-3A42-A46E-1F8B239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AB3D-04D8-4C48-A1A0-47803AB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635-13BF-164D-B51F-9C43930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36E1-A87C-3844-9800-AD6ABB36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603-C17F-CA46-A71C-DE091709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F6EC-8D9E-F144-B5A7-2DE555F0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2D1-7750-0D43-9D9E-6A24894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0601-BC60-5344-B8F3-5361CC9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0FD4-0999-D44C-8166-285A63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EC53-BA78-4C45-9AF2-5037C02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AC5-5ACC-0A42-B5E7-79EE658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BBB-E7D5-854B-A998-A95D25E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135A-CE10-C341-BA87-191D45C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A70-8F37-8F47-8CB4-B772384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338-9165-2349-8AA1-82DB174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26FA-B8F9-204A-AF18-BBB48EB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A87B-7D98-0240-9A0C-EED3267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72-FDEA-D344-9BE3-1A699352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F6D-49FA-9049-AA97-BA652F9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13BD-9D6F-2449-9C74-3B0D91B8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9344-B503-624E-839A-FB22196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6497-E8D6-C943-8227-D33A90F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6066-E0E4-F249-BD29-D53472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887-0B3F-164A-9379-E1EBB197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898-DD68-D142-9C18-F0385AF9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34CA-344F-1742-9EE7-2DE243EE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C5D-2AAE-B742-B3B2-7B28B4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C27-834F-9048-AB9C-790EBF5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B9B1-8D57-BD4D-BCCC-982BC41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E2E-4D43-BF46-B5C1-389A1D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929-14A8-184F-A0E5-3C9B97D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070-5838-3141-B232-7DEDCA8A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73A-585A-7242-9F41-1F535478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099-588C-DB42-8BEF-D326330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hyperlink" Target="http://videos.ncrafts.io/video/27683251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hyperlink" Target="https://fsharpforfunandprofit.com/posts/conciseness-pattern-matching/" TargetMode="External"/><Relationship Id="rId4" Type="http://schemas.openxmlformats.org/officeDocument/2006/relationships/hyperlink" Target="https://docs.microsoft.com/en-us/dotnet/fsharp/language-reference/pattern-matchin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.buil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sense-tech/a-look-at-the-functional-core-and-imperative-shell-pattern-be2498da153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mbneto?source=post_page-----be2498da153a--------------------------------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5AD8F-9B03-5F40-8FC5-6DC26E7A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 dirty="0"/>
              <a:t>Why F#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3631-0733-6649-9044-E3E5193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/>
              <a:t>by Aly-Bocar CISSE on </a:t>
            </a:r>
            <a:r>
              <a:rPr lang="en-US" dirty="0"/>
              <a:t>November 2021</a:t>
            </a:r>
          </a:p>
          <a:p>
            <a:r>
              <a:rPr lang="en-US" dirty="0"/>
              <a:t>Updated on October 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reasons to have a hard look at F#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...when coming from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F# in my C# and C# in my F#...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505CD-7617-D042-BAB9-3385650E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64057" y="1487272"/>
            <a:ext cx="8077330" cy="1817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057" y="3672812"/>
            <a:ext cx="7376491" cy="15684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Same constraints as VB.NET</a:t>
            </a:r>
          </a:p>
          <a:p>
            <a:pPr lvl="1"/>
            <a:r>
              <a:rPr lang="en-US" sz="2000" dirty="0"/>
              <a:t>Anything written in C# can be used in F#</a:t>
            </a:r>
          </a:p>
          <a:p>
            <a:pPr lvl="1"/>
            <a:r>
              <a:rPr lang="en-US" sz="2000" dirty="0"/>
              <a:t>The reverse is true for all F# features not depending on the compiler</a:t>
            </a:r>
          </a:p>
        </p:txBody>
      </p:sp>
    </p:spTree>
    <p:extLst>
      <p:ext uri="{BB962C8B-B14F-4D97-AF65-F5344CB8AC3E}">
        <p14:creationId xmlns:p14="http://schemas.microsoft.com/office/powerpoint/2010/main" val="976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A10FE-600C-8BB4-8EC1-F1FF7CD9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2180CD-73D9-BD26-8307-0EEDB5F2B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C4012-CC98-1FC3-885B-01129DFF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EF5F1-EDBB-CCD7-37FE-FE638BC87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66326" y="513319"/>
            <a:ext cx="9919166" cy="53190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FF073-8F1E-863D-52D3-1714B492D171}"/>
              </a:ext>
            </a:extLst>
          </p:cNvPr>
          <p:cNvSpPr txBox="1"/>
          <p:nvPr/>
        </p:nvSpPr>
        <p:spPr>
          <a:xfrm>
            <a:off x="3551110" y="5975349"/>
            <a:ext cx="374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have a look deeper look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11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#2 - F# modern type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Not my opinion, just have a look at the language space for the last 15 years…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0183165-4F44-F641-881A-056FA1348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996289"/>
            <a:ext cx="7188199" cy="17251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3726-47C1-3242-9696-A8BFC430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982504"/>
            <a:ext cx="7188199" cy="2610801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An object of class </a:t>
            </a:r>
            <a:r>
              <a:rPr lang="en-US" sz="2000" b="1" dirty="0"/>
              <a:t>Something</a:t>
            </a:r>
            <a:r>
              <a:rPr lang="en-US" sz="2000" dirty="0"/>
              <a:t>, can have any combination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values</a:t>
            </a:r>
          </a:p>
          <a:p>
            <a:pPr marL="285750"/>
            <a:r>
              <a:rPr lang="en-US" sz="2000" dirty="0"/>
              <a:t>We say that </a:t>
            </a:r>
            <a:r>
              <a:rPr lang="en-US" sz="2000" b="1" dirty="0"/>
              <a:t>Something</a:t>
            </a:r>
            <a:r>
              <a:rPr lang="en-US" sz="2000" dirty="0"/>
              <a:t> is a product type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, like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int*string</a:t>
            </a:r>
            <a:r>
              <a:rPr lang="en-US" sz="2000" dirty="0"/>
              <a:t>) or </a:t>
            </a:r>
            <a:r>
              <a:rPr lang="en-US" sz="2000" b="1" dirty="0"/>
              <a:t>Tuple&lt;</a:t>
            </a:r>
            <a:r>
              <a:rPr lang="en-US" sz="2000" b="1" dirty="0" err="1"/>
              <a:t>int,string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3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9157E33-4AD8-8C46-86F7-498A04F0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8975" y="2074363"/>
            <a:ext cx="8466484" cy="2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C668C0-7E25-084C-9526-5337CD3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32229"/>
            <a:ext cx="7968530" cy="1832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B525-B61B-1D4B-89D8-AC72A5A6107B}"/>
              </a:ext>
            </a:extLst>
          </p:cNvPr>
          <p:cNvSpPr txBox="1"/>
          <p:nvPr/>
        </p:nvSpPr>
        <p:spPr>
          <a:xfrm>
            <a:off x="4038600" y="1487272"/>
            <a:ext cx="2376488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If you wish for a class…</a:t>
            </a:r>
          </a:p>
        </p:txBody>
      </p:sp>
    </p:spTree>
    <p:extLst>
      <p:ext uri="{BB962C8B-B14F-4D97-AF65-F5344CB8AC3E}">
        <p14:creationId xmlns:p14="http://schemas.microsoft.com/office/powerpoint/2010/main" val="96787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FD3DEE0-096F-2F40-AFDD-C4D1C87B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4217" y="809182"/>
            <a:ext cx="6438010" cy="53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#2 – Sum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short, a sum type is a type with multiple representations</a:t>
            </a:r>
          </a:p>
          <a:p>
            <a:r>
              <a:rPr lang="en-US" dirty="0">
                <a:solidFill>
                  <a:schemeClr val="bg1"/>
                </a:solidFill>
              </a:rPr>
              <a:t>They are called </a:t>
            </a:r>
            <a:r>
              <a:rPr lang="en-US" b="1" dirty="0">
                <a:solidFill>
                  <a:schemeClr val="bg1"/>
                </a:solidFill>
              </a:rPr>
              <a:t>Discriminated Union </a:t>
            </a:r>
            <a:r>
              <a:rPr lang="en-US" dirty="0">
                <a:solidFill>
                  <a:schemeClr val="bg1"/>
                </a:solidFill>
              </a:rPr>
              <a:t>in F#</a:t>
            </a:r>
          </a:p>
          <a:p>
            <a:r>
              <a:rPr lang="en-US" dirty="0">
                <a:solidFill>
                  <a:schemeClr val="bg1"/>
                </a:solidFill>
              </a:rPr>
              <a:t>Not a new concept, you’ll find them in TypeScript, Rust, Kotlin…</a:t>
            </a:r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DE9BB-F19F-184F-9F7C-A50B42C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“Point of view is worth 80 IQ points”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2E419C-CB79-4040-8E5A-DF95EFA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</a:t>
            </a:r>
            <a:r>
              <a:rPr lang="en-US" sz="2600" dirty="0">
                <a:solidFill>
                  <a:srgbClr val="FFFFFF"/>
                </a:solidFill>
              </a:rPr>
              <a:t>-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type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E724F2A6-4B93-E94D-A7A9-21CE2B3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305" y="802190"/>
            <a:ext cx="5507039" cy="5987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B163FB-0019-8245-8BAA-3644F154F737}"/>
              </a:ext>
            </a:extLst>
          </p:cNvPr>
          <p:cNvSpPr/>
          <p:nvPr/>
        </p:nvSpPr>
        <p:spPr>
          <a:xfrm>
            <a:off x="4443305" y="424318"/>
            <a:ext cx="4813817" cy="47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No sum type in C#, but you got Polymorphism…</a:t>
            </a:r>
          </a:p>
        </p:txBody>
      </p:sp>
    </p:spTree>
    <p:extLst>
      <p:ext uri="{BB962C8B-B14F-4D97-AF65-F5344CB8AC3E}">
        <p14:creationId xmlns:p14="http://schemas.microsoft.com/office/powerpoint/2010/main" val="50350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…yes, it’s a very big deal, have a look at C# 9 records or Immutable collections…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5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#3 - F# is immutable by default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 less complicated to write concurrent code in F#</a:t>
            </a:r>
          </a:p>
          <a:p>
            <a:r>
              <a:rPr lang="en-GB" dirty="0">
                <a:solidFill>
                  <a:schemeClr val="bg1"/>
                </a:solidFill>
              </a:rPr>
              <a:t>Initialisation is at declaration</a:t>
            </a:r>
          </a:p>
          <a:p>
            <a:r>
              <a:rPr lang="en-GB" dirty="0">
                <a:solidFill>
                  <a:schemeClr val="bg1"/>
                </a:solidFill>
              </a:rPr>
              <a:t>F# supports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>
                <a:solidFill>
                  <a:schemeClr val="bg1"/>
                </a:solidFill>
              </a:rPr>
              <a:t> for compatibility with the .NET runtime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no implicit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assignation is done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only pure F# types are not nullable (still usable in C#)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9789A-D3D1-4B45-A54A-943E1848D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697440"/>
            <a:ext cx="7188199" cy="18150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3791379"/>
            <a:ext cx="7839173" cy="742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Immutability have very nice properties but also some cons, have a look at 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@KevlinHenney presentation at </a:t>
            </a:r>
            <a:r>
              <a:rPr lang="en-US" sz="2200" i="1" dirty="0" err="1">
                <a:solidFill>
                  <a:schemeClr val="bg2">
                    <a:lumMod val="75000"/>
                  </a:schemeClr>
                </a:solidFill>
                <a:hlinkClick r:id="rId4"/>
              </a:rPr>
              <a:t>Ncraft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 2018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 on the subject…</a:t>
            </a:r>
          </a:p>
          <a:p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699609-DB40-4D26-B9BC-80D6C147C14D}"/>
              </a:ext>
            </a:extLst>
          </p:cNvPr>
          <p:cNvSpPr txBox="1"/>
          <p:nvPr/>
        </p:nvSpPr>
        <p:spPr>
          <a:xfrm>
            <a:off x="4038600" y="12411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mutability is what you want or need ...</a:t>
            </a:r>
          </a:p>
        </p:txBody>
      </p:sp>
    </p:spTree>
    <p:extLst>
      <p:ext uri="{BB962C8B-B14F-4D97-AF65-F5344CB8AC3E}">
        <p14:creationId xmlns:p14="http://schemas.microsoft.com/office/powerpoint/2010/main" val="268698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…powerful and expressive 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1F2DA0-BE73-0345-BBEE-2E57228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4588" y="2074363"/>
            <a:ext cx="7188199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08E9CE-EF9B-C547-B7B6-342E875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88503"/>
            <a:ext cx="7188199" cy="2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7" name="Content Placeholder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7C40B49-3B13-E14C-8506-772DEF85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74363"/>
            <a:ext cx="7188199" cy="19767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1561C1-384E-48A4-A9EF-42B851D2A532}"/>
              </a:ext>
            </a:extLst>
          </p:cNvPr>
          <p:cNvSpPr txBox="1"/>
          <p:nvPr/>
        </p:nvSpPr>
        <p:spPr>
          <a:xfrm>
            <a:off x="4038599" y="4242310"/>
            <a:ext cx="7650638" cy="64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F# allows for much more, you can check out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Microsoft doc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or the excellent site of </a:t>
            </a:r>
            <a:r>
              <a:rPr lang="en-GB" sz="2200" b="1" i="1" dirty="0">
                <a:solidFill>
                  <a:schemeClr val="bg2">
                    <a:lumMod val="75000"/>
                  </a:schemeClr>
                </a:solidFill>
              </a:rPr>
              <a:t>Scott </a:t>
            </a:r>
            <a:r>
              <a:rPr lang="en-GB" sz="2200" b="1" i="1" dirty="0" err="1">
                <a:solidFill>
                  <a:schemeClr val="bg2">
                    <a:lumMod val="75000"/>
                  </a:schemeClr>
                </a:solidFill>
              </a:rPr>
              <a:t>Wlaschin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5"/>
              </a:rPr>
              <a:t>F# for fun and profit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2121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#5 – F# is interactive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…work on .NET while feeling like a JS developer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#5 – F# is interactive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801681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F# has a REPL call FSI</a:t>
            </a:r>
          </a:p>
          <a:p>
            <a:r>
              <a:rPr lang="en-GB" sz="2400" dirty="0">
                <a:solidFill>
                  <a:schemeClr val="bg1"/>
                </a:solidFill>
              </a:rPr>
              <a:t>FSI is supported on all major IDE for a while now</a:t>
            </a:r>
          </a:p>
          <a:p>
            <a:r>
              <a:rPr lang="en-GB" sz="2400" dirty="0">
                <a:solidFill>
                  <a:schemeClr val="bg1"/>
                </a:solidFill>
              </a:rPr>
              <a:t>REPL is useful: ask Python and JavaScript developers or just dig into the history of the </a:t>
            </a:r>
            <a:r>
              <a:rPr lang="en-GB" sz="2400" dirty="0" err="1">
                <a:solidFill>
                  <a:schemeClr val="bg1"/>
                </a:solidFill>
              </a:rPr>
              <a:t>CScript</a:t>
            </a:r>
            <a:r>
              <a:rPr lang="en-GB" sz="2400" dirty="0">
                <a:solidFill>
                  <a:schemeClr val="bg1"/>
                </a:solidFill>
              </a:rPr>
              <a:t> initiative from MS…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create scripts (</a:t>
            </a:r>
            <a:r>
              <a:rPr lang="en-GB" dirty="0">
                <a:solidFill>
                  <a:schemeClr val="bg1"/>
                </a:solidFill>
                <a:hlinkClick r:id="rId3"/>
              </a:rPr>
              <a:t>FAKE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write code and try it directly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test use cases with DLLs from production to see what's happening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114" y="1835712"/>
            <a:ext cx="7915856" cy="23059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General purpose language on .NET designed by Don Syme, from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49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see some code!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93FB75-D9A4-B84B-B0A6-F7693BF6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2239693"/>
            <a:ext cx="8486775" cy="3357405"/>
          </a:xfrm>
        </p:spPr>
      </p:pic>
    </p:spTree>
    <p:extLst>
      <p:ext uri="{BB962C8B-B14F-4D97-AF65-F5344CB8AC3E}">
        <p14:creationId xmlns:p14="http://schemas.microsoft.com/office/powerpoint/2010/main" val="864006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5640755B-69EA-814F-8CC5-3DAED10F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98" y="2107803"/>
            <a:ext cx="9205203" cy="2642394"/>
          </a:xfrm>
        </p:spPr>
      </p:pic>
    </p:spTree>
    <p:extLst>
      <p:ext uri="{BB962C8B-B14F-4D97-AF65-F5344CB8AC3E}">
        <p14:creationId xmlns:p14="http://schemas.microsoft.com/office/powerpoint/2010/main" val="2300790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DE8AD5F-E6AB-4441-A830-A2C87798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62" y="1690688"/>
            <a:ext cx="6678613" cy="4339467"/>
          </a:xfrm>
        </p:spPr>
      </p:pic>
    </p:spTree>
    <p:extLst>
      <p:ext uri="{BB962C8B-B14F-4D97-AF65-F5344CB8AC3E}">
        <p14:creationId xmlns:p14="http://schemas.microsoft.com/office/powerpoint/2010/main" val="43167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843AB3D-E2AA-3147-A60A-D9A9FBB5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560" y="1690688"/>
            <a:ext cx="7114880" cy="5119106"/>
          </a:xfrm>
        </p:spPr>
      </p:pic>
    </p:spTree>
    <p:extLst>
      <p:ext uri="{BB962C8B-B14F-4D97-AF65-F5344CB8AC3E}">
        <p14:creationId xmlns:p14="http://schemas.microsoft.com/office/powerpoint/2010/main" val="114016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82E853E-6D2A-0F49-8EF6-CAB643C6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55" y="2057400"/>
            <a:ext cx="9700690" cy="4131469"/>
          </a:xfrm>
        </p:spPr>
      </p:pic>
    </p:spTree>
    <p:extLst>
      <p:ext uri="{BB962C8B-B14F-4D97-AF65-F5344CB8AC3E}">
        <p14:creationId xmlns:p14="http://schemas.microsoft.com/office/powerpoint/2010/main" val="37186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 short…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F# is production ready, for a while now</a:t>
            </a:r>
          </a:p>
          <a:p>
            <a:r>
              <a:rPr lang="en-GB" sz="3000" dirty="0">
                <a:solidFill>
                  <a:schemeClr val="bg1"/>
                </a:solidFill>
              </a:rPr>
              <a:t>C# is not dead and will continues to evolve… F# is just another option on the .NET platform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has influenced C# for at least a decade now…</a:t>
            </a:r>
          </a:p>
          <a:p>
            <a:pPr marL="0" indent="0">
              <a:buNone/>
            </a:pPr>
            <a:endParaRPr lang="en-GB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402DB-ADF2-1112-7F3F-9EAAF058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2F266D-D10C-7CF4-8DC8-6FE6C7BF5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EEB2F-6577-1D4F-6F3C-0D1884036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6AFBC-8708-C59A-6FFE-572E7ACB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Want to code?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E40338-FB43-BB36-C40E-4B331917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1AB603-DEB7-1555-8389-C7CF116D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9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B7EBB-36FE-DC80-FB47-0649996D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A1D5B6BD-0D0F-3053-6951-529A13B1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0504A8D-6967-C73D-C144-2C2A8B8E1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F2B61-9A62-6CDE-DA18-DBE796A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F# Workshop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84627-2A18-8D20-4A08-AD0CE4F3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Let’s code something simple in a realistic production ready software architecture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E7BA51F8-D7A6-13C6-D49E-9530A291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5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87925"/>
            <a:ext cx="7915856" cy="5860883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Strongly, statically typed, open sourced and cross platform language from Microsoft with deep inference</a:t>
            </a:r>
          </a:p>
          <a:p>
            <a:r>
              <a:rPr lang="en-GB" sz="3000" dirty="0">
                <a:solidFill>
                  <a:schemeClr val="bg1"/>
                </a:solidFill>
              </a:rPr>
              <a:t>1.0 appeared on 2005 ( older than: GO, Rust, Kotlin, Typescript ...) </a:t>
            </a:r>
          </a:p>
          <a:p>
            <a:r>
              <a:rPr lang="en-GB" sz="3000" dirty="0">
                <a:solidFill>
                  <a:schemeClr val="bg1"/>
                </a:solidFill>
              </a:rPr>
              <a:t>Heavily influenced by ML, </a:t>
            </a:r>
            <a:r>
              <a:rPr lang="en-GB" sz="3000" dirty="0" err="1">
                <a:solidFill>
                  <a:schemeClr val="bg1"/>
                </a:solidFill>
              </a:rPr>
              <a:t>OCaml</a:t>
            </a:r>
            <a:r>
              <a:rPr lang="en-GB" sz="3000" dirty="0">
                <a:solidFill>
                  <a:schemeClr val="bg1"/>
                </a:solidFill>
              </a:rPr>
              <a:t>, Haskell, C# &amp; others</a:t>
            </a:r>
          </a:p>
          <a:p>
            <a:r>
              <a:rPr lang="en-GB" sz="3000" dirty="0">
                <a:solidFill>
                  <a:schemeClr val="bg1"/>
                </a:solidFill>
              </a:rPr>
              <a:t>Multi-paradigm language : functional (by default), imperative and object-oriented</a:t>
            </a:r>
          </a:p>
          <a:p>
            <a:r>
              <a:rPr lang="en-GB" sz="3000" dirty="0">
                <a:solidFill>
                  <a:schemeClr val="bg1"/>
                </a:solidFill>
              </a:rPr>
              <a:t>Fully supported by .NET &amp; Mono. Also compiles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3418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347B9-3129-B8A4-D1F2-9D9815A9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875D-5F35-6440-384F-123CCCD9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it about 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D47D0-ED14-4E25-90B1-B09C3BAAC079}"/>
              </a:ext>
            </a:extLst>
          </p:cNvPr>
          <p:cNvSpPr txBox="1"/>
          <p:nvPr/>
        </p:nvSpPr>
        <p:spPr>
          <a:xfrm>
            <a:off x="4520514" y="148727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will implement a simple use case of a Time Tracker </a:t>
            </a:r>
            <a:r>
              <a:rPr lang="en-US" sz="2000" dirty="0" err="1"/>
              <a:t>api</a:t>
            </a:r>
            <a:r>
              <a:rPr lang="en-US" sz="2000" dirty="0"/>
              <a:t> in F# of course.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C277871E-A4FA-0313-E58B-8D0030862FE6}"/>
              </a:ext>
            </a:extLst>
          </p:cNvPr>
          <p:cNvSpPr txBox="1"/>
          <p:nvPr/>
        </p:nvSpPr>
        <p:spPr>
          <a:xfrm>
            <a:off x="4520514" y="2781859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aim here :</a:t>
            </a:r>
          </a:p>
          <a:p>
            <a:r>
              <a:rPr lang="en-US" sz="2000" dirty="0"/>
              <a:t>- to show a software architecture which take full advantage of the functional paradigm</a:t>
            </a:r>
          </a:p>
          <a:p>
            <a:r>
              <a:rPr lang="en-US" sz="2000" dirty="0"/>
              <a:t>- to show what it’s like to write C# code in a real life (like) scenario</a:t>
            </a:r>
          </a:p>
          <a:p>
            <a:r>
              <a:rPr lang="en-US" sz="2000" dirty="0"/>
              <a:t>- to show how to work alongside C#</a:t>
            </a:r>
          </a:p>
        </p:txBody>
      </p:sp>
    </p:spTree>
    <p:extLst>
      <p:ext uri="{BB962C8B-B14F-4D97-AF65-F5344CB8AC3E}">
        <p14:creationId xmlns:p14="http://schemas.microsoft.com/office/powerpoint/2010/main" val="1750078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901FC-E164-644B-5ECA-4894142C2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3277-2EC7-88A8-4DAE-511D3A35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Project Architecture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8D27B5-C4ED-9561-CDA2-8F998A98961B}"/>
              </a:ext>
            </a:extLst>
          </p:cNvPr>
          <p:cNvSpPr txBox="1"/>
          <p:nvPr/>
        </p:nvSpPr>
        <p:spPr>
          <a:xfrm>
            <a:off x="5403062" y="148727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are using here </a:t>
            </a:r>
            <a:r>
              <a:rPr lang="en-US" sz="2000" b="1" dirty="0"/>
              <a:t>Functional Core</a:t>
            </a:r>
            <a:r>
              <a:rPr lang="en-US" sz="2000" dirty="0"/>
              <a:t>/</a:t>
            </a:r>
            <a:r>
              <a:rPr lang="en-US" sz="2000" b="1" dirty="0"/>
              <a:t>Imperative Shell</a:t>
            </a:r>
            <a:r>
              <a:rPr lang="en-US" sz="2000" dirty="0"/>
              <a:t> pattern (or architecture)</a:t>
            </a: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CB94E2DB-4FFF-0E40-D26C-AC3DDCFAA99D}"/>
              </a:ext>
            </a:extLst>
          </p:cNvPr>
          <p:cNvSpPr txBox="1"/>
          <p:nvPr/>
        </p:nvSpPr>
        <p:spPr>
          <a:xfrm>
            <a:off x="5403062" y="2721114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Functional Core is where the business logic (domain) resides. It must be: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free of side effects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fully synchronous</a:t>
            </a:r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6BECF0E3-D7DE-759B-C0DC-025AB8E6529A}"/>
              </a:ext>
            </a:extLst>
          </p:cNvPr>
          <p:cNvSpPr txBox="1"/>
          <p:nvPr/>
        </p:nvSpPr>
        <p:spPr>
          <a:xfrm>
            <a:off x="5403062" y="4537900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Imperative Shell is where use cases are implemented using functions from the Core. It’s also where side effects are handled.</a:t>
            </a:r>
          </a:p>
        </p:txBody>
      </p:sp>
    </p:spTree>
    <p:extLst>
      <p:ext uri="{BB962C8B-B14F-4D97-AF65-F5344CB8AC3E}">
        <p14:creationId xmlns:p14="http://schemas.microsoft.com/office/powerpoint/2010/main" val="3510876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E9526-1F34-8199-0254-C903C432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shell&#10;&#10;Description automatically generated">
            <a:extLst>
              <a:ext uri="{FF2B5EF4-FFF2-40B4-BE49-F238E27FC236}">
                <a16:creationId xmlns:a16="http://schemas.microsoft.com/office/drawing/2014/main" id="{265CA459-0768-9964-2507-952D1C33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" y="296584"/>
            <a:ext cx="8006176" cy="6264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533CD-0B78-CDD9-FE9F-A81DA8D91ACA}"/>
              </a:ext>
            </a:extLst>
          </p:cNvPr>
          <p:cNvSpPr txBox="1"/>
          <p:nvPr/>
        </p:nvSpPr>
        <p:spPr>
          <a:xfrm>
            <a:off x="8059722" y="5721178"/>
            <a:ext cx="37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 </a:t>
            </a:r>
            <a:r>
              <a:rPr lang="en-US" dirty="0">
                <a:hlinkClick r:id="rId3"/>
              </a:rPr>
              <a:t>blog post</a:t>
            </a:r>
            <a:r>
              <a:rPr lang="en-US" dirty="0"/>
              <a:t> by </a:t>
            </a:r>
            <a:r>
              <a:rPr lang="en-US" b="0" i="0" u="sng" dirty="0">
                <a:effectLst/>
                <a:latin typeface="sohne"/>
                <a:hlinkClick r:id="rId4"/>
              </a:rPr>
              <a:t>Mario Bittencourt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6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AC3D4-3270-DEEA-47FC-2FEA9E6F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B993B-7CAE-A913-4BC2-864C25F52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1F948-6035-5807-7964-62283650B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9EDF7-2D99-ABD6-F58B-DB75885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do this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7A620-9CBC-8302-0659-9B685841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CDE39D-017C-2735-C250-5A08459D0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762-351C-C14A-A36F-F195185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About functional paradigm…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2BB3-D054-7848-AC8B-717432E7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Before going further…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vs Object is a myth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Those are two different things with pros and cons…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is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Theory around since the 30’s and first language appeared in the 50’s.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6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No need for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deliver production ready software</a:t>
            </a:r>
          </a:p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use most functional programming languages, especially F#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focus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…while Object Oriented paradigm focus on structure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948</Words>
  <Application>Microsoft Macintosh PowerPoint</Application>
  <PresentationFormat>Widescreen</PresentationFormat>
  <Paragraphs>111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sohne</vt:lpstr>
      <vt:lpstr>Office Theme</vt:lpstr>
      <vt:lpstr>Why F# ?</vt:lpstr>
      <vt:lpstr>“Point of view is worth 80 IQ points”</vt:lpstr>
      <vt:lpstr>What is F# ?</vt:lpstr>
      <vt:lpstr>What is F# ?</vt:lpstr>
      <vt:lpstr>About functional paradigm…</vt:lpstr>
      <vt:lpstr>Functional vs Object is a myth</vt:lpstr>
      <vt:lpstr>Functional paradigm is old</vt:lpstr>
      <vt:lpstr>No need for math</vt:lpstr>
      <vt:lpstr>Functional paradigm focus on data</vt:lpstr>
      <vt:lpstr>5 reasons to have a hard look at F#</vt:lpstr>
      <vt:lpstr>#1 - F# is still .NET</vt:lpstr>
      <vt:lpstr>#1 - F# is still .NET</vt:lpstr>
      <vt:lpstr>#1 - F# is still .NET</vt:lpstr>
      <vt:lpstr>#2 - F# modern type system</vt:lpstr>
      <vt:lpstr>#2 – Product type</vt:lpstr>
      <vt:lpstr>#2 – Product type</vt:lpstr>
      <vt:lpstr>#2 – Product type</vt:lpstr>
      <vt:lpstr>#2 – Sum type</vt:lpstr>
      <vt:lpstr>#2 – Sum type</vt:lpstr>
      <vt:lpstr>#2 - Sum type</vt:lpstr>
      <vt:lpstr>#3 - F# is immutable by default</vt:lpstr>
      <vt:lpstr>#3 - F# is immutable by default</vt:lpstr>
      <vt:lpstr>#3 - F# is immutable by default</vt:lpstr>
      <vt:lpstr>#4 - Pattern matching</vt:lpstr>
      <vt:lpstr>#4 - Pattern matching</vt:lpstr>
      <vt:lpstr>#4 - Pattern matching</vt:lpstr>
      <vt:lpstr>#4 - Pattern matching</vt:lpstr>
      <vt:lpstr>#5 – F# is interactive</vt:lpstr>
      <vt:lpstr>#5 – F# is interactive</vt:lpstr>
      <vt:lpstr>Let’s see some code!</vt:lpstr>
      <vt:lpstr>F# Samples</vt:lpstr>
      <vt:lpstr>F# Samples</vt:lpstr>
      <vt:lpstr>F# Samples</vt:lpstr>
      <vt:lpstr>F# Samples</vt:lpstr>
      <vt:lpstr>F# Samples</vt:lpstr>
      <vt:lpstr>In short…</vt:lpstr>
      <vt:lpstr>Thank you !</vt:lpstr>
      <vt:lpstr>Want to code?</vt:lpstr>
      <vt:lpstr>F# Workshop !</vt:lpstr>
      <vt:lpstr>What is it about ?</vt:lpstr>
      <vt:lpstr>Project Architecture</vt:lpstr>
      <vt:lpstr>PowerPoint Presentation</vt:lpstr>
      <vt:lpstr>Let’s do this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F# ?</dc:title>
  <dc:creator>Aly-Bocar Cissé</dc:creator>
  <cp:lastModifiedBy>Aly-Bocar Cissé</cp:lastModifiedBy>
  <cp:revision>43</cp:revision>
  <dcterms:created xsi:type="dcterms:W3CDTF">2021-10-29T18:37:06Z</dcterms:created>
  <dcterms:modified xsi:type="dcterms:W3CDTF">2024-10-04T20:28:23Z</dcterms:modified>
</cp:coreProperties>
</file>