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71" r:id="rId9"/>
    <p:sldId id="272" r:id="rId10"/>
    <p:sldId id="261" r:id="rId11"/>
    <p:sldId id="273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0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280"/>
  </p:normalViewPr>
  <p:slideViewPr>
    <p:cSldViewPr snapToGrid="0" snapToObjects="1">
      <p:cViewPr>
        <p:scale>
          <a:sx n="80" d="100"/>
          <a:sy n="80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Essis" userId="89d1416dcd7d8ea7" providerId="LiveId" clId="{0C06A3D0-17A2-E04B-9C4B-ECA568C5EF18}"/>
    <pc:docChg chg="undo custSel addSld delSld modSld sldOrd">
      <pc:chgData name="José Essis" userId="89d1416dcd7d8ea7" providerId="LiveId" clId="{0C06A3D0-17A2-E04B-9C4B-ECA568C5EF18}" dt="2021-06-10T12:32:45.033" v="1063" actId="2696"/>
      <pc:docMkLst>
        <pc:docMk/>
      </pc:docMkLst>
      <pc:sldChg chg="addSp delSp modSp mod">
        <pc:chgData name="José Essis" userId="89d1416dcd7d8ea7" providerId="LiveId" clId="{0C06A3D0-17A2-E04B-9C4B-ECA568C5EF18}" dt="2021-06-08T09:28:22.890" v="54" actId="20577"/>
        <pc:sldMkLst>
          <pc:docMk/>
          <pc:sldMk cId="518541349" sldId="256"/>
        </pc:sldMkLst>
        <pc:spChg chg="mod">
          <ac:chgData name="José Essis" userId="89d1416dcd7d8ea7" providerId="LiveId" clId="{0C06A3D0-17A2-E04B-9C4B-ECA568C5EF18}" dt="2021-06-08T09:28:22.890" v="54" actId="20577"/>
          <ac:spMkLst>
            <pc:docMk/>
            <pc:sldMk cId="518541349" sldId="256"/>
            <ac:spMk id="2" creationId="{FD1F1393-18CE-4E4A-8053-9E60078FE20C}"/>
          </ac:spMkLst>
        </pc:spChg>
        <pc:spChg chg="del mod">
          <ac:chgData name="José Essis" userId="89d1416dcd7d8ea7" providerId="LiveId" clId="{0C06A3D0-17A2-E04B-9C4B-ECA568C5EF18}" dt="2021-06-08T09:28:11.832" v="52" actId="478"/>
          <ac:spMkLst>
            <pc:docMk/>
            <pc:sldMk cId="518541349" sldId="256"/>
            <ac:spMk id="3" creationId="{82F9412B-37F1-1A4B-AF91-02090E2A663F}"/>
          </ac:spMkLst>
        </pc:spChg>
        <pc:spChg chg="add del mod">
          <ac:chgData name="José Essis" userId="89d1416dcd7d8ea7" providerId="LiveId" clId="{0C06A3D0-17A2-E04B-9C4B-ECA568C5EF18}" dt="2021-06-08T09:28:13.233" v="53" actId="478"/>
          <ac:spMkLst>
            <pc:docMk/>
            <pc:sldMk cId="518541349" sldId="256"/>
            <ac:spMk id="5" creationId="{BE184106-5152-FC4C-8212-EF6A0EBF06E7}"/>
          </ac:spMkLst>
        </pc:spChg>
      </pc:sldChg>
      <pc:sldChg chg="modSp new mod">
        <pc:chgData name="José Essis" userId="89d1416dcd7d8ea7" providerId="LiveId" clId="{0C06A3D0-17A2-E04B-9C4B-ECA568C5EF18}" dt="2021-06-09T18:50:03.286" v="312" actId="20577"/>
        <pc:sldMkLst>
          <pc:docMk/>
          <pc:sldMk cId="1017205044" sldId="257"/>
        </pc:sldMkLst>
        <pc:spChg chg="mod">
          <ac:chgData name="José Essis" userId="89d1416dcd7d8ea7" providerId="LiveId" clId="{0C06A3D0-17A2-E04B-9C4B-ECA568C5EF18}" dt="2021-06-08T09:30:38.622" v="257" actId="6549"/>
          <ac:spMkLst>
            <pc:docMk/>
            <pc:sldMk cId="1017205044" sldId="257"/>
            <ac:spMk id="2" creationId="{A5ACC27D-EE8B-1247-B2B8-5C1CA090A2EF}"/>
          </ac:spMkLst>
        </pc:spChg>
        <pc:spChg chg="mod">
          <ac:chgData name="José Essis" userId="89d1416dcd7d8ea7" providerId="LiveId" clId="{0C06A3D0-17A2-E04B-9C4B-ECA568C5EF18}" dt="2021-06-09T18:50:03.286" v="312" actId="20577"/>
          <ac:spMkLst>
            <pc:docMk/>
            <pc:sldMk cId="1017205044" sldId="257"/>
            <ac:spMk id="3" creationId="{2B1A27B7-A82A-AA4C-BDD3-5F572344ADC3}"/>
          </ac:spMkLst>
        </pc:spChg>
      </pc:sldChg>
      <pc:sldChg chg="modSp new del mod">
        <pc:chgData name="José Essis" userId="89d1416dcd7d8ea7" providerId="LiveId" clId="{0C06A3D0-17A2-E04B-9C4B-ECA568C5EF18}" dt="2021-06-10T11:50:13.601" v="473" actId="2696"/>
        <pc:sldMkLst>
          <pc:docMk/>
          <pc:sldMk cId="1181263590" sldId="258"/>
        </pc:sldMkLst>
        <pc:spChg chg="mod">
          <ac:chgData name="José Essis" userId="89d1416dcd7d8ea7" providerId="LiveId" clId="{0C06A3D0-17A2-E04B-9C4B-ECA568C5EF18}" dt="2021-06-10T11:44:57.719" v="428" actId="313"/>
          <ac:spMkLst>
            <pc:docMk/>
            <pc:sldMk cId="1181263590" sldId="258"/>
            <ac:spMk id="2" creationId="{214EADBD-5ADB-FC4E-A084-A372F382094B}"/>
          </ac:spMkLst>
        </pc:spChg>
        <pc:spChg chg="mod">
          <ac:chgData name="José Essis" userId="89d1416dcd7d8ea7" providerId="LiveId" clId="{0C06A3D0-17A2-E04B-9C4B-ECA568C5EF18}" dt="2021-06-10T11:39:38.451" v="403" actId="14100"/>
          <ac:spMkLst>
            <pc:docMk/>
            <pc:sldMk cId="1181263590" sldId="258"/>
            <ac:spMk id="3" creationId="{5E4527AA-4B07-4F4B-B24E-D8F86A8DB686}"/>
          </ac:spMkLst>
        </pc:spChg>
      </pc:sldChg>
      <pc:sldChg chg="modSp add del">
        <pc:chgData name="José Essis" userId="89d1416dcd7d8ea7" providerId="LiveId" clId="{0C06A3D0-17A2-E04B-9C4B-ECA568C5EF18}" dt="2021-06-10T11:50:28.447" v="476" actId="2696"/>
        <pc:sldMkLst>
          <pc:docMk/>
          <pc:sldMk cId="1235145069" sldId="259"/>
        </pc:sldMkLst>
        <pc:spChg chg="mod">
          <ac:chgData name="José Essis" userId="89d1416dcd7d8ea7" providerId="LiveId" clId="{0C06A3D0-17A2-E04B-9C4B-ECA568C5EF18}" dt="2021-06-08T09:31:42.059" v="262"/>
          <ac:spMkLst>
            <pc:docMk/>
            <pc:sldMk cId="1235145069" sldId="259"/>
            <ac:spMk id="2" creationId="{214EADBD-5ADB-FC4E-A084-A372F382094B}"/>
          </ac:spMkLst>
        </pc:spChg>
      </pc:sldChg>
      <pc:sldChg chg="modSp add del mod">
        <pc:chgData name="José Essis" userId="89d1416dcd7d8ea7" providerId="LiveId" clId="{0C06A3D0-17A2-E04B-9C4B-ECA568C5EF18}" dt="2021-06-10T12:21:44.566" v="1001" actId="2696"/>
        <pc:sldMkLst>
          <pc:docMk/>
          <pc:sldMk cId="2942358787" sldId="260"/>
        </pc:sldMkLst>
        <pc:spChg chg="mod">
          <ac:chgData name="José Essis" userId="89d1416dcd7d8ea7" providerId="LiveId" clId="{0C06A3D0-17A2-E04B-9C4B-ECA568C5EF18}" dt="2021-06-08T09:31:57.861" v="265" actId="14100"/>
          <ac:spMkLst>
            <pc:docMk/>
            <pc:sldMk cId="2942358787" sldId="260"/>
            <ac:spMk id="2" creationId="{214EADBD-5ADB-FC4E-A084-A372F382094B}"/>
          </ac:spMkLst>
        </pc:spChg>
      </pc:sldChg>
      <pc:sldChg chg="addSp delSp modSp add mod">
        <pc:chgData name="José Essis" userId="89d1416dcd7d8ea7" providerId="LiveId" clId="{0C06A3D0-17A2-E04B-9C4B-ECA568C5EF18}" dt="2021-06-10T12:24:41.161" v="1029" actId="1076"/>
        <pc:sldMkLst>
          <pc:docMk/>
          <pc:sldMk cId="559045573" sldId="261"/>
        </pc:sldMkLst>
        <pc:spChg chg="mod">
          <ac:chgData name="José Essis" userId="89d1416dcd7d8ea7" providerId="LiveId" clId="{0C06A3D0-17A2-E04B-9C4B-ECA568C5EF18}" dt="2021-06-10T12:21:48.425" v="1003" actId="20577"/>
          <ac:spMkLst>
            <pc:docMk/>
            <pc:sldMk cId="559045573" sldId="261"/>
            <ac:spMk id="2" creationId="{214EADBD-5ADB-FC4E-A084-A372F382094B}"/>
          </ac:spMkLst>
        </pc:spChg>
        <pc:spChg chg="del">
          <ac:chgData name="José Essis" userId="89d1416dcd7d8ea7" providerId="LiveId" clId="{0C06A3D0-17A2-E04B-9C4B-ECA568C5EF18}" dt="2021-06-10T12:23:32.460" v="1015" actId="478"/>
          <ac:spMkLst>
            <pc:docMk/>
            <pc:sldMk cId="559045573" sldId="261"/>
            <ac:spMk id="3" creationId="{5E4527AA-4B07-4F4B-B24E-D8F86A8DB686}"/>
          </ac:spMkLst>
        </pc:spChg>
        <pc:spChg chg="del">
          <ac:chgData name="José Essis" userId="89d1416dcd7d8ea7" providerId="LiveId" clId="{0C06A3D0-17A2-E04B-9C4B-ECA568C5EF18}" dt="2021-06-10T12:23:34.886" v="1016" actId="478"/>
          <ac:spMkLst>
            <pc:docMk/>
            <pc:sldMk cId="559045573" sldId="261"/>
            <ac:spMk id="4" creationId="{11B7CBD0-EDE4-284C-ACD7-6A9A02E23366}"/>
          </ac:spMkLst>
        </pc:spChg>
        <pc:spChg chg="add mod">
          <ac:chgData name="José Essis" userId="89d1416dcd7d8ea7" providerId="LiveId" clId="{0C06A3D0-17A2-E04B-9C4B-ECA568C5EF18}" dt="2021-06-10T12:24:26.717" v="1026" actId="1076"/>
          <ac:spMkLst>
            <pc:docMk/>
            <pc:sldMk cId="559045573" sldId="261"/>
            <ac:spMk id="5" creationId="{5AC0305A-18FC-3146-B84F-03D59E8B8769}"/>
          </ac:spMkLst>
        </pc:spChg>
        <pc:picChg chg="add mod">
          <ac:chgData name="José Essis" userId="89d1416dcd7d8ea7" providerId="LiveId" clId="{0C06A3D0-17A2-E04B-9C4B-ECA568C5EF18}" dt="2021-06-10T12:24:41.161" v="1029" actId="1076"/>
          <ac:picMkLst>
            <pc:docMk/>
            <pc:sldMk cId="559045573" sldId="261"/>
            <ac:picMk id="7" creationId="{60C73157-F6E1-124F-8D0D-3D2E8E5FB551}"/>
          </ac:picMkLst>
        </pc:picChg>
      </pc:sldChg>
      <pc:sldChg chg="modSp add del">
        <pc:chgData name="José Essis" userId="89d1416dcd7d8ea7" providerId="LiveId" clId="{0C06A3D0-17A2-E04B-9C4B-ECA568C5EF18}" dt="2021-06-10T12:29:28.714" v="1062" actId="2696"/>
        <pc:sldMkLst>
          <pc:docMk/>
          <pc:sldMk cId="3237906129" sldId="262"/>
        </pc:sldMkLst>
        <pc:spChg chg="mod">
          <ac:chgData name="José Essis" userId="89d1416dcd7d8ea7" providerId="LiveId" clId="{0C06A3D0-17A2-E04B-9C4B-ECA568C5EF18}" dt="2021-06-08T09:32:23.306" v="269"/>
          <ac:spMkLst>
            <pc:docMk/>
            <pc:sldMk cId="3237906129" sldId="262"/>
            <ac:spMk id="2" creationId="{214EADBD-5ADB-FC4E-A084-A372F382094B}"/>
          </ac:spMkLst>
        </pc:spChg>
      </pc:sldChg>
      <pc:sldChg chg="addSp delSp modSp new mod ord">
        <pc:chgData name="José Essis" userId="89d1416dcd7d8ea7" providerId="LiveId" clId="{0C06A3D0-17A2-E04B-9C4B-ECA568C5EF18}" dt="2021-06-10T11:42:51.673" v="425" actId="207"/>
        <pc:sldMkLst>
          <pc:docMk/>
          <pc:sldMk cId="918388258" sldId="263"/>
        </pc:sldMkLst>
        <pc:spChg chg="mod">
          <ac:chgData name="José Essis" userId="89d1416dcd7d8ea7" providerId="LiveId" clId="{0C06A3D0-17A2-E04B-9C4B-ECA568C5EF18}" dt="2021-06-10T11:35:44.143" v="315"/>
          <ac:spMkLst>
            <pc:docMk/>
            <pc:sldMk cId="918388258" sldId="263"/>
            <ac:spMk id="2" creationId="{1321E720-6467-9048-8796-A8FB052A8E0A}"/>
          </ac:spMkLst>
        </pc:spChg>
        <pc:spChg chg="del mod">
          <ac:chgData name="José Essis" userId="89d1416dcd7d8ea7" providerId="LiveId" clId="{0C06A3D0-17A2-E04B-9C4B-ECA568C5EF18}" dt="2021-06-10T11:37:17.574" v="347" actId="931"/>
          <ac:spMkLst>
            <pc:docMk/>
            <pc:sldMk cId="918388258" sldId="263"/>
            <ac:spMk id="3" creationId="{07ED70A1-AAD9-6944-84CB-95F9C0B80389}"/>
          </ac:spMkLst>
        </pc:spChg>
        <pc:spChg chg="add del mod">
          <ac:chgData name="José Essis" userId="89d1416dcd7d8ea7" providerId="LiveId" clId="{0C06A3D0-17A2-E04B-9C4B-ECA568C5EF18}" dt="2021-06-10T11:38:23.916" v="386" actId="478"/>
          <ac:spMkLst>
            <pc:docMk/>
            <pc:sldMk cId="918388258" sldId="263"/>
            <ac:spMk id="6" creationId="{6346FC5B-B5F3-3541-9A57-7FE7FBCB7AFB}"/>
          </ac:spMkLst>
        </pc:spChg>
        <pc:spChg chg="add mod">
          <ac:chgData name="José Essis" userId="89d1416dcd7d8ea7" providerId="LiveId" clId="{0C06A3D0-17A2-E04B-9C4B-ECA568C5EF18}" dt="2021-06-10T11:38:51.784" v="402" actId="122"/>
          <ac:spMkLst>
            <pc:docMk/>
            <pc:sldMk cId="918388258" sldId="263"/>
            <ac:spMk id="7" creationId="{20A46C4D-F98B-A041-8485-7F77156A0924}"/>
          </ac:spMkLst>
        </pc:spChg>
        <pc:spChg chg="add mod">
          <ac:chgData name="José Essis" userId="89d1416dcd7d8ea7" providerId="LiveId" clId="{0C06A3D0-17A2-E04B-9C4B-ECA568C5EF18}" dt="2021-06-10T11:42:33.298" v="420" actId="207"/>
          <ac:spMkLst>
            <pc:docMk/>
            <pc:sldMk cId="918388258" sldId="263"/>
            <ac:spMk id="8" creationId="{D2A1B379-55EC-8E47-8A38-416B14B026CD}"/>
          </ac:spMkLst>
        </pc:spChg>
        <pc:spChg chg="add mod">
          <ac:chgData name="José Essis" userId="89d1416dcd7d8ea7" providerId="LiveId" clId="{0C06A3D0-17A2-E04B-9C4B-ECA568C5EF18}" dt="2021-06-10T11:42:51.673" v="425" actId="207"/>
          <ac:spMkLst>
            <pc:docMk/>
            <pc:sldMk cId="918388258" sldId="263"/>
            <ac:spMk id="9" creationId="{32332B8C-2307-0547-AFF2-6B3BB41643AE}"/>
          </ac:spMkLst>
        </pc:spChg>
        <pc:picChg chg="add mod modCrop">
          <ac:chgData name="José Essis" userId="89d1416dcd7d8ea7" providerId="LiveId" clId="{0C06A3D0-17A2-E04B-9C4B-ECA568C5EF18}" dt="2021-06-10T11:37:37.198" v="352" actId="1076"/>
          <ac:picMkLst>
            <pc:docMk/>
            <pc:sldMk cId="918388258" sldId="263"/>
            <ac:picMk id="5" creationId="{799FEB81-3871-FB44-8576-2B9CD09126C2}"/>
          </ac:picMkLst>
        </pc:picChg>
      </pc:sldChg>
      <pc:sldChg chg="addSp delSp modSp add del mod">
        <pc:chgData name="José Essis" userId="89d1416dcd7d8ea7" providerId="LiveId" clId="{0C06A3D0-17A2-E04B-9C4B-ECA568C5EF18}" dt="2021-06-10T11:43:23.368" v="426" actId="2696"/>
        <pc:sldMkLst>
          <pc:docMk/>
          <pc:sldMk cId="1536287829" sldId="264"/>
        </pc:sldMkLst>
        <pc:spChg chg="add mod">
          <ac:chgData name="José Essis" userId="89d1416dcd7d8ea7" providerId="LiveId" clId="{0C06A3D0-17A2-E04B-9C4B-ECA568C5EF18}" dt="2021-06-10T11:41:10.537" v="417"/>
          <ac:spMkLst>
            <pc:docMk/>
            <pc:sldMk cId="1536287829" sldId="264"/>
            <ac:spMk id="4" creationId="{3B896AB2-17AA-8742-A7C1-93FDDD50CE9E}"/>
          </ac:spMkLst>
        </pc:spChg>
        <pc:spChg chg="del">
          <ac:chgData name="José Essis" userId="89d1416dcd7d8ea7" providerId="LiveId" clId="{0C06A3D0-17A2-E04B-9C4B-ECA568C5EF18}" dt="2021-06-10T11:39:51.711" v="405" actId="478"/>
          <ac:spMkLst>
            <pc:docMk/>
            <pc:sldMk cId="1536287829" sldId="264"/>
            <ac:spMk id="7" creationId="{20A46C4D-F98B-A041-8485-7F77156A0924}"/>
          </ac:spMkLst>
        </pc:spChg>
        <pc:picChg chg="del mod">
          <ac:chgData name="José Essis" userId="89d1416dcd7d8ea7" providerId="LiveId" clId="{0C06A3D0-17A2-E04B-9C4B-ECA568C5EF18}" dt="2021-06-10T11:40:16.834" v="408" actId="478"/>
          <ac:picMkLst>
            <pc:docMk/>
            <pc:sldMk cId="1536287829" sldId="264"/>
            <ac:picMk id="5" creationId="{799FEB81-3871-FB44-8576-2B9CD09126C2}"/>
          </ac:picMkLst>
        </pc:picChg>
      </pc:sldChg>
      <pc:sldChg chg="modSp new mod ord">
        <pc:chgData name="José Essis" userId="89d1416dcd7d8ea7" providerId="LiveId" clId="{0C06A3D0-17A2-E04B-9C4B-ECA568C5EF18}" dt="2021-06-10T11:52:40.240" v="584" actId="20577"/>
        <pc:sldMkLst>
          <pc:docMk/>
          <pc:sldMk cId="1597484551" sldId="264"/>
        </pc:sldMkLst>
        <pc:spChg chg="mod">
          <ac:chgData name="José Essis" userId="89d1416dcd7d8ea7" providerId="LiveId" clId="{0C06A3D0-17A2-E04B-9C4B-ECA568C5EF18}" dt="2021-06-10T11:52:40.240" v="584" actId="20577"/>
          <ac:spMkLst>
            <pc:docMk/>
            <pc:sldMk cId="1597484551" sldId="264"/>
            <ac:spMk id="2" creationId="{C3CFA9C1-6899-1742-A414-944FC5124325}"/>
          </ac:spMkLst>
        </pc:spChg>
        <pc:spChg chg="mod">
          <ac:chgData name="José Essis" userId="89d1416dcd7d8ea7" providerId="LiveId" clId="{0C06A3D0-17A2-E04B-9C4B-ECA568C5EF18}" dt="2021-06-10T11:47:05.038" v="449" actId="313"/>
          <ac:spMkLst>
            <pc:docMk/>
            <pc:sldMk cId="1597484551" sldId="264"/>
            <ac:spMk id="3" creationId="{0AC60C1E-449A-BF4F-908C-FF775F299BBE}"/>
          </ac:spMkLst>
        </pc:spChg>
      </pc:sldChg>
      <pc:sldChg chg="modSp add mod">
        <pc:chgData name="José Essis" userId="89d1416dcd7d8ea7" providerId="LiveId" clId="{0C06A3D0-17A2-E04B-9C4B-ECA568C5EF18}" dt="2021-06-10T11:49:52.881" v="472"/>
        <pc:sldMkLst>
          <pc:docMk/>
          <pc:sldMk cId="3714440398" sldId="265"/>
        </pc:sldMkLst>
        <pc:spChg chg="mod">
          <ac:chgData name="José Essis" userId="89d1416dcd7d8ea7" providerId="LiveId" clId="{0C06A3D0-17A2-E04B-9C4B-ECA568C5EF18}" dt="2021-06-10T11:49:52.881" v="472"/>
          <ac:spMkLst>
            <pc:docMk/>
            <pc:sldMk cId="3714440398" sldId="265"/>
            <ac:spMk id="3" creationId="{0AC60C1E-449A-BF4F-908C-FF775F299BBE}"/>
          </ac:spMkLst>
        </pc:spChg>
      </pc:sldChg>
      <pc:sldChg chg="modSp new mod">
        <pc:chgData name="José Essis" userId="89d1416dcd7d8ea7" providerId="LiveId" clId="{0C06A3D0-17A2-E04B-9C4B-ECA568C5EF18}" dt="2021-06-10T11:56:35.858" v="941" actId="313"/>
        <pc:sldMkLst>
          <pc:docMk/>
          <pc:sldMk cId="3251098786" sldId="266"/>
        </pc:sldMkLst>
        <pc:spChg chg="mod">
          <ac:chgData name="José Essis" userId="89d1416dcd7d8ea7" providerId="LiveId" clId="{0C06A3D0-17A2-E04B-9C4B-ECA568C5EF18}" dt="2021-06-10T11:52:44.112" v="586" actId="20577"/>
          <ac:spMkLst>
            <pc:docMk/>
            <pc:sldMk cId="3251098786" sldId="266"/>
            <ac:spMk id="2" creationId="{2D27D659-3E65-4E4C-89FA-9D3DB7C138B1}"/>
          </ac:spMkLst>
        </pc:spChg>
        <pc:spChg chg="mod">
          <ac:chgData name="José Essis" userId="89d1416dcd7d8ea7" providerId="LiveId" clId="{0C06A3D0-17A2-E04B-9C4B-ECA568C5EF18}" dt="2021-06-10T11:56:35.858" v="941" actId="313"/>
          <ac:spMkLst>
            <pc:docMk/>
            <pc:sldMk cId="3251098786" sldId="266"/>
            <ac:spMk id="3" creationId="{25AD4D7A-25BB-6740-8A6C-FE5E41B1FBB2}"/>
          </ac:spMkLst>
        </pc:spChg>
      </pc:sldChg>
      <pc:sldChg chg="modSp new del mod ord">
        <pc:chgData name="José Essis" userId="89d1416dcd7d8ea7" providerId="LiveId" clId="{0C06A3D0-17A2-E04B-9C4B-ECA568C5EF18}" dt="2021-06-10T12:21:50.782" v="1004" actId="2696"/>
        <pc:sldMkLst>
          <pc:docMk/>
          <pc:sldMk cId="2877488196" sldId="267"/>
        </pc:sldMkLst>
        <pc:spChg chg="mod">
          <ac:chgData name="José Essis" userId="89d1416dcd7d8ea7" providerId="LiveId" clId="{0C06A3D0-17A2-E04B-9C4B-ECA568C5EF18}" dt="2021-06-10T12:21:40.082" v="1000" actId="20577"/>
          <ac:spMkLst>
            <pc:docMk/>
            <pc:sldMk cId="2877488196" sldId="267"/>
            <ac:spMk id="2" creationId="{1541C499-6A92-BF4C-812C-C5E858D500B0}"/>
          </ac:spMkLst>
        </pc:spChg>
      </pc:sldChg>
      <pc:sldChg chg="add del">
        <pc:chgData name="José Essis" userId="89d1416dcd7d8ea7" providerId="LiveId" clId="{0C06A3D0-17A2-E04B-9C4B-ECA568C5EF18}" dt="2021-06-10T12:32:45.033" v="1063" actId="2696"/>
        <pc:sldMkLst>
          <pc:docMk/>
          <pc:sldMk cId="1640248036" sldId="268"/>
        </pc:sldMkLst>
      </pc:sldChg>
      <pc:sldChg chg="addSp delSp modSp new del mod ord">
        <pc:chgData name="José Essis" userId="89d1416dcd7d8ea7" providerId="LiveId" clId="{0C06A3D0-17A2-E04B-9C4B-ECA568C5EF18}" dt="2021-06-10T12:09:17.332" v="982" actId="2696"/>
        <pc:sldMkLst>
          <pc:docMk/>
          <pc:sldMk cId="2067868000" sldId="269"/>
        </pc:sldMkLst>
        <pc:spChg chg="mod">
          <ac:chgData name="José Essis" userId="89d1416dcd7d8ea7" providerId="LiveId" clId="{0C06A3D0-17A2-E04B-9C4B-ECA568C5EF18}" dt="2021-06-10T11:58:29.023" v="953"/>
          <ac:spMkLst>
            <pc:docMk/>
            <pc:sldMk cId="2067868000" sldId="269"/>
            <ac:spMk id="2" creationId="{908B069E-2A4C-AF4A-821F-48EE77CD66E2}"/>
          </ac:spMkLst>
        </pc:spChg>
        <pc:spChg chg="del">
          <ac:chgData name="José Essis" userId="89d1416dcd7d8ea7" providerId="LiveId" clId="{0C06A3D0-17A2-E04B-9C4B-ECA568C5EF18}" dt="2021-06-10T12:00:41.577" v="954" actId="931"/>
          <ac:spMkLst>
            <pc:docMk/>
            <pc:sldMk cId="2067868000" sldId="269"/>
            <ac:spMk id="6" creationId="{82B87CC1-0E9B-5A43-A6E7-C8A1854AC3A5}"/>
          </ac:spMkLst>
        </pc:spChg>
        <pc:picChg chg="add mod">
          <ac:chgData name="José Essis" userId="89d1416dcd7d8ea7" providerId="LiveId" clId="{0C06A3D0-17A2-E04B-9C4B-ECA568C5EF18}" dt="2021-06-10T12:01:15.424" v="959" actId="1076"/>
          <ac:picMkLst>
            <pc:docMk/>
            <pc:sldMk cId="2067868000" sldId="269"/>
            <ac:picMk id="8" creationId="{8E937ADD-FBEC-0146-83DC-E770194D871E}"/>
          </ac:picMkLst>
        </pc:picChg>
      </pc:sldChg>
      <pc:sldChg chg="addSp modSp new mod">
        <pc:chgData name="José Essis" userId="89d1416dcd7d8ea7" providerId="LiveId" clId="{0C06A3D0-17A2-E04B-9C4B-ECA568C5EF18}" dt="2021-06-10T12:07:36.778" v="981" actId="14100"/>
        <pc:sldMkLst>
          <pc:docMk/>
          <pc:sldMk cId="1362709510" sldId="270"/>
        </pc:sldMkLst>
        <pc:spChg chg="add mod">
          <ac:chgData name="José Essis" userId="89d1416dcd7d8ea7" providerId="LiveId" clId="{0C06A3D0-17A2-E04B-9C4B-ECA568C5EF18}" dt="2021-06-10T12:07:31.353" v="980" actId="14100"/>
          <ac:spMkLst>
            <pc:docMk/>
            <pc:sldMk cId="1362709510" sldId="270"/>
            <ac:spMk id="6" creationId="{67361B04-6C40-B846-9498-CAE2DA00F08A}"/>
          </ac:spMkLst>
        </pc:spChg>
        <pc:spChg chg="add mod">
          <ac:chgData name="José Essis" userId="89d1416dcd7d8ea7" providerId="LiveId" clId="{0C06A3D0-17A2-E04B-9C4B-ECA568C5EF18}" dt="2021-06-10T12:06:49.003" v="973" actId="207"/>
          <ac:spMkLst>
            <pc:docMk/>
            <pc:sldMk cId="1362709510" sldId="270"/>
            <ac:spMk id="7" creationId="{A8621436-E89D-E146-894B-85DBD8A374CA}"/>
          </ac:spMkLst>
        </pc:spChg>
        <pc:picChg chg="add mod modCrop">
          <ac:chgData name="José Essis" userId="89d1416dcd7d8ea7" providerId="LiveId" clId="{0C06A3D0-17A2-E04B-9C4B-ECA568C5EF18}" dt="2021-06-10T12:02:30.001" v="963" actId="1076"/>
          <ac:picMkLst>
            <pc:docMk/>
            <pc:sldMk cId="1362709510" sldId="270"/>
            <ac:picMk id="3" creationId="{5EFEE381-BFAB-B742-84F0-10FED11701DC}"/>
          </ac:picMkLst>
        </pc:picChg>
        <pc:picChg chg="add mod modCrop">
          <ac:chgData name="José Essis" userId="89d1416dcd7d8ea7" providerId="LiveId" clId="{0C06A3D0-17A2-E04B-9C4B-ECA568C5EF18}" dt="2021-06-10T12:03:56.306" v="966" actId="732"/>
          <ac:picMkLst>
            <pc:docMk/>
            <pc:sldMk cId="1362709510" sldId="270"/>
            <ac:picMk id="5" creationId="{FF5E5599-E50D-DD49-A568-04894196C678}"/>
          </ac:picMkLst>
        </pc:picChg>
        <pc:cxnChg chg="add mod">
          <ac:chgData name="José Essis" userId="89d1416dcd7d8ea7" providerId="LiveId" clId="{0C06A3D0-17A2-E04B-9C4B-ECA568C5EF18}" dt="2021-06-10T12:07:36.778" v="981" actId="14100"/>
          <ac:cxnSpMkLst>
            <pc:docMk/>
            <pc:sldMk cId="1362709510" sldId="270"/>
            <ac:cxnSpMk id="9" creationId="{C0C5F113-2268-A842-B1CE-3BCCFE41AECD}"/>
          </ac:cxnSpMkLst>
        </pc:cxnChg>
        <pc:cxnChg chg="add mod">
          <ac:chgData name="José Essis" userId="89d1416dcd7d8ea7" providerId="LiveId" clId="{0C06A3D0-17A2-E04B-9C4B-ECA568C5EF18}" dt="2021-06-10T12:07:26.492" v="979" actId="1076"/>
          <ac:cxnSpMkLst>
            <pc:docMk/>
            <pc:sldMk cId="1362709510" sldId="270"/>
            <ac:cxnSpMk id="10" creationId="{2BB2D1F6-5D48-184D-89E1-D5BFEA1A1950}"/>
          </ac:cxnSpMkLst>
        </pc:cxnChg>
        <pc:cxnChg chg="add mod">
          <ac:chgData name="José Essis" userId="89d1416dcd7d8ea7" providerId="LiveId" clId="{0C06A3D0-17A2-E04B-9C4B-ECA568C5EF18}" dt="2021-06-10T12:07:22.290" v="978" actId="1076"/>
          <ac:cxnSpMkLst>
            <pc:docMk/>
            <pc:sldMk cId="1362709510" sldId="270"/>
            <ac:cxnSpMk id="11" creationId="{AA0ADFAA-30CB-F649-B043-75ABCA6E9D5D}"/>
          </ac:cxnSpMkLst>
        </pc:cxnChg>
      </pc:sldChg>
      <pc:sldChg chg="addSp delSp modSp new mod ord">
        <pc:chgData name="José Essis" userId="89d1416dcd7d8ea7" providerId="LiveId" clId="{0C06A3D0-17A2-E04B-9C4B-ECA568C5EF18}" dt="2021-06-10T12:22:24.925" v="1009" actId="14100"/>
        <pc:sldMkLst>
          <pc:docMk/>
          <pc:sldMk cId="1314804592" sldId="271"/>
        </pc:sldMkLst>
        <pc:spChg chg="mod">
          <ac:chgData name="José Essis" userId="89d1416dcd7d8ea7" providerId="LiveId" clId="{0C06A3D0-17A2-E04B-9C4B-ECA568C5EF18}" dt="2021-06-10T12:19:25.385" v="990" actId="14100"/>
          <ac:spMkLst>
            <pc:docMk/>
            <pc:sldMk cId="1314804592" sldId="271"/>
            <ac:spMk id="2" creationId="{24BBB0D1-025C-C048-8EC7-36B26A9AA401}"/>
          </ac:spMkLst>
        </pc:spChg>
        <pc:spChg chg="del">
          <ac:chgData name="José Essis" userId="89d1416dcd7d8ea7" providerId="LiveId" clId="{0C06A3D0-17A2-E04B-9C4B-ECA568C5EF18}" dt="2021-06-10T12:18:47.716" v="985" actId="931"/>
          <ac:spMkLst>
            <pc:docMk/>
            <pc:sldMk cId="1314804592" sldId="271"/>
            <ac:spMk id="3" creationId="{29E070E2-DE4D-1B40-A314-75D4DE30CF9C}"/>
          </ac:spMkLst>
        </pc:spChg>
        <pc:spChg chg="del">
          <ac:chgData name="José Essis" userId="89d1416dcd7d8ea7" providerId="LiveId" clId="{0C06A3D0-17A2-E04B-9C4B-ECA568C5EF18}" dt="2021-06-10T12:18:59.299" v="987" actId="478"/>
          <ac:spMkLst>
            <pc:docMk/>
            <pc:sldMk cId="1314804592" sldId="271"/>
            <ac:spMk id="4" creationId="{75470BD3-60F3-4642-B824-A843806E2E81}"/>
          </ac:spMkLst>
        </pc:spChg>
        <pc:picChg chg="add mod">
          <ac:chgData name="José Essis" userId="89d1416dcd7d8ea7" providerId="LiveId" clId="{0C06A3D0-17A2-E04B-9C4B-ECA568C5EF18}" dt="2021-06-10T12:22:24.925" v="1009" actId="14100"/>
          <ac:picMkLst>
            <pc:docMk/>
            <pc:sldMk cId="1314804592" sldId="271"/>
            <ac:picMk id="6" creationId="{A0E9D7C6-178D-974C-9205-D1C79558F5B1}"/>
          </ac:picMkLst>
        </pc:picChg>
        <pc:picChg chg="add del mod">
          <ac:chgData name="José Essis" userId="89d1416dcd7d8ea7" providerId="LiveId" clId="{0C06A3D0-17A2-E04B-9C4B-ECA568C5EF18}" dt="2021-06-10T12:22:08.531" v="1005" actId="478"/>
          <ac:picMkLst>
            <pc:docMk/>
            <pc:sldMk cId="1314804592" sldId="271"/>
            <ac:picMk id="8" creationId="{9CCE1A09-CAE7-064E-A7B6-EA69FB63F822}"/>
          </ac:picMkLst>
        </pc:picChg>
      </pc:sldChg>
      <pc:sldChg chg="addSp delSp modSp add mod">
        <pc:chgData name="José Essis" userId="89d1416dcd7d8ea7" providerId="LiveId" clId="{0C06A3D0-17A2-E04B-9C4B-ECA568C5EF18}" dt="2021-06-10T12:22:48.573" v="1014" actId="1076"/>
        <pc:sldMkLst>
          <pc:docMk/>
          <pc:sldMk cId="2079718747" sldId="272"/>
        </pc:sldMkLst>
        <pc:spChg chg="add del mod">
          <ac:chgData name="José Essis" userId="89d1416dcd7d8ea7" providerId="LiveId" clId="{0C06A3D0-17A2-E04B-9C4B-ECA568C5EF18}" dt="2021-06-10T12:22:42.604" v="1012" actId="931"/>
          <ac:spMkLst>
            <pc:docMk/>
            <pc:sldMk cId="2079718747" sldId="272"/>
            <ac:spMk id="4" creationId="{0E833F2C-42EB-154E-AC36-54DC65B2859B}"/>
          </ac:spMkLst>
        </pc:spChg>
        <pc:picChg chg="del">
          <ac:chgData name="José Essis" userId="89d1416dcd7d8ea7" providerId="LiveId" clId="{0C06A3D0-17A2-E04B-9C4B-ECA568C5EF18}" dt="2021-06-10T12:22:34.118" v="1011" actId="478"/>
          <ac:picMkLst>
            <pc:docMk/>
            <pc:sldMk cId="2079718747" sldId="272"/>
            <ac:picMk id="6" creationId="{A0E9D7C6-178D-974C-9205-D1C79558F5B1}"/>
          </ac:picMkLst>
        </pc:picChg>
        <pc:picChg chg="add mod">
          <ac:chgData name="José Essis" userId="89d1416dcd7d8ea7" providerId="LiveId" clId="{0C06A3D0-17A2-E04B-9C4B-ECA568C5EF18}" dt="2021-06-10T12:22:48.573" v="1014" actId="1076"/>
          <ac:picMkLst>
            <pc:docMk/>
            <pc:sldMk cId="2079718747" sldId="272"/>
            <ac:picMk id="7" creationId="{9DD9490C-3B91-5C4A-B693-44D4BCC3748E}"/>
          </ac:picMkLst>
        </pc:picChg>
      </pc:sldChg>
      <pc:sldChg chg="addSp delSp modSp add mod">
        <pc:chgData name="José Essis" userId="89d1416dcd7d8ea7" providerId="LiveId" clId="{0C06A3D0-17A2-E04B-9C4B-ECA568C5EF18}" dt="2021-06-10T12:26:45.164" v="1036" actId="1076"/>
        <pc:sldMkLst>
          <pc:docMk/>
          <pc:sldMk cId="849825600" sldId="273"/>
        </pc:sldMkLst>
        <pc:spChg chg="mod">
          <ac:chgData name="José Essis" userId="89d1416dcd7d8ea7" providerId="LiveId" clId="{0C06A3D0-17A2-E04B-9C4B-ECA568C5EF18}" dt="2021-06-10T12:26:37.557" v="1035"/>
          <ac:spMkLst>
            <pc:docMk/>
            <pc:sldMk cId="849825600" sldId="273"/>
            <ac:spMk id="5" creationId="{5AC0305A-18FC-3146-B84F-03D59E8B8769}"/>
          </ac:spMkLst>
        </pc:spChg>
        <pc:picChg chg="add mod">
          <ac:chgData name="José Essis" userId="89d1416dcd7d8ea7" providerId="LiveId" clId="{0C06A3D0-17A2-E04B-9C4B-ECA568C5EF18}" dt="2021-06-10T12:26:45.164" v="1036" actId="1076"/>
          <ac:picMkLst>
            <pc:docMk/>
            <pc:sldMk cId="849825600" sldId="273"/>
            <ac:picMk id="4" creationId="{7EB37D4E-8F0A-6941-B29F-7FE4BF06FE5D}"/>
          </ac:picMkLst>
        </pc:picChg>
        <pc:picChg chg="del">
          <ac:chgData name="José Essis" userId="89d1416dcd7d8ea7" providerId="LiveId" clId="{0C06A3D0-17A2-E04B-9C4B-ECA568C5EF18}" dt="2021-06-10T12:26:18.627" v="1032" actId="478"/>
          <ac:picMkLst>
            <pc:docMk/>
            <pc:sldMk cId="849825600" sldId="273"/>
            <ac:picMk id="7" creationId="{60C73157-F6E1-124F-8D0D-3D2E8E5FB551}"/>
          </ac:picMkLst>
        </pc:picChg>
      </pc:sldChg>
      <pc:sldChg chg="add del">
        <pc:chgData name="José Essis" userId="89d1416dcd7d8ea7" providerId="LiveId" clId="{0C06A3D0-17A2-E04B-9C4B-ECA568C5EF18}" dt="2021-06-10T12:28:18.257" v="1051" actId="2696"/>
        <pc:sldMkLst>
          <pc:docMk/>
          <pc:sldMk cId="3904559198" sldId="274"/>
        </pc:sldMkLst>
      </pc:sldChg>
      <pc:sldChg chg="addSp delSp modSp add mod">
        <pc:chgData name="José Essis" userId="89d1416dcd7d8ea7" providerId="LiveId" clId="{0C06A3D0-17A2-E04B-9C4B-ECA568C5EF18}" dt="2021-06-10T12:27:26.287" v="1040" actId="1076"/>
        <pc:sldMkLst>
          <pc:docMk/>
          <pc:sldMk cId="1128224287" sldId="275"/>
        </pc:sldMkLst>
        <pc:picChg chg="del">
          <ac:chgData name="José Essis" userId="89d1416dcd7d8ea7" providerId="LiveId" clId="{0C06A3D0-17A2-E04B-9C4B-ECA568C5EF18}" dt="2021-06-10T12:27:14.604" v="1038" actId="478"/>
          <ac:picMkLst>
            <pc:docMk/>
            <pc:sldMk cId="1128224287" sldId="275"/>
            <ac:picMk id="4" creationId="{7EB37D4E-8F0A-6941-B29F-7FE4BF06FE5D}"/>
          </ac:picMkLst>
        </pc:picChg>
        <pc:picChg chg="add mod">
          <ac:chgData name="José Essis" userId="89d1416dcd7d8ea7" providerId="LiveId" clId="{0C06A3D0-17A2-E04B-9C4B-ECA568C5EF18}" dt="2021-06-10T12:27:26.287" v="1040" actId="1076"/>
          <ac:picMkLst>
            <pc:docMk/>
            <pc:sldMk cId="1128224287" sldId="275"/>
            <ac:picMk id="6" creationId="{06564EDD-50D1-DC4F-86FB-BF555F797C2F}"/>
          </ac:picMkLst>
        </pc:picChg>
      </pc:sldChg>
      <pc:sldChg chg="addSp delSp modSp add mod">
        <pc:chgData name="José Essis" userId="89d1416dcd7d8ea7" providerId="LiveId" clId="{0C06A3D0-17A2-E04B-9C4B-ECA568C5EF18}" dt="2021-06-10T12:28:11.241" v="1050" actId="313"/>
        <pc:sldMkLst>
          <pc:docMk/>
          <pc:sldMk cId="2451218428" sldId="276"/>
        </pc:sldMkLst>
        <pc:spChg chg="add mod">
          <ac:chgData name="José Essis" userId="89d1416dcd7d8ea7" providerId="LiveId" clId="{0C06A3D0-17A2-E04B-9C4B-ECA568C5EF18}" dt="2021-06-10T12:28:11.241" v="1050" actId="313"/>
          <ac:spMkLst>
            <pc:docMk/>
            <pc:sldMk cId="2451218428" sldId="276"/>
            <ac:spMk id="3" creationId="{45653B2A-8FAE-E745-962F-74DD08A0FB82}"/>
          </ac:spMkLst>
        </pc:spChg>
        <pc:picChg chg="del">
          <ac:chgData name="José Essis" userId="89d1416dcd7d8ea7" providerId="LiveId" clId="{0C06A3D0-17A2-E04B-9C4B-ECA568C5EF18}" dt="2021-06-10T12:27:36.893" v="1042" actId="478"/>
          <ac:picMkLst>
            <pc:docMk/>
            <pc:sldMk cId="2451218428" sldId="276"/>
            <ac:picMk id="6" creationId="{06564EDD-50D1-DC4F-86FB-BF555F797C2F}"/>
          </ac:picMkLst>
        </pc:picChg>
      </pc:sldChg>
      <pc:sldChg chg="modSp new mod">
        <pc:chgData name="José Essis" userId="89d1416dcd7d8ea7" providerId="LiveId" clId="{0C06A3D0-17A2-E04B-9C4B-ECA568C5EF18}" dt="2021-06-10T12:29:26.283" v="1061"/>
        <pc:sldMkLst>
          <pc:docMk/>
          <pc:sldMk cId="3837169719" sldId="277"/>
        </pc:sldMkLst>
        <pc:spChg chg="mod">
          <ac:chgData name="José Essis" userId="89d1416dcd7d8ea7" providerId="LiveId" clId="{0C06A3D0-17A2-E04B-9C4B-ECA568C5EF18}" dt="2021-06-10T12:29:26.283" v="1061"/>
          <ac:spMkLst>
            <pc:docMk/>
            <pc:sldMk cId="3837169719" sldId="277"/>
            <ac:spMk id="2" creationId="{D3982984-8CC5-E141-B9E9-76CCA19F29AB}"/>
          </ac:spMkLst>
        </pc:spChg>
        <pc:spChg chg="mod">
          <ac:chgData name="José Essis" userId="89d1416dcd7d8ea7" providerId="LiveId" clId="{0C06A3D0-17A2-E04B-9C4B-ECA568C5EF18}" dt="2021-06-10T12:28:41.307" v="1056" actId="122"/>
          <ac:spMkLst>
            <pc:docMk/>
            <pc:sldMk cId="3837169719" sldId="277"/>
            <ac:spMk id="3" creationId="{F27145BC-F40E-C449-9343-71D02E83204B}"/>
          </ac:spMkLst>
        </pc:spChg>
        <pc:spChg chg="mod">
          <ac:chgData name="José Essis" userId="89d1416dcd7d8ea7" providerId="LiveId" clId="{0C06A3D0-17A2-E04B-9C4B-ECA568C5EF18}" dt="2021-06-10T12:28:59.993" v="1059"/>
          <ac:spMkLst>
            <pc:docMk/>
            <pc:sldMk cId="3837169719" sldId="277"/>
            <ac:spMk id="4" creationId="{6F14D612-CD6C-8947-B525-1DB786B46D21}"/>
          </ac:spMkLst>
        </pc:spChg>
        <pc:spChg chg="mod">
          <ac:chgData name="José Essis" userId="89d1416dcd7d8ea7" providerId="LiveId" clId="{0C06A3D0-17A2-E04B-9C4B-ECA568C5EF18}" dt="2021-06-10T12:28:49.839" v="1058" actId="122"/>
          <ac:spMkLst>
            <pc:docMk/>
            <pc:sldMk cId="3837169719" sldId="277"/>
            <ac:spMk id="5" creationId="{7B13F120-1D43-4546-BAD9-A48FA9301299}"/>
          </ac:spMkLst>
        </pc:spChg>
        <pc:spChg chg="mod">
          <ac:chgData name="José Essis" userId="89d1416dcd7d8ea7" providerId="LiveId" clId="{0C06A3D0-17A2-E04B-9C4B-ECA568C5EF18}" dt="2021-06-10T12:29:10.259" v="1060"/>
          <ac:spMkLst>
            <pc:docMk/>
            <pc:sldMk cId="3837169719" sldId="277"/>
            <ac:spMk id="6" creationId="{8409A195-096D-C742-B5EC-929466E640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F1393-18CE-4E4A-8053-9E60078FE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Présentation Projet 2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Analyse des données de systèmes éducatifs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54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EADBD-5ADB-FC4E-A084-A372F38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9505" cy="4601183"/>
          </a:xfrm>
        </p:spPr>
        <p:txBody>
          <a:bodyPr/>
          <a:lstStyle/>
          <a:p>
            <a:r>
              <a:rPr lang="fr-FR" dirty="0"/>
              <a:t>5) Réponses aux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305A-18FC-3146-B84F-03D59E8B8769}"/>
              </a:ext>
            </a:extLst>
          </p:cNvPr>
          <p:cNvSpPr/>
          <p:nvPr/>
        </p:nvSpPr>
        <p:spPr>
          <a:xfrm>
            <a:off x="3577389" y="603267"/>
            <a:ext cx="790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Quels sont les pays avec un fort potentiel de clients pour nos services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C73157-F6E1-124F-8D0D-3D2E8E5F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37" y="972599"/>
            <a:ext cx="5575300" cy="54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EADBD-5ADB-FC4E-A084-A372F38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9505" cy="4601183"/>
          </a:xfrm>
        </p:spPr>
        <p:txBody>
          <a:bodyPr/>
          <a:lstStyle/>
          <a:p>
            <a:r>
              <a:rPr lang="fr-FR" dirty="0"/>
              <a:t>5) Réponses aux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305A-18FC-3146-B84F-03D59E8B8769}"/>
              </a:ext>
            </a:extLst>
          </p:cNvPr>
          <p:cNvSpPr/>
          <p:nvPr/>
        </p:nvSpPr>
        <p:spPr>
          <a:xfrm>
            <a:off x="3577389" y="603267"/>
            <a:ext cx="790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Quelle sera l’évolution de ce potentiel de clients pour chacun de ces pays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B37D4E-8F0A-6941-B29F-7FE4BF06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67" y="972599"/>
            <a:ext cx="7543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2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EADBD-5ADB-FC4E-A084-A372F38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9505" cy="4601183"/>
          </a:xfrm>
        </p:spPr>
        <p:txBody>
          <a:bodyPr/>
          <a:lstStyle/>
          <a:p>
            <a:r>
              <a:rPr lang="fr-FR" dirty="0"/>
              <a:t>5) Réponses aux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305A-18FC-3146-B84F-03D59E8B8769}"/>
              </a:ext>
            </a:extLst>
          </p:cNvPr>
          <p:cNvSpPr/>
          <p:nvPr/>
        </p:nvSpPr>
        <p:spPr>
          <a:xfrm>
            <a:off x="3577389" y="603267"/>
            <a:ext cx="790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Quelle sera l’évolution de ce potentiel de clients pour chacun de ces pays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564EDD-50D1-DC4F-86FB-BF555F79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67" y="972599"/>
            <a:ext cx="7543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EADBD-5ADB-FC4E-A084-A372F38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9505" cy="4601183"/>
          </a:xfrm>
        </p:spPr>
        <p:txBody>
          <a:bodyPr/>
          <a:lstStyle/>
          <a:p>
            <a:r>
              <a:rPr lang="fr-FR" dirty="0"/>
              <a:t>5) Réponses aux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305A-18FC-3146-B84F-03D59E8B8769}"/>
              </a:ext>
            </a:extLst>
          </p:cNvPr>
          <p:cNvSpPr/>
          <p:nvPr/>
        </p:nvSpPr>
        <p:spPr>
          <a:xfrm>
            <a:off x="3577389" y="603267"/>
            <a:ext cx="790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Quelle sera l’évolution de ce potentiel de clients pour chacun de ces pays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653B2A-8FAE-E745-962F-74DD08A0FB82}"/>
              </a:ext>
            </a:extLst>
          </p:cNvPr>
          <p:cNvSpPr/>
          <p:nvPr/>
        </p:nvSpPr>
        <p:spPr>
          <a:xfrm>
            <a:off x="3577389" y="2054530"/>
            <a:ext cx="81493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&gt; Nous remarquons que pour tous les pays l’évolution du potentiel client varie considérablement avec de forte périodes de pic et des périodes basses..</a:t>
            </a:r>
          </a:p>
          <a:p>
            <a:endParaRPr lang="fr-FR" dirty="0"/>
          </a:p>
          <a:p>
            <a:r>
              <a:rPr lang="fr-FR" dirty="0"/>
              <a:t>&gt; Les périodes de pic se retrouvent pratiquement dans la même période entre 2004-2006 et entre 2009-2011.</a:t>
            </a:r>
          </a:p>
        </p:txBody>
      </p:sp>
    </p:spTree>
    <p:extLst>
      <p:ext uri="{BB962C8B-B14F-4D97-AF65-F5344CB8AC3E}">
        <p14:creationId xmlns:p14="http://schemas.microsoft.com/office/powerpoint/2010/main" val="245121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82984-8CC5-E141-B9E9-76CCA19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Conclusion</a:t>
            </a:r>
            <a:br>
              <a:rPr lang="fr-FR" dirty="0"/>
            </a:br>
            <a:r>
              <a:rPr lang="fr-FR" dirty="0"/>
              <a:t>Bilan personnel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7145BC-F40E-C449-9343-71D02E832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Analyse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14D612-CD6C-8947-B525-1DB786B46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 Ce projet m'a permis d'avoir une bonne idée du métier de Data </a:t>
            </a:r>
            <a:r>
              <a:rPr lang="fr-FR" dirty="0" err="1"/>
              <a:t>Analyst</a:t>
            </a:r>
            <a:r>
              <a:rPr lang="fr-FR" dirty="0"/>
              <a:t>.</a:t>
            </a:r>
          </a:p>
          <a:p>
            <a:r>
              <a:rPr lang="fr-FR" dirty="0"/>
              <a:t>    Comment nettoyer les jeux de données, les traiter et les interpréter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13F120-1D43-4546-BAD9-A48FA9301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L'utilisation de </a:t>
            </a:r>
            <a:r>
              <a:rPr lang="fr-FR" dirty="0" err="1"/>
              <a:t>pyhton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9A195-096D-C742-B5EC-929466E640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 J'ai pu me familiariser avec le logiciel </a:t>
            </a:r>
            <a:r>
              <a:rPr lang="fr-FR" dirty="0" err="1"/>
              <a:t>Pyhton</a:t>
            </a:r>
            <a:r>
              <a:rPr lang="fr-FR" dirty="0"/>
              <a:t>.</a:t>
            </a:r>
          </a:p>
          <a:p>
            <a:r>
              <a:rPr lang="fr-FR" dirty="0"/>
              <a:t>    aborder et utiliser ses librairies (</a:t>
            </a:r>
            <a:r>
              <a:rPr lang="fr-FR" dirty="0" err="1"/>
              <a:t>Pandans</a:t>
            </a:r>
            <a:r>
              <a:rPr lang="fr-FR" dirty="0"/>
              <a:t>, </a:t>
            </a:r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Matplotlib</a:t>
            </a:r>
            <a:r>
              <a:rPr lang="fr-FR" dirty="0"/>
              <a:t>, </a:t>
            </a:r>
            <a:r>
              <a:rPr lang="fr-FR" dirty="0" err="1"/>
              <a:t>Seaborn</a:t>
            </a:r>
            <a:r>
              <a:rPr lang="fr-FR" dirty="0"/>
              <a:t> et </a:t>
            </a:r>
            <a:r>
              <a:rPr lang="fr-FR" dirty="0" err="1"/>
              <a:t>Sklearn</a:t>
            </a:r>
            <a:r>
              <a:rPr lang="fr-FR" dirty="0"/>
              <a:t>)</a:t>
            </a:r>
          </a:p>
          <a:p>
            <a:r>
              <a:rPr lang="fr-FR" dirty="0"/>
              <a:t>    Certes Il me reste beaucoup de travail à faire pour en revendiquer une maitrise mais cette première étape fut très riche et intense pour moi.</a:t>
            </a:r>
          </a:p>
        </p:txBody>
      </p:sp>
    </p:spTree>
    <p:extLst>
      <p:ext uri="{BB962C8B-B14F-4D97-AF65-F5344CB8AC3E}">
        <p14:creationId xmlns:p14="http://schemas.microsoft.com/office/powerpoint/2010/main" val="38371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CC27D-EE8B-1247-B2B8-5C1CA090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A27B7-A82A-AA4C-BDD3-5F57234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Exploration des données</a:t>
            </a:r>
          </a:p>
          <a:p>
            <a:r>
              <a:rPr lang="fr-FR" dirty="0"/>
              <a:t>2) Sélection des variables</a:t>
            </a:r>
          </a:p>
          <a:p>
            <a:r>
              <a:rPr lang="fr-FR" dirty="0"/>
              <a:t>3) Nettoyage des données</a:t>
            </a:r>
          </a:p>
          <a:p>
            <a:r>
              <a:rPr lang="fr-FR" dirty="0"/>
              <a:t>4) Interprétation des données</a:t>
            </a:r>
          </a:p>
          <a:p>
            <a:r>
              <a:rPr lang="fr-FR" dirty="0"/>
              <a:t>5) Réponses aux questions</a:t>
            </a:r>
          </a:p>
          <a:p>
            <a:r>
              <a:rPr lang="fr-FR" dirty="0"/>
              <a:t>6) Conclusion</a:t>
            </a:r>
          </a:p>
          <a:p>
            <a:pPr lvl="1"/>
            <a:r>
              <a:rPr lang="fr-FR" dirty="0"/>
              <a:t>Bilan personnel</a:t>
            </a:r>
          </a:p>
        </p:txBody>
      </p:sp>
    </p:spTree>
    <p:extLst>
      <p:ext uri="{BB962C8B-B14F-4D97-AF65-F5344CB8AC3E}">
        <p14:creationId xmlns:p14="http://schemas.microsoft.com/office/powerpoint/2010/main" val="10172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1E720-6467-9048-8796-A8FB052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Exploration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9FEB81-3871-FB44-8576-2B9CD091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85"/>
          <a:stretch/>
        </p:blipFill>
        <p:spPr>
          <a:xfrm>
            <a:off x="3505198" y="1851728"/>
            <a:ext cx="8134031" cy="387329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A46C4D-F98B-A041-8485-7F77156A0924}"/>
              </a:ext>
            </a:extLst>
          </p:cNvPr>
          <p:cNvSpPr/>
          <p:nvPr/>
        </p:nvSpPr>
        <p:spPr>
          <a:xfrm>
            <a:off x="3505198" y="955301"/>
            <a:ext cx="8134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Sources : https://</a:t>
            </a:r>
            <a:r>
              <a:rPr lang="fr-FR" dirty="0" err="1"/>
              <a:t>datacatalog.worldbank.org</a:t>
            </a:r>
            <a:r>
              <a:rPr lang="fr-FR" dirty="0"/>
              <a:t>/</a:t>
            </a:r>
            <a:r>
              <a:rPr lang="fr-FR" dirty="0" err="1"/>
              <a:t>dataset</a:t>
            </a:r>
            <a:r>
              <a:rPr lang="fr-FR" dirty="0"/>
              <a:t>/</a:t>
            </a:r>
            <a:r>
              <a:rPr lang="fr-FR" dirty="0" err="1"/>
              <a:t>education-statistics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1B379-55EC-8E47-8A38-416B14B026CD}"/>
              </a:ext>
            </a:extLst>
          </p:cNvPr>
          <p:cNvSpPr/>
          <p:nvPr/>
        </p:nvSpPr>
        <p:spPr>
          <a:xfrm>
            <a:off x="3505198" y="2675466"/>
            <a:ext cx="8263469" cy="2912533"/>
          </a:xfrm>
          <a:prstGeom prst="rect">
            <a:avLst/>
          </a:prstGeom>
          <a:solidFill>
            <a:srgbClr val="40BAD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32B8C-2307-0547-AFF2-6B3BB41643AE}"/>
              </a:ext>
            </a:extLst>
          </p:cNvPr>
          <p:cNvSpPr/>
          <p:nvPr/>
        </p:nvSpPr>
        <p:spPr>
          <a:xfrm>
            <a:off x="3505198" y="1851728"/>
            <a:ext cx="8263469" cy="823738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3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A9C1-6899-1742-A414-944FC512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Sélection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0C1E-449A-BF4F-908C-FF775F2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Connexion internet</a:t>
            </a:r>
          </a:p>
          <a:p>
            <a:endParaRPr lang="fr-FR" dirty="0"/>
          </a:p>
          <a:p>
            <a:r>
              <a:rPr lang="fr-FR" dirty="0"/>
              <a:t>Education</a:t>
            </a:r>
          </a:p>
          <a:p>
            <a:endParaRPr lang="fr-FR" dirty="0"/>
          </a:p>
          <a:p>
            <a:r>
              <a:rPr lang="fr-FR" dirty="0"/>
              <a:t>Indice de développement</a:t>
            </a:r>
          </a:p>
          <a:p>
            <a:endParaRPr lang="fr-FR" dirty="0"/>
          </a:p>
          <a:p>
            <a:r>
              <a:rPr lang="fr-FR" dirty="0"/>
              <a:t>Population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Population Total</a:t>
            </a:r>
          </a:p>
        </p:txBody>
      </p:sp>
    </p:spTree>
    <p:extLst>
      <p:ext uri="{BB962C8B-B14F-4D97-AF65-F5344CB8AC3E}">
        <p14:creationId xmlns:p14="http://schemas.microsoft.com/office/powerpoint/2010/main" val="15974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FA9C1-6899-1742-A414-944FC512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Sélection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0C1E-449A-BF4F-908C-FF775F2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Connexion internet</a:t>
            </a:r>
          </a:p>
          <a:p>
            <a:pPr lvl="1"/>
            <a:r>
              <a:rPr lang="fr-FR" dirty="0"/>
              <a:t>Internet </a:t>
            </a:r>
            <a:r>
              <a:rPr lang="fr-FR" dirty="0" err="1"/>
              <a:t>users</a:t>
            </a:r>
            <a:r>
              <a:rPr lang="fr-FR" dirty="0"/>
              <a:t> (per 100 people)</a:t>
            </a:r>
          </a:p>
          <a:p>
            <a:r>
              <a:rPr lang="fr-FR" dirty="0"/>
              <a:t>Education</a:t>
            </a:r>
          </a:p>
          <a:p>
            <a:pPr lvl="1"/>
            <a:r>
              <a:rPr lang="fr-FR" dirty="0" err="1"/>
              <a:t>Adjusted</a:t>
            </a:r>
            <a:r>
              <a:rPr lang="fr-FR" dirty="0"/>
              <a:t> net </a:t>
            </a:r>
            <a:r>
              <a:rPr lang="fr-FR" dirty="0" err="1"/>
              <a:t>enrolment</a:t>
            </a:r>
            <a:r>
              <a:rPr lang="fr-FR" dirty="0"/>
              <a:t> rate,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, </a:t>
            </a:r>
            <a:r>
              <a:rPr lang="fr-FR" dirty="0" err="1"/>
              <a:t>both</a:t>
            </a:r>
            <a:r>
              <a:rPr lang="fr-FR" dirty="0"/>
              <a:t> sexes (%)</a:t>
            </a:r>
          </a:p>
          <a:p>
            <a:pPr lvl="1"/>
            <a:r>
              <a:rPr lang="fr-FR" dirty="0"/>
              <a:t>Gross </a:t>
            </a:r>
            <a:r>
              <a:rPr lang="fr-FR" dirty="0" err="1"/>
              <a:t>enrolment</a:t>
            </a:r>
            <a:r>
              <a:rPr lang="fr-FR" dirty="0"/>
              <a:t> ratio, </a:t>
            </a:r>
            <a:r>
              <a:rPr lang="fr-FR" dirty="0" err="1"/>
              <a:t>tertiary</a:t>
            </a:r>
            <a:r>
              <a:rPr lang="fr-FR" dirty="0"/>
              <a:t>, </a:t>
            </a:r>
            <a:r>
              <a:rPr lang="fr-FR" dirty="0" err="1"/>
              <a:t>both</a:t>
            </a:r>
            <a:r>
              <a:rPr lang="fr-FR" dirty="0"/>
              <a:t> sexes (%)</a:t>
            </a:r>
          </a:p>
          <a:p>
            <a:r>
              <a:rPr lang="fr-FR" dirty="0"/>
              <a:t>Indice de développement</a:t>
            </a:r>
          </a:p>
          <a:p>
            <a:pPr lvl="1"/>
            <a:r>
              <a:rPr lang="fr-FR" dirty="0"/>
              <a:t>GDP per capita (</a:t>
            </a:r>
            <a:r>
              <a:rPr lang="fr-FR" dirty="0" err="1"/>
              <a:t>current</a:t>
            </a:r>
            <a:r>
              <a:rPr lang="fr-FR" dirty="0"/>
              <a:t> US$)</a:t>
            </a:r>
          </a:p>
          <a:p>
            <a:r>
              <a:rPr lang="fr-FR" dirty="0"/>
              <a:t>Population</a:t>
            </a:r>
          </a:p>
          <a:p>
            <a:pPr lvl="1"/>
            <a:r>
              <a:rPr lang="fr-FR" dirty="0"/>
              <a:t>Barro-Lee: </a:t>
            </a:r>
            <a:r>
              <a:rPr lang="fr-FR" dirty="0" err="1"/>
              <a:t>Percentage</a:t>
            </a:r>
            <a:r>
              <a:rPr lang="fr-FR" dirty="0"/>
              <a:t> of population </a:t>
            </a:r>
            <a:r>
              <a:rPr lang="fr-FR" dirty="0" err="1"/>
              <a:t>age</a:t>
            </a:r>
            <a:r>
              <a:rPr lang="fr-FR" dirty="0"/>
              <a:t> 20-24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tertiary</a:t>
            </a:r>
            <a:r>
              <a:rPr lang="fr-FR" dirty="0"/>
              <a:t> </a:t>
            </a:r>
            <a:r>
              <a:rPr lang="fr-FR" dirty="0" err="1"/>
              <a:t>schooling</a:t>
            </a:r>
            <a:r>
              <a:rPr lang="fr-FR" dirty="0"/>
              <a:t>. Total (</a:t>
            </a:r>
            <a:r>
              <a:rPr lang="fr-FR" dirty="0" err="1"/>
              <a:t>Incomplete</a:t>
            </a:r>
            <a:r>
              <a:rPr lang="fr-FR" dirty="0"/>
              <a:t> and </a:t>
            </a:r>
            <a:r>
              <a:rPr lang="fr-FR" dirty="0" err="1"/>
              <a:t>Completed</a:t>
            </a:r>
            <a:r>
              <a:rPr lang="fr-FR" dirty="0"/>
              <a:t> </a:t>
            </a:r>
            <a:r>
              <a:rPr lang="fr-FR" dirty="0" err="1"/>
              <a:t>Tertiary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Barro-Lee: </a:t>
            </a:r>
            <a:r>
              <a:rPr lang="fr-FR" dirty="0" err="1"/>
              <a:t>Percentage</a:t>
            </a:r>
            <a:r>
              <a:rPr lang="fr-FR" dirty="0"/>
              <a:t> of population </a:t>
            </a:r>
            <a:r>
              <a:rPr lang="fr-FR" dirty="0" err="1"/>
              <a:t>age</a:t>
            </a:r>
            <a:r>
              <a:rPr lang="fr-FR" dirty="0"/>
              <a:t> 20-24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schooling</a:t>
            </a:r>
            <a:r>
              <a:rPr lang="fr-FR" dirty="0"/>
              <a:t>. Total (</a:t>
            </a:r>
            <a:r>
              <a:rPr lang="fr-FR" dirty="0" err="1"/>
              <a:t>Incomplete</a:t>
            </a:r>
            <a:r>
              <a:rPr lang="fr-FR" dirty="0"/>
              <a:t> and </a:t>
            </a:r>
            <a:r>
              <a:rPr lang="fr-FR" dirty="0" err="1"/>
              <a:t>Completed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)</a:t>
            </a:r>
          </a:p>
          <a:p>
            <a:r>
              <a:rPr lang="fr-FR" dirty="0"/>
              <a:t>Population Total</a:t>
            </a:r>
          </a:p>
          <a:p>
            <a:pPr lvl="1"/>
            <a:r>
              <a:rPr lang="fr-FR" dirty="0"/>
              <a:t>Population, total</a:t>
            </a:r>
          </a:p>
        </p:txBody>
      </p:sp>
    </p:spTree>
    <p:extLst>
      <p:ext uri="{BB962C8B-B14F-4D97-AF65-F5344CB8AC3E}">
        <p14:creationId xmlns:p14="http://schemas.microsoft.com/office/powerpoint/2010/main" val="37144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7D659-3E65-4E4C-89FA-9D3DB7C1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D4D7A-25BB-6740-8A6C-FE5E41B1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/>
              <a:t>Identification des décennies riches ou pauvre en donnée </a:t>
            </a:r>
          </a:p>
          <a:p>
            <a:pPr>
              <a:lnSpc>
                <a:spcPct val="250000"/>
              </a:lnSpc>
            </a:pPr>
            <a:r>
              <a:rPr lang="fr-FR" dirty="0"/>
              <a:t>Restriction de la période d’étude en année</a:t>
            </a:r>
          </a:p>
          <a:p>
            <a:pPr>
              <a:lnSpc>
                <a:spcPct val="250000"/>
              </a:lnSpc>
            </a:pPr>
            <a:r>
              <a:rPr lang="fr-FR" dirty="0"/>
              <a:t>Indexation des indicateurs et des années</a:t>
            </a:r>
          </a:p>
          <a:p>
            <a:pPr>
              <a:lnSpc>
                <a:spcPct val="250000"/>
              </a:lnSpc>
            </a:pPr>
            <a:r>
              <a:rPr lang="fr-FR" dirty="0"/>
              <a:t>Remplacement des valeurs Nan par zéro</a:t>
            </a:r>
          </a:p>
          <a:p>
            <a:pPr>
              <a:lnSpc>
                <a:spcPct val="250000"/>
              </a:lnSpc>
            </a:pPr>
            <a:r>
              <a:rPr lang="fr-FR" dirty="0"/>
              <a:t>Mise en place du filtre pour éliminer les informations non utiles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09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FEE381-BFAB-B742-84F0-10FED1170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99"/>
          <a:stretch/>
        </p:blipFill>
        <p:spPr>
          <a:xfrm>
            <a:off x="425450" y="3239837"/>
            <a:ext cx="11341100" cy="33053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5E5599-E50D-DD49-A568-04894196C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84"/>
          <a:stretch/>
        </p:blipFill>
        <p:spPr>
          <a:xfrm>
            <a:off x="425450" y="0"/>
            <a:ext cx="11341100" cy="2342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361B04-6C40-B846-9498-CAE2DA00F08A}"/>
              </a:ext>
            </a:extLst>
          </p:cNvPr>
          <p:cNvSpPr/>
          <p:nvPr/>
        </p:nvSpPr>
        <p:spPr>
          <a:xfrm>
            <a:off x="425451" y="112295"/>
            <a:ext cx="11341100" cy="2229852"/>
          </a:xfrm>
          <a:prstGeom prst="rect">
            <a:avLst/>
          </a:prstGeom>
          <a:solidFill>
            <a:srgbClr val="40BAD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21436-E89D-E146-894B-85DBD8A374CA}"/>
              </a:ext>
            </a:extLst>
          </p:cNvPr>
          <p:cNvSpPr/>
          <p:nvPr/>
        </p:nvSpPr>
        <p:spPr>
          <a:xfrm>
            <a:off x="425450" y="3208421"/>
            <a:ext cx="11341100" cy="3537284"/>
          </a:xfrm>
          <a:prstGeom prst="rect">
            <a:avLst/>
          </a:prstGeom>
          <a:solidFill>
            <a:srgbClr val="FAB9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C5F113-2268-A842-B1CE-3BCCFE41AEC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6000" y="2342147"/>
            <a:ext cx="1" cy="866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B2D1F6-5D48-184D-89E1-D5BFEA1A1950}"/>
              </a:ext>
            </a:extLst>
          </p:cNvPr>
          <p:cNvCxnSpPr/>
          <p:nvPr/>
        </p:nvCxnSpPr>
        <p:spPr>
          <a:xfrm>
            <a:off x="429628" y="2334293"/>
            <a:ext cx="3843" cy="866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0ADFAA-30CB-F649-B043-75ABCA6E9D5D}"/>
              </a:ext>
            </a:extLst>
          </p:cNvPr>
          <p:cNvCxnSpPr/>
          <p:nvPr/>
        </p:nvCxnSpPr>
        <p:spPr>
          <a:xfrm>
            <a:off x="11726780" y="2357855"/>
            <a:ext cx="3843" cy="866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0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BB0D1-025C-C048-8EC7-36B26A9A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0" y="1123837"/>
            <a:ext cx="3240504" cy="4601183"/>
          </a:xfrm>
        </p:spPr>
        <p:txBody>
          <a:bodyPr/>
          <a:lstStyle/>
          <a:p>
            <a:r>
              <a:rPr lang="fr-FR" dirty="0"/>
              <a:t>4) Interprétation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0E9D7C6-178D-974C-9205-D1C79558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7381" y="304800"/>
            <a:ext cx="6106716" cy="5889051"/>
          </a:xfrm>
        </p:spPr>
      </p:pic>
    </p:spTree>
    <p:extLst>
      <p:ext uri="{BB962C8B-B14F-4D97-AF65-F5344CB8AC3E}">
        <p14:creationId xmlns:p14="http://schemas.microsoft.com/office/powerpoint/2010/main" val="13148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BB0D1-025C-C048-8EC7-36B26A9A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0" y="1123837"/>
            <a:ext cx="3240504" cy="4601183"/>
          </a:xfrm>
        </p:spPr>
        <p:txBody>
          <a:bodyPr/>
          <a:lstStyle/>
          <a:p>
            <a:r>
              <a:rPr lang="fr-FR" dirty="0"/>
              <a:t>4) Interprétation des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DD9490C-3B91-5C4A-B693-44D4BCC374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3823" y="701443"/>
            <a:ext cx="5533524" cy="5455113"/>
          </a:xfrm>
        </p:spPr>
      </p:pic>
    </p:spTree>
    <p:extLst>
      <p:ext uri="{BB962C8B-B14F-4D97-AF65-F5344CB8AC3E}">
        <p14:creationId xmlns:p14="http://schemas.microsoft.com/office/powerpoint/2010/main" val="207971874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2518</TotalTime>
  <Words>429</Words>
  <Application>Microsoft Macintosh PowerPoint</Application>
  <PresentationFormat>Grand écran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Cadre</vt:lpstr>
      <vt:lpstr>Présentation Projet 2  Analyse des données de systèmes éducatifs</vt:lpstr>
      <vt:lpstr>Sommaire</vt:lpstr>
      <vt:lpstr>1) Exploration des données</vt:lpstr>
      <vt:lpstr>2) Sélection des indicateurs</vt:lpstr>
      <vt:lpstr>2) Sélection des indicateurs</vt:lpstr>
      <vt:lpstr>3) Nettoyage des données</vt:lpstr>
      <vt:lpstr>Présentation PowerPoint</vt:lpstr>
      <vt:lpstr>4) Interprétation des données</vt:lpstr>
      <vt:lpstr>4) Interprétation des données</vt:lpstr>
      <vt:lpstr>5) Réponses aux questions</vt:lpstr>
      <vt:lpstr>5) Réponses aux questions</vt:lpstr>
      <vt:lpstr>5) Réponses aux questions</vt:lpstr>
      <vt:lpstr>5) Réponses aux questions</vt:lpstr>
      <vt:lpstr>5) Conclusion Bilan personnel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Essis</dc:creator>
  <cp:lastModifiedBy>José Essis</cp:lastModifiedBy>
  <cp:revision>6</cp:revision>
  <dcterms:created xsi:type="dcterms:W3CDTF">2021-06-08T09:24:36Z</dcterms:created>
  <dcterms:modified xsi:type="dcterms:W3CDTF">2021-06-10T12:33:06Z</dcterms:modified>
</cp:coreProperties>
</file>