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8" r:id="rId5"/>
    <p:sldId id="279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19" autoAdjust="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e Klar" userId="6ba247655458aea9" providerId="LiveId" clId="{17B993F9-06BE-448A-AFA1-F93312446A7E}"/>
    <pc:docChg chg="custSel delSld modSld">
      <pc:chgData name="Estee Klar" userId="6ba247655458aea9" providerId="LiveId" clId="{17B993F9-06BE-448A-AFA1-F93312446A7E}" dt="2020-12-07T20:36:53.146" v="1312" actId="20577"/>
      <pc:docMkLst>
        <pc:docMk/>
      </pc:docMkLst>
      <pc:sldChg chg="modSp mod">
        <pc:chgData name="Estee Klar" userId="6ba247655458aea9" providerId="LiveId" clId="{17B993F9-06BE-448A-AFA1-F93312446A7E}" dt="2020-12-07T20:33:42.815" v="1108" actId="20577"/>
        <pc:sldMkLst>
          <pc:docMk/>
          <pc:sldMk cId="3220235682" sldId="279"/>
        </pc:sldMkLst>
        <pc:spChg chg="mod">
          <ac:chgData name="Estee Klar" userId="6ba247655458aea9" providerId="LiveId" clId="{17B993F9-06BE-448A-AFA1-F93312446A7E}" dt="2020-12-07T20:33:42.815" v="1108" actId="20577"/>
          <ac:spMkLst>
            <pc:docMk/>
            <pc:sldMk cId="3220235682" sldId="279"/>
            <ac:spMk id="24" creationId="{F260476B-CCA6-412B-A9C5-399C34AE6F05}"/>
          </ac:spMkLst>
        </pc:spChg>
      </pc:sldChg>
      <pc:sldChg chg="del">
        <pc:chgData name="Estee Klar" userId="6ba247655458aea9" providerId="LiveId" clId="{17B993F9-06BE-448A-AFA1-F93312446A7E}" dt="2020-12-07T20:20:51.890" v="46" actId="2696"/>
        <pc:sldMkLst>
          <pc:docMk/>
          <pc:sldMk cId="1879182530" sldId="280"/>
        </pc:sldMkLst>
      </pc:sldChg>
      <pc:sldChg chg="modSp mod">
        <pc:chgData name="Estee Klar" userId="6ba247655458aea9" providerId="LiveId" clId="{17B993F9-06BE-448A-AFA1-F93312446A7E}" dt="2020-12-07T20:32:44.612" v="1011" actId="20577"/>
        <pc:sldMkLst>
          <pc:docMk/>
          <pc:sldMk cId="635755080" sldId="281"/>
        </pc:sldMkLst>
        <pc:spChg chg="mod">
          <ac:chgData name="Estee Klar" userId="6ba247655458aea9" providerId="LiveId" clId="{17B993F9-06BE-448A-AFA1-F93312446A7E}" dt="2020-12-07T20:32:44.612" v="1011" actId="20577"/>
          <ac:spMkLst>
            <pc:docMk/>
            <pc:sldMk cId="635755080" sldId="281"/>
            <ac:spMk id="3" creationId="{EA044A91-3324-4404-8FED-22808A03D2E5}"/>
          </ac:spMkLst>
        </pc:spChg>
      </pc:sldChg>
      <pc:sldChg chg="modSp mod">
        <pc:chgData name="Estee Klar" userId="6ba247655458aea9" providerId="LiveId" clId="{17B993F9-06BE-448A-AFA1-F93312446A7E}" dt="2020-12-07T20:36:53.146" v="1312" actId="20577"/>
        <pc:sldMkLst>
          <pc:docMk/>
          <pc:sldMk cId="3855201784" sldId="282"/>
        </pc:sldMkLst>
        <pc:spChg chg="mod">
          <ac:chgData name="Estee Klar" userId="6ba247655458aea9" providerId="LiveId" clId="{17B993F9-06BE-448A-AFA1-F93312446A7E}" dt="2020-12-07T20:36:53.146" v="1312" actId="20577"/>
          <ac:spMkLst>
            <pc:docMk/>
            <pc:sldMk cId="3855201784" sldId="282"/>
            <ac:spMk id="3" creationId="{35F09E5E-FC59-4E97-A111-8474A75181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Dis-assembled tag (wander)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Pacing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70000" lnSpcReduction="20000"/>
          </a:bodyPr>
          <a:lstStyle/>
          <a:p>
            <a:pPr marL="36900" lvl="0" indent="0">
              <a:buNone/>
            </a:pPr>
            <a:r>
              <a:rPr lang="en-US" sz="2400" dirty="0"/>
              <a:t>Water Patter Pattern Rally Ways Walking Typing Feeling Affect Thinking Transition Background-Foreground Rubber Bath Toys Stick Waving Repetition S/Pace Bodyminds Movement Really </a:t>
            </a:r>
            <a:r>
              <a:rPr lang="en-US" sz="2400" dirty="0" err="1"/>
              <a:t>Fluxustime</a:t>
            </a:r>
            <a:r>
              <a:rPr lang="en-US" sz="2400" dirty="0"/>
              <a:t> (</a:t>
            </a:r>
            <a:r>
              <a:rPr lang="en-US" sz="2400" dirty="0" err="1"/>
              <a:t>Criptime</a:t>
            </a:r>
            <a:r>
              <a:rPr lang="en-US" sz="2400" dirty="0"/>
              <a:t>) Call and Answer the Space Writing </a:t>
            </a:r>
            <a:r>
              <a:rPr lang="en-US" sz="2400" dirty="0" err="1"/>
              <a:t>Ticcing</a:t>
            </a:r>
            <a:r>
              <a:rPr lang="en-US" sz="2400" dirty="0"/>
              <a:t> Stimming Humming Touching In-habit Rhythm Arranging Managing Sensing In-pulse Collecting Flying &amp; Landing, Experiment and Process, Conditions for Neurodiversity</a:t>
            </a:r>
          </a:p>
          <a:p>
            <a:pPr marL="36900" lvl="0" indent="0">
              <a:buNone/>
            </a:pPr>
            <a:r>
              <a:rPr lang="en-US" sz="2400" dirty="0"/>
              <a:t>Project tags: walking-drawing machines, algo-rhythms, the film S/Pace, Poetry chapbooks, Painting on Film, Tic and Stick, S/Pace, Improvisation Work in Studio</a:t>
            </a:r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1BF7-E20F-48BE-ADAC-B0D6909E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4A91-3324-4404-8FED-22808A03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Walking Thresholding Transitioning Middling </a:t>
            </a:r>
            <a:r>
              <a:rPr lang="en-US" dirty="0" err="1"/>
              <a:t>Eventing</a:t>
            </a:r>
            <a:r>
              <a:rPr lang="en-US" dirty="0"/>
              <a:t> Ritual Repetition Really Languaging Open Wanting Water Proprioception Synesthesia </a:t>
            </a:r>
            <a:r>
              <a:rPr lang="en-US" dirty="0" err="1"/>
              <a:t>Wanderlines</a:t>
            </a:r>
            <a:r>
              <a:rPr lang="en-US" dirty="0"/>
              <a:t> Wayfaring </a:t>
            </a:r>
            <a:r>
              <a:rPr lang="en-US" dirty="0" err="1"/>
              <a:t>Ticcing</a:t>
            </a:r>
            <a:r>
              <a:rPr lang="en-US" dirty="0"/>
              <a:t> Stimming Snaking Tendrils “The Maker of Wanting Space” Spiraling around and out Wanting “Game the space” More than orientation but perpetual aligning Support Assistance In-habit Rhythm Arranging Pattern Attunement </a:t>
            </a:r>
            <a:r>
              <a:rPr lang="en-US" dirty="0" err="1"/>
              <a:t>Infrathin</a:t>
            </a:r>
            <a:r>
              <a:rPr lang="en-US" dirty="0"/>
              <a:t> Sensing</a:t>
            </a:r>
          </a:p>
          <a:p>
            <a:r>
              <a:rPr lang="en-US" dirty="0"/>
              <a:t>Project tags: Water and Repetition Experiments, </a:t>
            </a:r>
            <a:r>
              <a:rPr lang="en-US" dirty="0" err="1"/>
              <a:t>Biograms</a:t>
            </a:r>
            <a:r>
              <a:rPr lang="en-US" dirty="0"/>
              <a:t>, Reforming DX, The Movement of Thought, Like Water I Am, Painting and Movement, Drawing Affect, Water and Ice, Duration and Detail, Notebooks, Mobile Writing, Poetry, Improvisation Work in Studio</a:t>
            </a:r>
          </a:p>
        </p:txBody>
      </p:sp>
    </p:spTree>
    <p:extLst>
      <p:ext uri="{BB962C8B-B14F-4D97-AF65-F5344CB8AC3E}">
        <p14:creationId xmlns:p14="http://schemas.microsoft.com/office/powerpoint/2010/main" val="63575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F976-BF7F-4C6B-A40B-B6343F4B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9E5E-FC59-4E97-A111-8474A751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human Rubber bath toys Vitalism Activation Slanting sticks Poetry sticks Open Easy Questioning Dance Rally Influence Support Collaboration Intrarelation (more </a:t>
            </a:r>
            <a:r>
              <a:rPr lang="en-US" dirty="0" err="1"/>
              <a:t>thah</a:t>
            </a:r>
            <a:r>
              <a:rPr lang="en-US" dirty="0"/>
              <a:t> human) Inhabitation Rhythm Attunement </a:t>
            </a:r>
            <a:r>
              <a:rPr lang="en-US" dirty="0" err="1"/>
              <a:t>Infrathin</a:t>
            </a:r>
            <a:r>
              <a:rPr lang="en-US" dirty="0"/>
              <a:t> Atmosphere Affect Middle Inbetween Neurodiversity as (and in) Relation Proximity Feeling</a:t>
            </a:r>
          </a:p>
          <a:p>
            <a:r>
              <a:rPr lang="en-US" dirty="0"/>
              <a:t>Project tags: Relationshapes, </a:t>
            </a:r>
            <a:r>
              <a:rPr lang="en-US" dirty="0" err="1"/>
              <a:t>Biograms</a:t>
            </a:r>
            <a:r>
              <a:rPr lang="en-US" dirty="0"/>
              <a:t>, Autism to Inclusion Film, Recipes for the Open, Drawing Affect, Painting and Movement, Like Water I Am, Repetition, Poetry, Film (S/Pace), Tic and Stick, Access is Love and Love is Complicated</a:t>
            </a:r>
          </a:p>
        </p:txBody>
      </p:sp>
    </p:spTree>
    <p:extLst>
      <p:ext uri="{BB962C8B-B14F-4D97-AF65-F5344CB8AC3E}">
        <p14:creationId xmlns:p14="http://schemas.microsoft.com/office/powerpoint/2010/main" val="3855201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{4378330E-4F05-40E1-BE2B-78ABBFEEF7B8}tf55705232_win32</Template>
  <TotalTime>0</TotalTime>
  <Words>294</Words>
  <Application>Microsoft Office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Goudy Old Style</vt:lpstr>
      <vt:lpstr>Wingdings 2</vt:lpstr>
      <vt:lpstr>SlateVTI</vt:lpstr>
      <vt:lpstr>Dis-assembled tag (wander) lines</vt:lpstr>
      <vt:lpstr>Pacing</vt:lpstr>
      <vt:lpstr>All Ways</vt:lpstr>
      <vt:lpstr>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Dis-assembled tag (wander) lines</dc:title>
  <dc:creator>Estee Klar</dc:creator>
  <cp:lastModifiedBy>Estee Klar</cp:lastModifiedBy>
  <cp:revision>2</cp:revision>
  <dcterms:created xsi:type="dcterms:W3CDTF">2020-12-07T20:09:40Z</dcterms:created>
  <dcterms:modified xsi:type="dcterms:W3CDTF">2020-12-07T20:37:03Z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