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099" autoAdjust="0"/>
    <p:restoredTop sz="94660"/>
  </p:normalViewPr>
  <p:slideViewPr>
    <p:cSldViewPr>
      <p:cViewPr varScale="1">
        <p:scale>
          <a:sx n="94" d="100"/>
          <a:sy n="94" d="100"/>
        </p:scale>
        <p:origin x="-128" y="-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0585" cy="10058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8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6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7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C54CF-0758-42FE-A062-6954DD49FAE1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0A22D-31C9-4EC5-AC20-D78BCB2D2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62070" y="109695"/>
            <a:ext cx="3948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/>
                <a:cs typeface="Calibri"/>
              </a:rPr>
              <a:t>Red/Blue Term Spectrum</a:t>
            </a:r>
            <a:endParaRPr lang="en-US" sz="2800" b="1" dirty="0">
              <a:latin typeface="Calibri"/>
              <a:cs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62655" y="5823989"/>
            <a:ext cx="11588262" cy="421391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62070" y="6225085"/>
            <a:ext cx="3603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alibri"/>
                <a:cs typeface="Calibri"/>
              </a:rPr>
              <a:t>Pew Political Spectrum</a:t>
            </a:r>
            <a:endParaRPr lang="en-US" sz="2800" b="1" dirty="0">
              <a:latin typeface="Calibri"/>
              <a:cs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4122" y="2221980"/>
            <a:ext cx="19939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Washington </a:t>
            </a:r>
            <a:r>
              <a:rPr lang="en-US" sz="2000" b="1" dirty="0" smtClean="0"/>
              <a:t>Post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694547" y="2724905"/>
            <a:ext cx="1357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The Nation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243094" y="3227830"/>
            <a:ext cx="196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Associated Press</a:t>
            </a:r>
            <a:endParaRPr lang="en-US" sz="20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362655" y="713205"/>
            <a:ext cx="11588262" cy="413009"/>
          </a:xfrm>
          <a:prstGeom prst="round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24000">
                <a:srgbClr val="FF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4118734" y="2322565"/>
            <a:ext cx="1337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USA Today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5742664" y="181964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NYT</a:t>
            </a:r>
            <a:endParaRPr lang="en-US" sz="20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6135487" y="2423150"/>
            <a:ext cx="65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CNN</a:t>
            </a:r>
            <a:endParaRPr lang="en-US" sz="20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7109587" y="3026660"/>
            <a:ext cx="9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MSNBC</a:t>
            </a:r>
            <a:endParaRPr lang="en-US" sz="20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742711" y="1719055"/>
            <a:ext cx="62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WSJ</a:t>
            </a:r>
            <a:endParaRPr lang="en-US" sz="2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7713140" y="22219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Fox News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8308870" y="1719055"/>
            <a:ext cx="1750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Drudge Report</a:t>
            </a:r>
            <a:endParaRPr lang="en-US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9299043" y="292607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Economist</a:t>
            </a:r>
            <a:endParaRPr lang="en-US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9646726" y="222198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Reuters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0094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26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Platzman</dc:creator>
  <cp:lastModifiedBy>Samuel Goodgame</cp:lastModifiedBy>
  <cp:revision>42</cp:revision>
  <dcterms:created xsi:type="dcterms:W3CDTF">2016-05-16T22:26:36Z</dcterms:created>
  <dcterms:modified xsi:type="dcterms:W3CDTF">2016-05-20T01:32:10Z</dcterms:modified>
</cp:coreProperties>
</file>