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10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713160" y="484560"/>
            <a:ext cx="77173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713160" y="484560"/>
            <a:ext cx="77173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713160" y="484560"/>
            <a:ext cx="77173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713160" y="484560"/>
            <a:ext cx="77173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0;p2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2640" y="1570320"/>
            <a:ext cx="6858720" cy="161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правки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текста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заглави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щёлкнит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40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Google Shape;13;p2"/>
          <p:cNvGrpSpPr/>
          <p:nvPr/>
        </p:nvGrpSpPr>
        <p:grpSpPr>
          <a:xfrm>
            <a:off x="474840" y="-360"/>
            <a:ext cx="238320" cy="940320"/>
            <a:chOff x="474840" y="-360"/>
            <a:chExt cx="238320" cy="940320"/>
          </a:xfrm>
        </p:grpSpPr>
        <p:cxnSp>
          <p:nvCxnSpPr>
            <p:cNvPr id="4" name="Google Shape;14;p2"/>
            <p:cNvCxnSpPr/>
            <p:nvPr/>
          </p:nvCxnSpPr>
          <p:spPr>
            <a:xfrm>
              <a:off x="474840" y="-360"/>
              <a:ext cx="360" cy="94068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5" name="Google Shape;15;p2"/>
            <p:cNvCxnSpPr/>
            <p:nvPr/>
          </p:nvCxnSpPr>
          <p:spPr>
            <a:xfrm>
              <a:off x="713160" y="-360"/>
              <a:ext cx="360" cy="4057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cxnSp>
        <p:nvCxnSpPr>
          <p:cNvPr id="6" name="Google Shape;16;p2"/>
          <p:cNvCxnSpPr/>
          <p:nvPr/>
        </p:nvCxnSpPr>
        <p:spPr>
          <a:xfrm>
            <a:off x="4572000" y="-12600"/>
            <a:ext cx="360" cy="49752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7" name="Google Shape;17;p2"/>
          <p:cNvGrpSpPr/>
          <p:nvPr/>
        </p:nvGrpSpPr>
        <p:grpSpPr>
          <a:xfrm>
            <a:off x="359280" y="1808280"/>
            <a:ext cx="369000" cy="553680"/>
            <a:chOff x="359280" y="1808280"/>
            <a:chExt cx="369000" cy="553680"/>
          </a:xfrm>
        </p:grpSpPr>
        <p:sp>
          <p:nvSpPr>
            <p:cNvPr id="8" name="Google Shape;18;p2"/>
            <p:cNvSpPr/>
            <p:nvPr/>
          </p:nvSpPr>
          <p:spPr>
            <a:xfrm>
              <a:off x="359280" y="1808280"/>
              <a:ext cx="369000" cy="55368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553680"/>
                <a:gd name="textAreaBottom" fmla="*/ 554040 h 553680"/>
              </a:gdLst>
              <a:ahLst/>
              <a:rect l="textAreaLeft" t="textAreaTop" r="textAreaRight" b="textAreaBottom"/>
              <a:pathLst>
                <a:path w="16777" h="25171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667080" y="20545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>
              <a:off x="605520" y="19929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>
              <a:off x="605520" y="21157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2" name="Google Shape;22;p2"/>
            <p:cNvSpPr/>
            <p:nvPr/>
          </p:nvSpPr>
          <p:spPr>
            <a:xfrm>
              <a:off x="543960" y="21772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3" name="Google Shape;23;p2"/>
            <p:cNvSpPr/>
            <p:nvPr/>
          </p:nvSpPr>
          <p:spPr>
            <a:xfrm>
              <a:off x="482400" y="22392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>
              <a:off x="543960" y="19314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>
              <a:off x="482400" y="18698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6" name="Google Shape;26;p2"/>
            <p:cNvSpPr/>
            <p:nvPr/>
          </p:nvSpPr>
          <p:spPr>
            <a:xfrm>
              <a:off x="420840" y="18082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7" name="Google Shape;27;p2"/>
            <p:cNvSpPr/>
            <p:nvPr/>
          </p:nvSpPr>
          <p:spPr>
            <a:xfrm>
              <a:off x="420840" y="23007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>
              <a:off x="359280" y="1869840"/>
              <a:ext cx="61200" cy="4305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430560"/>
                <a:gd name="textAreaBottom" fmla="*/ 430920 h 430560"/>
              </a:gdLst>
              <a:ahLst/>
              <a:rect l="textAreaLeft" t="textAreaTop" r="textAreaRight" b="textAreaBottom"/>
              <a:pathLst>
                <a:path w="2799" h="19575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19" name="Google Shape;29;p2"/>
          <p:cNvGrpSpPr/>
          <p:nvPr/>
        </p:nvGrpSpPr>
        <p:grpSpPr>
          <a:xfrm>
            <a:off x="7923240" y="-360"/>
            <a:ext cx="238320" cy="785160"/>
            <a:chOff x="7923240" y="-360"/>
            <a:chExt cx="238320" cy="785160"/>
          </a:xfrm>
        </p:grpSpPr>
        <p:cxnSp>
          <p:nvCxnSpPr>
            <p:cNvPr id="20" name="Google Shape;30;p2"/>
            <p:cNvCxnSpPr/>
            <p:nvPr/>
          </p:nvCxnSpPr>
          <p:spPr>
            <a:xfrm>
              <a:off x="8161560" y="-360"/>
              <a:ext cx="360" cy="7855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21" name="Google Shape;31;p2"/>
            <p:cNvCxnSpPr/>
            <p:nvPr/>
          </p:nvCxnSpPr>
          <p:spPr>
            <a:xfrm>
              <a:off x="7923240" y="-360"/>
              <a:ext cx="360" cy="33876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grpSp>
        <p:nvGrpSpPr>
          <p:cNvPr id="22" name="Google Shape;32;p2"/>
          <p:cNvGrpSpPr/>
          <p:nvPr/>
        </p:nvGrpSpPr>
        <p:grpSpPr>
          <a:xfrm>
            <a:off x="8415000" y="1808280"/>
            <a:ext cx="369360" cy="553680"/>
            <a:chOff x="8415000" y="1808280"/>
            <a:chExt cx="369360" cy="553680"/>
          </a:xfrm>
        </p:grpSpPr>
        <p:sp>
          <p:nvSpPr>
            <p:cNvPr id="23" name="Google Shape;33;p2"/>
            <p:cNvSpPr/>
            <p:nvPr/>
          </p:nvSpPr>
          <p:spPr>
            <a:xfrm flipH="1">
              <a:off x="8414640" y="1808280"/>
              <a:ext cx="369000" cy="553680"/>
            </a:xfrm>
            <a:custGeom>
              <a:avLst/>
              <a:gdLst>
                <a:gd name="textAreaLeft" fmla="*/ -360 w 369000"/>
                <a:gd name="textAreaRight" fmla="*/ 369000 w 369000"/>
                <a:gd name="textAreaTop" fmla="*/ 0 h 553680"/>
                <a:gd name="textAreaBottom" fmla="*/ 554040 h 553680"/>
              </a:gdLst>
              <a:ahLst/>
              <a:rect l="textAreaLeft" t="textAreaTop" r="textAreaRight" b="textAreaBottom"/>
              <a:pathLst>
                <a:path w="16777" h="25171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" name="Google Shape;34;p2"/>
            <p:cNvSpPr/>
            <p:nvPr/>
          </p:nvSpPr>
          <p:spPr>
            <a:xfrm flipH="1">
              <a:off x="8415360" y="205452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5" name="Google Shape;35;p2"/>
            <p:cNvSpPr/>
            <p:nvPr/>
          </p:nvSpPr>
          <p:spPr>
            <a:xfrm flipH="1">
              <a:off x="8476920" y="199296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6" name="Google Shape;36;p2"/>
            <p:cNvSpPr/>
            <p:nvPr/>
          </p:nvSpPr>
          <p:spPr>
            <a:xfrm flipH="1">
              <a:off x="8476920" y="211572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7" name="Google Shape;37;p2"/>
            <p:cNvSpPr/>
            <p:nvPr/>
          </p:nvSpPr>
          <p:spPr>
            <a:xfrm flipH="1">
              <a:off x="8538480" y="217728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8" name="Google Shape;38;p2"/>
            <p:cNvSpPr/>
            <p:nvPr/>
          </p:nvSpPr>
          <p:spPr>
            <a:xfrm flipH="1">
              <a:off x="8600040" y="223920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" name="Google Shape;39;p2"/>
            <p:cNvSpPr/>
            <p:nvPr/>
          </p:nvSpPr>
          <p:spPr>
            <a:xfrm flipH="1">
              <a:off x="8538480" y="193140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" name="Google Shape;40;p2"/>
            <p:cNvSpPr/>
            <p:nvPr/>
          </p:nvSpPr>
          <p:spPr>
            <a:xfrm flipH="1">
              <a:off x="8600040" y="186984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" name="Google Shape;41;p2"/>
            <p:cNvSpPr/>
            <p:nvPr/>
          </p:nvSpPr>
          <p:spPr>
            <a:xfrm flipH="1">
              <a:off x="8661600" y="180828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" name="Google Shape;42;p2"/>
            <p:cNvSpPr/>
            <p:nvPr/>
          </p:nvSpPr>
          <p:spPr>
            <a:xfrm flipH="1">
              <a:off x="8661600" y="2300760"/>
              <a:ext cx="61200" cy="6120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" name="Google Shape;43;p2"/>
            <p:cNvSpPr/>
            <p:nvPr/>
          </p:nvSpPr>
          <p:spPr>
            <a:xfrm flipH="1">
              <a:off x="8723160" y="1869840"/>
              <a:ext cx="61200" cy="430560"/>
            </a:xfrm>
            <a:custGeom>
              <a:avLst/>
              <a:gdLst>
                <a:gd name="textAreaLeft" fmla="*/ 360 w 61200"/>
                <a:gd name="textAreaRight" fmla="*/ 61920 w 61200"/>
                <a:gd name="textAreaTop" fmla="*/ 0 h 430560"/>
                <a:gd name="textAreaBottom" fmla="*/ 430920 h 430560"/>
              </a:gdLst>
              <a:ahLst/>
              <a:rect l="textAreaLeft" t="textAreaTop" r="textAreaRight" b="textAreaBottom"/>
              <a:pathLst>
                <a:path w="2799" h="19575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593;p2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594;p27" descr=""/>
          <p:cNvPicPr/>
          <p:nvPr/>
        </p:nvPicPr>
        <p:blipFill>
          <a:blip r:embed="rId3">
            <a:alphaModFix amt="52000"/>
          </a:blip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97" name="Google Shape;595;p27"/>
          <p:cNvGrpSpPr/>
          <p:nvPr/>
        </p:nvGrpSpPr>
        <p:grpSpPr>
          <a:xfrm>
            <a:off x="627120" y="-360"/>
            <a:ext cx="238320" cy="1523520"/>
            <a:chOff x="627120" y="-360"/>
            <a:chExt cx="238320" cy="1523520"/>
          </a:xfrm>
        </p:grpSpPr>
        <p:cxnSp>
          <p:nvCxnSpPr>
            <p:cNvPr id="198" name="Google Shape;596;p27"/>
            <p:cNvCxnSpPr/>
            <p:nvPr/>
          </p:nvCxnSpPr>
          <p:spPr>
            <a:xfrm>
              <a:off x="627120" y="-360"/>
              <a:ext cx="360" cy="152388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199" name="Google Shape;597;p27"/>
            <p:cNvCxnSpPr/>
            <p:nvPr/>
          </p:nvCxnSpPr>
          <p:spPr>
            <a:xfrm>
              <a:off x="865440" y="-360"/>
              <a:ext cx="360" cy="65736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cxnSp>
        <p:nvCxnSpPr>
          <p:cNvPr id="200" name="Google Shape;598;p27"/>
          <p:cNvCxnSpPr/>
          <p:nvPr/>
        </p:nvCxnSpPr>
        <p:spPr>
          <a:xfrm>
            <a:off x="7790400" y="-360"/>
            <a:ext cx="360" cy="81252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201" name="Google Shape;599;p27"/>
          <p:cNvGrpSpPr/>
          <p:nvPr/>
        </p:nvGrpSpPr>
        <p:grpSpPr>
          <a:xfrm>
            <a:off x="7464600" y="926640"/>
            <a:ext cx="651240" cy="650880"/>
            <a:chOff x="7464600" y="926640"/>
            <a:chExt cx="651240" cy="650880"/>
          </a:xfrm>
        </p:grpSpPr>
        <p:sp>
          <p:nvSpPr>
            <p:cNvPr id="202" name="Google Shape;600;p27"/>
            <p:cNvSpPr/>
            <p:nvPr/>
          </p:nvSpPr>
          <p:spPr>
            <a:xfrm>
              <a:off x="7557840" y="101844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3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3" name="Google Shape;601;p27"/>
            <p:cNvSpPr/>
            <p:nvPr/>
          </p:nvSpPr>
          <p:spPr>
            <a:xfrm>
              <a:off x="7511040" y="106524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31" h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4" name="Google Shape;602;p27"/>
            <p:cNvSpPr/>
            <p:nvPr/>
          </p:nvSpPr>
          <p:spPr>
            <a:xfrm>
              <a:off x="7679880" y="1066680"/>
              <a:ext cx="46440" cy="1393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55" h="20813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5" name="Google Shape;603;p27"/>
            <p:cNvSpPr/>
            <p:nvPr/>
          </p:nvSpPr>
          <p:spPr>
            <a:xfrm>
              <a:off x="7844760" y="1066680"/>
              <a:ext cx="46080" cy="13932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30" h="20813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6" name="Google Shape;604;p27"/>
            <p:cNvSpPr/>
            <p:nvPr/>
          </p:nvSpPr>
          <p:spPr>
            <a:xfrm>
              <a:off x="7464600" y="1159200"/>
              <a:ext cx="92880" cy="27900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79000"/>
                <a:gd name="textAreaBottom" fmla="*/ 279360 h 279000"/>
              </a:gdLst>
              <a:ahLst/>
              <a:rect l="textAreaLeft" t="textAreaTop" r="textAreaRight" b="textAreaBottom"/>
              <a:pathLst>
                <a:path w="13872" h="41625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7" name="Google Shape;605;p27"/>
            <p:cNvSpPr/>
            <p:nvPr/>
          </p:nvSpPr>
          <p:spPr>
            <a:xfrm>
              <a:off x="7557840" y="143820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8" name="Google Shape;606;p27"/>
            <p:cNvSpPr/>
            <p:nvPr/>
          </p:nvSpPr>
          <p:spPr>
            <a:xfrm>
              <a:off x="7604280" y="148500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84" h="693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09" name="Google Shape;607;p27"/>
            <p:cNvSpPr/>
            <p:nvPr/>
          </p:nvSpPr>
          <p:spPr>
            <a:xfrm>
              <a:off x="7883640" y="148500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72" h="693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0" name="Google Shape;608;p27"/>
            <p:cNvSpPr/>
            <p:nvPr/>
          </p:nvSpPr>
          <p:spPr>
            <a:xfrm>
              <a:off x="7976520" y="143820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2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1" name="Google Shape;609;p27"/>
            <p:cNvSpPr/>
            <p:nvPr/>
          </p:nvSpPr>
          <p:spPr>
            <a:xfrm>
              <a:off x="8023320" y="134532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84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2" name="Google Shape;610;p27"/>
            <p:cNvSpPr/>
            <p:nvPr/>
          </p:nvSpPr>
          <p:spPr>
            <a:xfrm>
              <a:off x="8069760" y="1159200"/>
              <a:ext cx="46080" cy="18576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85760"/>
                <a:gd name="textAreaBottom" fmla="*/ 186120 h 185760"/>
              </a:gdLst>
              <a:ahLst/>
              <a:rect l="textAreaLeft" t="textAreaTop" r="textAreaRight" b="textAreaBottom"/>
              <a:pathLst>
                <a:path w="6942" h="277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3" name="Google Shape;611;p27"/>
            <p:cNvSpPr/>
            <p:nvPr/>
          </p:nvSpPr>
          <p:spPr>
            <a:xfrm>
              <a:off x="8023320" y="106596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7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4" name="Google Shape;612;p27"/>
            <p:cNvSpPr/>
            <p:nvPr/>
          </p:nvSpPr>
          <p:spPr>
            <a:xfrm>
              <a:off x="7976520" y="101952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3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5" name="Google Shape;613;p27"/>
            <p:cNvSpPr/>
            <p:nvPr/>
          </p:nvSpPr>
          <p:spPr>
            <a:xfrm>
              <a:off x="7604280" y="926640"/>
              <a:ext cx="371880" cy="92520"/>
            </a:xfrm>
            <a:custGeom>
              <a:avLst/>
              <a:gdLst>
                <a:gd name="textAreaLeft" fmla="*/ 0 w 371880"/>
                <a:gd name="textAreaRight" fmla="*/ 372240 w 37188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55496" h="13847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6" name="Google Shape;614;p27"/>
            <p:cNvSpPr/>
            <p:nvPr/>
          </p:nvSpPr>
          <p:spPr>
            <a:xfrm>
              <a:off x="7697520" y="153144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7" name="Google Shape;615;p27"/>
            <p:cNvSpPr/>
            <p:nvPr/>
          </p:nvSpPr>
          <p:spPr>
            <a:xfrm>
              <a:off x="7697520" y="133812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8" name="Google Shape;616;p27"/>
            <p:cNvSpPr/>
            <p:nvPr/>
          </p:nvSpPr>
          <p:spPr>
            <a:xfrm>
              <a:off x="7883640" y="12916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19" name="Google Shape;617;p27"/>
            <p:cNvSpPr/>
            <p:nvPr/>
          </p:nvSpPr>
          <p:spPr>
            <a:xfrm>
              <a:off x="7651080" y="12916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20" name="Google Shape;618;p27"/>
          <p:cNvGrpSpPr/>
          <p:nvPr/>
        </p:nvGrpSpPr>
        <p:grpSpPr>
          <a:xfrm>
            <a:off x="789480" y="806400"/>
            <a:ext cx="369000" cy="553680"/>
            <a:chOff x="789480" y="806400"/>
            <a:chExt cx="369000" cy="553680"/>
          </a:xfrm>
        </p:grpSpPr>
        <p:sp>
          <p:nvSpPr>
            <p:cNvPr id="221" name="Google Shape;619;p27"/>
            <p:cNvSpPr/>
            <p:nvPr/>
          </p:nvSpPr>
          <p:spPr>
            <a:xfrm>
              <a:off x="789480" y="806400"/>
              <a:ext cx="369000" cy="55368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553680"/>
                <a:gd name="textAreaBottom" fmla="*/ 554040 h 553680"/>
              </a:gdLst>
              <a:ahLst/>
              <a:rect l="textAreaLeft" t="textAreaTop" r="textAreaRight" b="textAreaBottom"/>
              <a:pathLst>
                <a:path w="16777" h="25171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2" name="Google Shape;620;p27"/>
            <p:cNvSpPr/>
            <p:nvPr/>
          </p:nvSpPr>
          <p:spPr>
            <a:xfrm>
              <a:off x="1097280" y="10526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3" name="Google Shape;621;p27"/>
            <p:cNvSpPr/>
            <p:nvPr/>
          </p:nvSpPr>
          <p:spPr>
            <a:xfrm>
              <a:off x="1035360" y="9910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4" name="Google Shape;622;p27"/>
            <p:cNvSpPr/>
            <p:nvPr/>
          </p:nvSpPr>
          <p:spPr>
            <a:xfrm>
              <a:off x="1035360" y="11138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5" name="Google Shape;623;p27"/>
            <p:cNvSpPr/>
            <p:nvPr/>
          </p:nvSpPr>
          <p:spPr>
            <a:xfrm>
              <a:off x="974160" y="11754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6" name="Google Shape;624;p27"/>
            <p:cNvSpPr/>
            <p:nvPr/>
          </p:nvSpPr>
          <p:spPr>
            <a:xfrm>
              <a:off x="912600" y="12373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7" name="Google Shape;625;p27"/>
            <p:cNvSpPr/>
            <p:nvPr/>
          </p:nvSpPr>
          <p:spPr>
            <a:xfrm>
              <a:off x="974160" y="9295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8" name="Google Shape;626;p27"/>
            <p:cNvSpPr/>
            <p:nvPr/>
          </p:nvSpPr>
          <p:spPr>
            <a:xfrm>
              <a:off x="912600" y="8679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29" name="Google Shape;627;p27"/>
            <p:cNvSpPr/>
            <p:nvPr/>
          </p:nvSpPr>
          <p:spPr>
            <a:xfrm>
              <a:off x="851040" y="8064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0" name="Google Shape;628;p27"/>
            <p:cNvSpPr/>
            <p:nvPr/>
          </p:nvSpPr>
          <p:spPr>
            <a:xfrm>
              <a:off x="851040" y="12988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1" name="Google Shape;629;p27"/>
            <p:cNvSpPr/>
            <p:nvPr/>
          </p:nvSpPr>
          <p:spPr>
            <a:xfrm>
              <a:off x="789480" y="867960"/>
              <a:ext cx="61200" cy="4305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430560"/>
                <a:gd name="textAreaBottom" fmla="*/ 430920 h 430560"/>
              </a:gdLst>
              <a:ahLst/>
              <a:rect l="textAreaLeft" t="textAreaTop" r="textAreaRight" b="textAreaBottom"/>
              <a:pathLst>
                <a:path w="2799" h="19575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32" name="Google Shape;630;p27"/>
          <p:cNvGrpSpPr/>
          <p:nvPr/>
        </p:nvGrpSpPr>
        <p:grpSpPr>
          <a:xfrm>
            <a:off x="410040" y="1638360"/>
            <a:ext cx="455400" cy="385560"/>
            <a:chOff x="410040" y="1638360"/>
            <a:chExt cx="455400" cy="385560"/>
          </a:xfrm>
        </p:grpSpPr>
        <p:sp>
          <p:nvSpPr>
            <p:cNvPr id="233" name="Google Shape;631;p27"/>
            <p:cNvSpPr/>
            <p:nvPr/>
          </p:nvSpPr>
          <p:spPr>
            <a:xfrm flipV="1">
              <a:off x="410040" y="1638720"/>
              <a:ext cx="455400" cy="385200"/>
            </a:xfrm>
            <a:custGeom>
              <a:avLst/>
              <a:gdLst>
                <a:gd name="textAreaLeft" fmla="*/ 0 w 455400"/>
                <a:gd name="textAreaRight" fmla="*/ 455760 w 455400"/>
                <a:gd name="textAreaTop" fmla="*/ 360 h 385200"/>
                <a:gd name="textAreaBottom" fmla="*/ 385920 h 385200"/>
              </a:gdLst>
              <a:ahLst/>
              <a:rect l="textAreaLeft" t="textAreaTop" r="textAreaRight" b="textAreaBottom"/>
              <a:pathLst>
                <a:path w="29517" h="24968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4" name="Google Shape;632;p27"/>
            <p:cNvSpPr/>
            <p:nvPr/>
          </p:nvSpPr>
          <p:spPr>
            <a:xfrm flipV="1">
              <a:off x="585360" y="195408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5" name="Google Shape;633;p27"/>
            <p:cNvSpPr/>
            <p:nvPr/>
          </p:nvSpPr>
          <p:spPr>
            <a:xfrm flipV="1">
              <a:off x="620280" y="198900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4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6" name="Google Shape;634;p27"/>
            <p:cNvSpPr/>
            <p:nvPr/>
          </p:nvSpPr>
          <p:spPr>
            <a:xfrm flipV="1">
              <a:off x="550440" y="191880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4" h="2263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7" name="Google Shape;635;p27"/>
            <p:cNvSpPr/>
            <p:nvPr/>
          </p:nvSpPr>
          <p:spPr>
            <a:xfrm flipV="1">
              <a:off x="515160" y="188388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8" name="Google Shape;636;p27"/>
            <p:cNvSpPr/>
            <p:nvPr/>
          </p:nvSpPr>
          <p:spPr>
            <a:xfrm flipV="1">
              <a:off x="479880" y="18489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39" name="Google Shape;637;p27"/>
            <p:cNvSpPr/>
            <p:nvPr/>
          </p:nvSpPr>
          <p:spPr>
            <a:xfrm flipV="1">
              <a:off x="444960" y="18140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0" name="Google Shape;638;p27"/>
            <p:cNvSpPr/>
            <p:nvPr/>
          </p:nvSpPr>
          <p:spPr>
            <a:xfrm flipV="1">
              <a:off x="410040" y="1778760"/>
              <a:ext cx="174960" cy="3456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11348" h="2263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1" name="Google Shape;639;p27"/>
            <p:cNvSpPr/>
            <p:nvPr/>
          </p:nvSpPr>
          <p:spPr>
            <a:xfrm flipV="1">
              <a:off x="550080" y="1638720"/>
              <a:ext cx="174600" cy="34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11336" h="2263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2" name="Google Shape;640;p27"/>
            <p:cNvSpPr/>
            <p:nvPr/>
          </p:nvSpPr>
          <p:spPr>
            <a:xfrm flipV="1">
              <a:off x="550440" y="1638000"/>
              <a:ext cx="34560" cy="140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-360 h 140040"/>
                <a:gd name="textAreaBottom" fmla="*/ 140040 h 140040"/>
              </a:gdLst>
              <a:ahLst/>
              <a:rect l="textAreaLeft" t="textAreaTop" r="textAreaRight" b="textAreaBottom"/>
              <a:pathLst>
                <a:path w="2264" h="9086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3" name="Google Shape;641;p27"/>
            <p:cNvSpPr/>
            <p:nvPr/>
          </p:nvSpPr>
          <p:spPr>
            <a:xfrm flipV="1">
              <a:off x="655200" y="195408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4" name="Google Shape;642;p27"/>
            <p:cNvSpPr/>
            <p:nvPr/>
          </p:nvSpPr>
          <p:spPr>
            <a:xfrm flipV="1">
              <a:off x="690480" y="191880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5" name="Google Shape;643;p27"/>
            <p:cNvSpPr/>
            <p:nvPr/>
          </p:nvSpPr>
          <p:spPr>
            <a:xfrm flipV="1">
              <a:off x="725400" y="188388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6" name="Google Shape;644;p27"/>
            <p:cNvSpPr/>
            <p:nvPr/>
          </p:nvSpPr>
          <p:spPr>
            <a:xfrm flipV="1">
              <a:off x="760320" y="18489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7" name="Google Shape;645;p27"/>
            <p:cNvSpPr/>
            <p:nvPr/>
          </p:nvSpPr>
          <p:spPr>
            <a:xfrm flipV="1">
              <a:off x="795240" y="18140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4" h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8" name="Google Shape;646;p27"/>
            <p:cNvSpPr/>
            <p:nvPr/>
          </p:nvSpPr>
          <p:spPr>
            <a:xfrm flipV="1">
              <a:off x="690120" y="1778760"/>
              <a:ext cx="174600" cy="34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11336" h="2263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9" name="Google Shape;647;p27"/>
            <p:cNvSpPr/>
            <p:nvPr/>
          </p:nvSpPr>
          <p:spPr>
            <a:xfrm flipV="1">
              <a:off x="690480" y="1638000"/>
              <a:ext cx="34560" cy="140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-360 h 140040"/>
                <a:gd name="textAreaBottom" fmla="*/ 140040 h 140040"/>
              </a:gdLst>
              <a:ahLst/>
              <a:rect l="textAreaLeft" t="textAreaTop" r="textAreaRight" b="textAreaBottom"/>
              <a:pathLst>
                <a:path w="2263" h="9086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250" name="Google Shape;648;p27"/>
          <p:cNvGrpSpPr/>
          <p:nvPr/>
        </p:nvGrpSpPr>
        <p:grpSpPr>
          <a:xfrm>
            <a:off x="7552080" y="3795480"/>
            <a:ext cx="238320" cy="1347840"/>
            <a:chOff x="7552080" y="3795480"/>
            <a:chExt cx="238320" cy="1347840"/>
          </a:xfrm>
        </p:grpSpPr>
        <p:cxnSp>
          <p:nvCxnSpPr>
            <p:cNvPr id="251" name="Google Shape;649;p27"/>
            <p:cNvCxnSpPr/>
            <p:nvPr/>
          </p:nvCxnSpPr>
          <p:spPr>
            <a:xfrm flipV="1">
              <a:off x="7790400" y="3795480"/>
              <a:ext cx="360" cy="134820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252" name="Google Shape;650;p27"/>
            <p:cNvCxnSpPr/>
            <p:nvPr/>
          </p:nvCxnSpPr>
          <p:spPr>
            <a:xfrm flipV="1">
              <a:off x="7552080" y="4561920"/>
              <a:ext cx="360" cy="58176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652;p28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653;p28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cxnSp>
        <p:nvCxnSpPr>
          <p:cNvPr id="73" name="Google Shape;654;p28"/>
          <p:cNvCxnSpPr/>
          <p:nvPr/>
        </p:nvCxnSpPr>
        <p:spPr>
          <a:xfrm>
            <a:off x="673200" y="-360"/>
            <a:ext cx="360" cy="206388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74" name="Google Shape;655;p28"/>
          <p:cNvGrpSpPr/>
          <p:nvPr/>
        </p:nvGrpSpPr>
        <p:grpSpPr>
          <a:xfrm>
            <a:off x="347400" y="2162160"/>
            <a:ext cx="651600" cy="650880"/>
            <a:chOff x="347400" y="2162160"/>
            <a:chExt cx="651600" cy="650880"/>
          </a:xfrm>
        </p:grpSpPr>
        <p:sp>
          <p:nvSpPr>
            <p:cNvPr id="75" name="Google Shape;656;p28"/>
            <p:cNvSpPr/>
            <p:nvPr/>
          </p:nvSpPr>
          <p:spPr>
            <a:xfrm>
              <a:off x="440640" y="225432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3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6" name="Google Shape;657;p28"/>
            <p:cNvSpPr/>
            <p:nvPr/>
          </p:nvSpPr>
          <p:spPr>
            <a:xfrm>
              <a:off x="394200" y="230076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31" h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7" name="Google Shape;658;p28"/>
            <p:cNvSpPr/>
            <p:nvPr/>
          </p:nvSpPr>
          <p:spPr>
            <a:xfrm>
              <a:off x="562680" y="2302200"/>
              <a:ext cx="46440" cy="1393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55" h="20813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8" name="Google Shape;659;p28"/>
            <p:cNvSpPr/>
            <p:nvPr/>
          </p:nvSpPr>
          <p:spPr>
            <a:xfrm>
              <a:off x="727560" y="2302200"/>
              <a:ext cx="46080" cy="13932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30" h="20813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79" name="Google Shape;660;p28"/>
            <p:cNvSpPr/>
            <p:nvPr/>
          </p:nvSpPr>
          <p:spPr>
            <a:xfrm>
              <a:off x="347400" y="2394720"/>
              <a:ext cx="92880" cy="27900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79000"/>
                <a:gd name="textAreaBottom" fmla="*/ 279360 h 279000"/>
              </a:gdLst>
              <a:ahLst/>
              <a:rect l="textAreaLeft" t="textAreaTop" r="textAreaRight" b="textAreaBottom"/>
              <a:pathLst>
                <a:path w="13872" h="41625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0" name="Google Shape;661;p28"/>
            <p:cNvSpPr/>
            <p:nvPr/>
          </p:nvSpPr>
          <p:spPr>
            <a:xfrm>
              <a:off x="440640" y="26740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1" name="Google Shape;662;p28"/>
            <p:cNvSpPr/>
            <p:nvPr/>
          </p:nvSpPr>
          <p:spPr>
            <a:xfrm>
              <a:off x="487080" y="272052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84" h="693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2" name="Google Shape;663;p28"/>
            <p:cNvSpPr/>
            <p:nvPr/>
          </p:nvSpPr>
          <p:spPr>
            <a:xfrm>
              <a:off x="766440" y="272052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72" h="693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3" name="Google Shape;664;p28"/>
            <p:cNvSpPr/>
            <p:nvPr/>
          </p:nvSpPr>
          <p:spPr>
            <a:xfrm>
              <a:off x="859680" y="26740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2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4" name="Google Shape;665;p28"/>
            <p:cNvSpPr/>
            <p:nvPr/>
          </p:nvSpPr>
          <p:spPr>
            <a:xfrm>
              <a:off x="906120" y="258084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84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5" name="Google Shape;666;p28"/>
            <p:cNvSpPr/>
            <p:nvPr/>
          </p:nvSpPr>
          <p:spPr>
            <a:xfrm>
              <a:off x="952920" y="2394720"/>
              <a:ext cx="46080" cy="18576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85760"/>
                <a:gd name="textAreaBottom" fmla="*/ 186120 h 185760"/>
              </a:gdLst>
              <a:ahLst/>
              <a:rect l="textAreaLeft" t="textAreaTop" r="textAreaRight" b="textAreaBottom"/>
              <a:pathLst>
                <a:path w="6942" h="277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6" name="Google Shape;667;p28"/>
            <p:cNvSpPr/>
            <p:nvPr/>
          </p:nvSpPr>
          <p:spPr>
            <a:xfrm>
              <a:off x="906120" y="230148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7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7" name="Google Shape;668;p28"/>
            <p:cNvSpPr/>
            <p:nvPr/>
          </p:nvSpPr>
          <p:spPr>
            <a:xfrm>
              <a:off x="859680" y="225504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3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8" name="Google Shape;669;p28"/>
            <p:cNvSpPr/>
            <p:nvPr/>
          </p:nvSpPr>
          <p:spPr>
            <a:xfrm>
              <a:off x="487080" y="2162160"/>
              <a:ext cx="371880" cy="92520"/>
            </a:xfrm>
            <a:custGeom>
              <a:avLst/>
              <a:gdLst>
                <a:gd name="textAreaLeft" fmla="*/ 0 w 371880"/>
                <a:gd name="textAreaRight" fmla="*/ 372240 w 37188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55496" h="13847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89" name="Google Shape;670;p28"/>
            <p:cNvSpPr/>
            <p:nvPr/>
          </p:nvSpPr>
          <p:spPr>
            <a:xfrm>
              <a:off x="580320" y="276696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0" name="Google Shape;671;p28"/>
            <p:cNvSpPr/>
            <p:nvPr/>
          </p:nvSpPr>
          <p:spPr>
            <a:xfrm>
              <a:off x="580320" y="257364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1" name="Google Shape;672;p28"/>
            <p:cNvSpPr/>
            <p:nvPr/>
          </p:nvSpPr>
          <p:spPr>
            <a:xfrm>
              <a:off x="766440" y="252720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92" name="Google Shape;673;p28"/>
            <p:cNvSpPr/>
            <p:nvPr/>
          </p:nvSpPr>
          <p:spPr>
            <a:xfrm>
              <a:off x="533880" y="252720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93" name="Google Shape;674;p28"/>
          <p:cNvCxnSpPr/>
          <p:nvPr/>
        </p:nvCxnSpPr>
        <p:spPr>
          <a:xfrm>
            <a:off x="7790400" y="-360"/>
            <a:ext cx="360" cy="114156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sp>
        <p:nvSpPr>
          <p:cNvPr id="94" name="Google Shape;675;p28"/>
          <p:cNvSpPr/>
          <p:nvPr/>
        </p:nvSpPr>
        <p:spPr>
          <a:xfrm>
            <a:off x="7485840" y="1209960"/>
            <a:ext cx="608760" cy="553680"/>
          </a:xfrm>
          <a:custGeom>
            <a:avLst/>
            <a:gdLst>
              <a:gd name="textAreaLeft" fmla="*/ 0 w 608760"/>
              <a:gd name="textAreaRight" fmla="*/ 609120 w 60876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46767" h="42538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56;p5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57;p5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ru-RU" sz="27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Google Shape;63;p5"/>
          <p:cNvGrpSpPr/>
          <p:nvPr/>
        </p:nvGrpSpPr>
        <p:grpSpPr>
          <a:xfrm>
            <a:off x="444600" y="-360"/>
            <a:ext cx="238320" cy="1216080"/>
            <a:chOff x="444600" y="-360"/>
            <a:chExt cx="238320" cy="1216080"/>
          </a:xfrm>
        </p:grpSpPr>
        <p:cxnSp>
          <p:nvCxnSpPr>
            <p:cNvPr id="135" name="Google Shape;64;p5"/>
            <p:cNvCxnSpPr/>
            <p:nvPr/>
          </p:nvCxnSpPr>
          <p:spPr>
            <a:xfrm>
              <a:off x="444600" y="-360"/>
              <a:ext cx="360" cy="121644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136" name="Google Shape;65;p5"/>
            <p:cNvCxnSpPr/>
            <p:nvPr/>
          </p:nvCxnSpPr>
          <p:spPr>
            <a:xfrm>
              <a:off x="682920" y="-360"/>
              <a:ext cx="360" cy="5245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cxnSp>
        <p:nvCxnSpPr>
          <p:cNvPr id="137" name="Google Shape;66;p5"/>
          <p:cNvCxnSpPr/>
          <p:nvPr/>
        </p:nvCxnSpPr>
        <p:spPr>
          <a:xfrm flipV="1">
            <a:off x="4590720" y="4732920"/>
            <a:ext cx="360" cy="41076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cxnSp>
        <p:nvCxnSpPr>
          <p:cNvPr id="138" name="Google Shape;67;p5"/>
          <p:cNvCxnSpPr/>
          <p:nvPr/>
        </p:nvCxnSpPr>
        <p:spPr>
          <a:xfrm>
            <a:off x="8700840" y="0"/>
            <a:ext cx="360" cy="76284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139" name="Google Shape;68;p5"/>
          <p:cNvGrpSpPr/>
          <p:nvPr/>
        </p:nvGrpSpPr>
        <p:grpSpPr>
          <a:xfrm>
            <a:off x="8473320" y="860040"/>
            <a:ext cx="455400" cy="385560"/>
            <a:chOff x="8473320" y="860040"/>
            <a:chExt cx="455400" cy="385560"/>
          </a:xfrm>
        </p:grpSpPr>
        <p:sp>
          <p:nvSpPr>
            <p:cNvPr id="140" name="Google Shape;69;p5"/>
            <p:cNvSpPr/>
            <p:nvPr/>
          </p:nvSpPr>
          <p:spPr>
            <a:xfrm flipV="1">
              <a:off x="8473320" y="860400"/>
              <a:ext cx="455400" cy="385200"/>
            </a:xfrm>
            <a:custGeom>
              <a:avLst/>
              <a:gdLst>
                <a:gd name="textAreaLeft" fmla="*/ 0 w 455400"/>
                <a:gd name="textAreaRight" fmla="*/ 455760 w 455400"/>
                <a:gd name="textAreaTop" fmla="*/ 360 h 385200"/>
                <a:gd name="textAreaBottom" fmla="*/ 385920 h 385200"/>
              </a:gdLst>
              <a:ahLst/>
              <a:rect l="textAreaLeft" t="textAreaTop" r="textAreaRight" b="textAreaBottom"/>
              <a:pathLst>
                <a:path w="29517" h="24968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1" name="Google Shape;70;p5"/>
            <p:cNvSpPr/>
            <p:nvPr/>
          </p:nvSpPr>
          <p:spPr>
            <a:xfrm flipV="1">
              <a:off x="8648640" y="11757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2" name="Google Shape;71;p5"/>
            <p:cNvSpPr/>
            <p:nvPr/>
          </p:nvSpPr>
          <p:spPr>
            <a:xfrm flipV="1">
              <a:off x="8683560" y="121068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4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3" name="Google Shape;72;p5"/>
            <p:cNvSpPr/>
            <p:nvPr/>
          </p:nvSpPr>
          <p:spPr>
            <a:xfrm flipV="1">
              <a:off x="8613720" y="11408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4" h="2263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4" name="Google Shape;73;p5"/>
            <p:cNvSpPr/>
            <p:nvPr/>
          </p:nvSpPr>
          <p:spPr>
            <a:xfrm flipV="1">
              <a:off x="8578440" y="110592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5" name="Google Shape;74;p5"/>
            <p:cNvSpPr/>
            <p:nvPr/>
          </p:nvSpPr>
          <p:spPr>
            <a:xfrm flipV="1">
              <a:off x="8543160" y="10706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6" name="Google Shape;75;p5"/>
            <p:cNvSpPr/>
            <p:nvPr/>
          </p:nvSpPr>
          <p:spPr>
            <a:xfrm flipV="1">
              <a:off x="8508240" y="103572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7" name="Google Shape;76;p5"/>
            <p:cNvSpPr/>
            <p:nvPr/>
          </p:nvSpPr>
          <p:spPr>
            <a:xfrm flipV="1">
              <a:off x="8473320" y="1000800"/>
              <a:ext cx="174960" cy="3456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11348" h="2263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8" name="Google Shape;77;p5"/>
            <p:cNvSpPr/>
            <p:nvPr/>
          </p:nvSpPr>
          <p:spPr>
            <a:xfrm flipV="1">
              <a:off x="8613360" y="860400"/>
              <a:ext cx="174600" cy="34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11336" h="2263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49" name="Google Shape;78;p5"/>
            <p:cNvSpPr/>
            <p:nvPr/>
          </p:nvSpPr>
          <p:spPr>
            <a:xfrm flipV="1">
              <a:off x="8613720" y="859680"/>
              <a:ext cx="34560" cy="140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-360 h 140040"/>
                <a:gd name="textAreaBottom" fmla="*/ 140040 h 140040"/>
              </a:gdLst>
              <a:ahLst/>
              <a:rect l="textAreaLeft" t="textAreaTop" r="textAreaRight" b="textAreaBottom"/>
              <a:pathLst>
                <a:path w="2264" h="9086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0" name="Google Shape;79;p5"/>
            <p:cNvSpPr/>
            <p:nvPr/>
          </p:nvSpPr>
          <p:spPr>
            <a:xfrm flipV="1">
              <a:off x="8718480" y="11757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1" name="Google Shape;80;p5"/>
            <p:cNvSpPr/>
            <p:nvPr/>
          </p:nvSpPr>
          <p:spPr>
            <a:xfrm flipV="1">
              <a:off x="8753760" y="11408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2" name="Google Shape;81;p5"/>
            <p:cNvSpPr/>
            <p:nvPr/>
          </p:nvSpPr>
          <p:spPr>
            <a:xfrm flipV="1">
              <a:off x="8788680" y="110592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3" name="Google Shape;82;p5"/>
            <p:cNvSpPr/>
            <p:nvPr/>
          </p:nvSpPr>
          <p:spPr>
            <a:xfrm flipV="1">
              <a:off x="8823600" y="10706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4" name="Google Shape;83;p5"/>
            <p:cNvSpPr/>
            <p:nvPr/>
          </p:nvSpPr>
          <p:spPr>
            <a:xfrm flipV="1">
              <a:off x="8858520" y="103572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2264" h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5" name="Google Shape;84;p5"/>
            <p:cNvSpPr/>
            <p:nvPr/>
          </p:nvSpPr>
          <p:spPr>
            <a:xfrm flipV="1">
              <a:off x="8753400" y="1000800"/>
              <a:ext cx="174600" cy="34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360 h 34560"/>
                <a:gd name="textAreaBottom" fmla="*/ 35280 h 34560"/>
              </a:gdLst>
              <a:ahLst/>
              <a:rect l="textAreaLeft" t="textAreaTop" r="textAreaRight" b="textAreaBottom"/>
              <a:pathLst>
                <a:path w="11336" h="2263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56" name="Google Shape;85;p5"/>
            <p:cNvSpPr/>
            <p:nvPr/>
          </p:nvSpPr>
          <p:spPr>
            <a:xfrm flipV="1">
              <a:off x="8753760" y="859680"/>
              <a:ext cx="34560" cy="140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-360 h 140040"/>
                <a:gd name="textAreaBottom" fmla="*/ 140040 h 140040"/>
              </a:gdLst>
              <a:ahLst/>
              <a:rect l="textAreaLeft" t="textAreaTop" r="textAreaRight" b="textAreaBottom"/>
              <a:pathLst>
                <a:path w="2263" h="9086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57" name="Google Shape;86;p5"/>
          <p:cNvSpPr/>
          <p:nvPr/>
        </p:nvSpPr>
        <p:spPr>
          <a:xfrm>
            <a:off x="141480" y="1332000"/>
            <a:ext cx="608760" cy="553680"/>
          </a:xfrm>
          <a:custGeom>
            <a:avLst/>
            <a:gdLst>
              <a:gd name="textAreaLeft" fmla="*/ 0 w 608760"/>
              <a:gd name="textAreaRight" fmla="*/ 609120 w 60876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46767" h="42538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142640" y="1570320"/>
            <a:ext cx="6858720" cy="161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“</a:t>
            </a:r>
            <a:r>
              <a:rPr b="0" lang="en-US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DEMO </a:t>
            </a:r>
            <a:r>
              <a:rPr b="0" lang="en-US" sz="2000" spc="-1" strike="noStrike">
                <a:solidFill>
                  <a:srgbClr val="92d050"/>
                </a:solidFill>
                <a:latin typeface="Press Start 2P"/>
                <a:ea typeface="Press Start 2P"/>
              </a:rPr>
              <a:t>ERROR</a:t>
            </a:r>
            <a:r>
              <a:rPr b="0" lang="en-US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”</a:t>
            </a:r>
            <a:br>
              <a:rPr sz="2000"/>
            </a:br>
            <a:r>
              <a:rPr b="0" lang="ru-RU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Игра на </a:t>
            </a:r>
            <a:r>
              <a:rPr b="0" lang="en-US" sz="2000" spc="-1" strike="noStrike">
                <a:solidFill>
                  <a:schemeClr val="lt2">
                    <a:lumMod val="75000"/>
                  </a:schemeClr>
                </a:solidFill>
                <a:latin typeface="Press Start 2P"/>
                <a:ea typeface="Press Start 2P"/>
              </a:rPr>
              <a:t>PyGame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by</a:t>
            </a:r>
            <a:r>
              <a:rPr b="0" lang="ru-RU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 </a:t>
            </a:r>
            <a:br>
              <a:rPr sz="2000"/>
            </a:br>
            <a:r>
              <a:rPr b="0" lang="ru-RU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Фёдор Ионов,</a:t>
            </a:r>
            <a:br>
              <a:rPr sz="2000"/>
            </a:br>
            <a:r>
              <a:rPr b="0" lang="ru-RU" sz="20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Назарцев Кирилл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Google Shape;688;p32"/>
          <p:cNvSpPr/>
          <p:nvPr/>
        </p:nvSpPr>
        <p:spPr>
          <a:xfrm>
            <a:off x="4393800" y="583560"/>
            <a:ext cx="356040" cy="356040"/>
          </a:xfrm>
          <a:custGeom>
            <a:avLst/>
            <a:gdLst>
              <a:gd name="textAreaLeft" fmla="*/ 0 w 356040"/>
              <a:gd name="textAreaRight" fmla="*/ 356400 w 356040"/>
              <a:gd name="textAreaTop" fmla="*/ 0 h 356040"/>
              <a:gd name="textAreaBottom" fmla="*/ 356400 h 356040"/>
            </a:gdLst>
            <a:ahLst/>
            <a:rect l="textAreaLeft" t="textAreaTop" r="textAreaRight" b="textAreaBottom"/>
            <a:pathLst>
              <a:path w="18914" h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1" name="Google Shape;689;p32"/>
          <p:cNvSpPr/>
          <p:nvPr/>
        </p:nvSpPr>
        <p:spPr>
          <a:xfrm>
            <a:off x="4208040" y="4153320"/>
            <a:ext cx="727560" cy="661680"/>
          </a:xfrm>
          <a:custGeom>
            <a:avLst/>
            <a:gdLst>
              <a:gd name="textAreaLeft" fmla="*/ 0 w 727560"/>
              <a:gd name="textAreaRight" fmla="*/ 727920 w 727560"/>
              <a:gd name="textAreaTop" fmla="*/ 0 h 661680"/>
              <a:gd name="textAreaBottom" fmla="*/ 662040 h 661680"/>
            </a:gdLst>
            <a:ahLst/>
            <a:rect l="textAreaLeft" t="textAreaTop" r="textAreaRight" b="textAreaBottom"/>
            <a:pathLst>
              <a:path w="46767" h="42538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92" name="Google Shape;690;p32"/>
          <p:cNvGrpSpPr/>
          <p:nvPr/>
        </p:nvGrpSpPr>
        <p:grpSpPr>
          <a:xfrm>
            <a:off x="7774560" y="3795480"/>
            <a:ext cx="238320" cy="1347840"/>
            <a:chOff x="7774560" y="3795480"/>
            <a:chExt cx="238320" cy="1347840"/>
          </a:xfrm>
        </p:grpSpPr>
        <p:cxnSp>
          <p:nvCxnSpPr>
            <p:cNvPr id="293" name="Google Shape;691;p32"/>
            <p:cNvCxnSpPr/>
            <p:nvPr/>
          </p:nvCxnSpPr>
          <p:spPr>
            <a:xfrm flipV="1">
              <a:off x="8012880" y="3795480"/>
              <a:ext cx="360" cy="134820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294" name="Google Shape;692;p32"/>
            <p:cNvCxnSpPr/>
            <p:nvPr/>
          </p:nvCxnSpPr>
          <p:spPr>
            <a:xfrm flipV="1">
              <a:off x="7774560" y="4561920"/>
              <a:ext cx="360" cy="58176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grpSp>
        <p:nvGrpSpPr>
          <p:cNvPr id="295" name="Google Shape;693;p32"/>
          <p:cNvGrpSpPr/>
          <p:nvPr/>
        </p:nvGrpSpPr>
        <p:grpSpPr>
          <a:xfrm>
            <a:off x="7784640" y="3295440"/>
            <a:ext cx="455400" cy="385200"/>
            <a:chOff x="7784640" y="3295440"/>
            <a:chExt cx="455400" cy="385200"/>
          </a:xfrm>
        </p:grpSpPr>
        <p:sp>
          <p:nvSpPr>
            <p:cNvPr id="296" name="Google Shape;694;p32"/>
            <p:cNvSpPr/>
            <p:nvPr/>
          </p:nvSpPr>
          <p:spPr>
            <a:xfrm>
              <a:off x="7784640" y="3295440"/>
              <a:ext cx="455400" cy="385200"/>
            </a:xfrm>
            <a:custGeom>
              <a:avLst/>
              <a:gdLst>
                <a:gd name="textAreaLeft" fmla="*/ 0 w 455400"/>
                <a:gd name="textAreaRight" fmla="*/ 455760 w 455400"/>
                <a:gd name="textAreaTop" fmla="*/ 0 h 385200"/>
                <a:gd name="textAreaBottom" fmla="*/ 385560 h 385200"/>
              </a:gdLst>
              <a:ahLst/>
              <a:rect l="textAreaLeft" t="textAreaTop" r="textAreaRight" b="textAreaBottom"/>
              <a:pathLst>
                <a:path w="29517" h="24968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7" name="Google Shape;695;p32"/>
            <p:cNvSpPr/>
            <p:nvPr/>
          </p:nvSpPr>
          <p:spPr>
            <a:xfrm>
              <a:off x="7959960" y="333072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8" name="Google Shape;696;p32"/>
            <p:cNvSpPr/>
            <p:nvPr/>
          </p:nvSpPr>
          <p:spPr>
            <a:xfrm>
              <a:off x="7995240" y="329580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4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99" name="Google Shape;697;p32"/>
            <p:cNvSpPr/>
            <p:nvPr/>
          </p:nvSpPr>
          <p:spPr>
            <a:xfrm>
              <a:off x="7925040" y="33656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4" h="2263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0" name="Google Shape;698;p32"/>
            <p:cNvSpPr/>
            <p:nvPr/>
          </p:nvSpPr>
          <p:spPr>
            <a:xfrm>
              <a:off x="7890120" y="34005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1" name="Google Shape;699;p32"/>
            <p:cNvSpPr/>
            <p:nvPr/>
          </p:nvSpPr>
          <p:spPr>
            <a:xfrm>
              <a:off x="7854840" y="34358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2" name="Google Shape;700;p32"/>
            <p:cNvSpPr/>
            <p:nvPr/>
          </p:nvSpPr>
          <p:spPr>
            <a:xfrm>
              <a:off x="7819920" y="34707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3" name="Google Shape;701;p32"/>
            <p:cNvSpPr/>
            <p:nvPr/>
          </p:nvSpPr>
          <p:spPr>
            <a:xfrm>
              <a:off x="7784640" y="3505680"/>
              <a:ext cx="174960" cy="34560"/>
            </a:xfrm>
            <a:custGeom>
              <a:avLst/>
              <a:gdLst>
                <a:gd name="textAreaLeft" fmla="*/ 0 w 174960"/>
                <a:gd name="textAreaRight" fmla="*/ 175320 w 1749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11348" h="2263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4" name="Google Shape;702;p32"/>
            <p:cNvSpPr/>
            <p:nvPr/>
          </p:nvSpPr>
          <p:spPr>
            <a:xfrm>
              <a:off x="7925040" y="3646080"/>
              <a:ext cx="174600" cy="34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11336" h="2263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5" name="Google Shape;703;p32"/>
            <p:cNvSpPr/>
            <p:nvPr/>
          </p:nvSpPr>
          <p:spPr>
            <a:xfrm>
              <a:off x="7925040" y="3540600"/>
              <a:ext cx="34560" cy="140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140040"/>
                <a:gd name="textAreaBottom" fmla="*/ 140400 h 140040"/>
              </a:gdLst>
              <a:ahLst/>
              <a:rect l="textAreaLeft" t="textAreaTop" r="textAreaRight" b="textAreaBottom"/>
              <a:pathLst>
                <a:path w="2264" h="9086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6" name="Google Shape;704;p32"/>
            <p:cNvSpPr/>
            <p:nvPr/>
          </p:nvSpPr>
          <p:spPr>
            <a:xfrm>
              <a:off x="8030160" y="333072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7" name="Google Shape;705;p32"/>
            <p:cNvSpPr/>
            <p:nvPr/>
          </p:nvSpPr>
          <p:spPr>
            <a:xfrm>
              <a:off x="8065080" y="33656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8" name="Google Shape;706;p32"/>
            <p:cNvSpPr/>
            <p:nvPr/>
          </p:nvSpPr>
          <p:spPr>
            <a:xfrm>
              <a:off x="8100000" y="34005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09" name="Google Shape;707;p32"/>
            <p:cNvSpPr/>
            <p:nvPr/>
          </p:nvSpPr>
          <p:spPr>
            <a:xfrm>
              <a:off x="8134920" y="343584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3" h="2263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0" name="Google Shape;708;p32"/>
            <p:cNvSpPr/>
            <p:nvPr/>
          </p:nvSpPr>
          <p:spPr>
            <a:xfrm>
              <a:off x="8170200" y="3470760"/>
              <a:ext cx="34560" cy="34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2264" h="2263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1" name="Google Shape;709;p32"/>
            <p:cNvSpPr/>
            <p:nvPr/>
          </p:nvSpPr>
          <p:spPr>
            <a:xfrm>
              <a:off x="8065080" y="3505680"/>
              <a:ext cx="174600" cy="3456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11336" h="2263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2" name="Google Shape;710;p32"/>
            <p:cNvSpPr/>
            <p:nvPr/>
          </p:nvSpPr>
          <p:spPr>
            <a:xfrm>
              <a:off x="8065080" y="3540600"/>
              <a:ext cx="34560" cy="140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140040"/>
                <a:gd name="textAreaBottom" fmla="*/ 140400 h 140040"/>
              </a:gdLst>
              <a:ahLst/>
              <a:rect l="textAreaLeft" t="textAreaTop" r="textAreaRight" b="textAreaBottom"/>
              <a:pathLst>
                <a:path w="2263" h="9086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cxnSp>
        <p:nvCxnSpPr>
          <p:cNvPr id="313" name="Google Shape;711;p32"/>
          <p:cNvCxnSpPr/>
          <p:nvPr/>
        </p:nvCxnSpPr>
        <p:spPr>
          <a:xfrm>
            <a:off x="2176200" y="4425840"/>
            <a:ext cx="360" cy="72828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314" name="Google Shape;712;p32"/>
          <p:cNvGrpSpPr/>
          <p:nvPr/>
        </p:nvGrpSpPr>
        <p:grpSpPr>
          <a:xfrm>
            <a:off x="1617840" y="350280"/>
            <a:ext cx="727920" cy="727560"/>
            <a:chOff x="1617840" y="350280"/>
            <a:chExt cx="727920" cy="727560"/>
          </a:xfrm>
        </p:grpSpPr>
        <p:sp>
          <p:nvSpPr>
            <p:cNvPr id="315" name="Google Shape;713;p32"/>
            <p:cNvSpPr/>
            <p:nvPr/>
          </p:nvSpPr>
          <p:spPr>
            <a:xfrm>
              <a:off x="1721880" y="453240"/>
              <a:ext cx="51840" cy="518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6942" h="6943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6" name="Google Shape;714;p32"/>
            <p:cNvSpPr/>
            <p:nvPr/>
          </p:nvSpPr>
          <p:spPr>
            <a:xfrm>
              <a:off x="1669680" y="505080"/>
              <a:ext cx="51480" cy="1036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6931" h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7" name="Google Shape;715;p32"/>
            <p:cNvSpPr/>
            <p:nvPr/>
          </p:nvSpPr>
          <p:spPr>
            <a:xfrm>
              <a:off x="1858320" y="506880"/>
              <a:ext cx="51840" cy="15552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55520"/>
                <a:gd name="textAreaBottom" fmla="*/ 155880 h 155520"/>
              </a:gdLst>
              <a:ahLst/>
              <a:rect l="textAreaLeft" t="textAreaTop" r="textAreaRight" b="textAreaBottom"/>
              <a:pathLst>
                <a:path w="6955" h="20813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760" bIns="77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8" name="Google Shape;716;p32"/>
            <p:cNvSpPr/>
            <p:nvPr/>
          </p:nvSpPr>
          <p:spPr>
            <a:xfrm>
              <a:off x="2042280" y="506880"/>
              <a:ext cx="51480" cy="15552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155520"/>
                <a:gd name="textAreaBottom" fmla="*/ 155880 h 155520"/>
              </a:gdLst>
              <a:ahLst/>
              <a:rect l="textAreaLeft" t="textAreaTop" r="textAreaRight" b="textAreaBottom"/>
              <a:pathLst>
                <a:path w="6930" h="20813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760" bIns="77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19" name="Google Shape;717;p32"/>
            <p:cNvSpPr/>
            <p:nvPr/>
          </p:nvSpPr>
          <p:spPr>
            <a:xfrm>
              <a:off x="1617840" y="609840"/>
              <a:ext cx="103680" cy="31176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311760"/>
                <a:gd name="textAreaBottom" fmla="*/ 312120 h 311760"/>
              </a:gdLst>
              <a:ahLst/>
              <a:rect l="textAreaLeft" t="textAreaTop" r="textAreaRight" b="textAreaBottom"/>
              <a:pathLst>
                <a:path w="13872" h="41625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0" name="Google Shape;718;p32"/>
            <p:cNvSpPr/>
            <p:nvPr/>
          </p:nvSpPr>
          <p:spPr>
            <a:xfrm>
              <a:off x="1721880" y="921960"/>
              <a:ext cx="51840" cy="518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6942" h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1" name="Google Shape;719;p32"/>
            <p:cNvSpPr/>
            <p:nvPr/>
          </p:nvSpPr>
          <p:spPr>
            <a:xfrm>
              <a:off x="1773720" y="973800"/>
              <a:ext cx="103680" cy="5148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13884" h="693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2" name="Google Shape;720;p32"/>
            <p:cNvSpPr/>
            <p:nvPr/>
          </p:nvSpPr>
          <p:spPr>
            <a:xfrm>
              <a:off x="2085840" y="973800"/>
              <a:ext cx="103680" cy="5148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13872" h="693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3" name="Google Shape;721;p32"/>
            <p:cNvSpPr/>
            <p:nvPr/>
          </p:nvSpPr>
          <p:spPr>
            <a:xfrm>
              <a:off x="2189520" y="921960"/>
              <a:ext cx="51480" cy="518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6931" h="6942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4" name="Google Shape;722;p32"/>
            <p:cNvSpPr/>
            <p:nvPr/>
          </p:nvSpPr>
          <p:spPr>
            <a:xfrm>
              <a:off x="2241720" y="817920"/>
              <a:ext cx="51840" cy="1036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6942" h="13884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5" name="Google Shape;723;p32"/>
            <p:cNvSpPr/>
            <p:nvPr/>
          </p:nvSpPr>
          <p:spPr>
            <a:xfrm>
              <a:off x="2293920" y="609840"/>
              <a:ext cx="51840" cy="20772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207720"/>
                <a:gd name="textAreaBottom" fmla="*/ 208080 h 207720"/>
              </a:gdLst>
              <a:ahLst/>
              <a:rect l="textAreaLeft" t="textAreaTop" r="textAreaRight" b="textAreaBottom"/>
              <a:pathLst>
                <a:path w="6942" h="277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6" name="Google Shape;724;p32"/>
            <p:cNvSpPr/>
            <p:nvPr/>
          </p:nvSpPr>
          <p:spPr>
            <a:xfrm>
              <a:off x="2241720" y="506160"/>
              <a:ext cx="51840" cy="1036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03680"/>
                <a:gd name="textAreaBottom" fmla="*/ 104040 h 103680"/>
              </a:gdLst>
              <a:ahLst/>
              <a:rect l="textAreaLeft" t="textAreaTop" r="textAreaRight" b="textAreaBottom"/>
              <a:pathLst>
                <a:path w="6942" h="1387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7" name="Google Shape;725;p32"/>
            <p:cNvSpPr/>
            <p:nvPr/>
          </p:nvSpPr>
          <p:spPr>
            <a:xfrm>
              <a:off x="2189520" y="453960"/>
              <a:ext cx="51480" cy="518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6931" h="6943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8" name="Google Shape;726;p32"/>
            <p:cNvSpPr/>
            <p:nvPr/>
          </p:nvSpPr>
          <p:spPr>
            <a:xfrm>
              <a:off x="1773720" y="350280"/>
              <a:ext cx="415440" cy="103320"/>
            </a:xfrm>
            <a:custGeom>
              <a:avLst/>
              <a:gdLst>
                <a:gd name="textAreaLeft" fmla="*/ 0 w 415440"/>
                <a:gd name="textAreaRight" fmla="*/ 415800 w 41544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55496" h="13847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840" bIns="51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29" name="Google Shape;727;p32"/>
            <p:cNvSpPr/>
            <p:nvPr/>
          </p:nvSpPr>
          <p:spPr>
            <a:xfrm>
              <a:off x="1877760" y="1026000"/>
              <a:ext cx="207720" cy="5184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0" name="Google Shape;728;p32"/>
            <p:cNvSpPr/>
            <p:nvPr/>
          </p:nvSpPr>
          <p:spPr>
            <a:xfrm>
              <a:off x="1877760" y="810000"/>
              <a:ext cx="207720" cy="51840"/>
            </a:xfrm>
            <a:custGeom>
              <a:avLst/>
              <a:gdLst>
                <a:gd name="textAreaLeft" fmla="*/ 0 w 207720"/>
                <a:gd name="textAreaRight" fmla="*/ 208080 w 20772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1" name="Google Shape;729;p32"/>
            <p:cNvSpPr/>
            <p:nvPr/>
          </p:nvSpPr>
          <p:spPr>
            <a:xfrm>
              <a:off x="2085840" y="758160"/>
              <a:ext cx="51480" cy="514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2" name="Google Shape;730;p32"/>
            <p:cNvSpPr/>
            <p:nvPr/>
          </p:nvSpPr>
          <p:spPr>
            <a:xfrm>
              <a:off x="1825920" y="758160"/>
              <a:ext cx="51480" cy="514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7717320" cy="98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Идея игры на </a:t>
            </a:r>
            <a:r>
              <a:rPr b="0" lang="en-US" sz="2700" spc="-1" strike="noStrike">
                <a:solidFill>
                  <a:schemeClr val="lt2">
                    <a:lumMod val="75000"/>
                  </a:schemeClr>
                </a:solidFill>
                <a:latin typeface="Press Start 2P"/>
                <a:ea typeface="Press Start 2P"/>
              </a:rPr>
              <a:t>PyGame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4" name="Google Shape;736;p33"/>
          <p:cNvGraphicFramePr/>
          <p:nvPr/>
        </p:nvGraphicFramePr>
        <p:xfrm>
          <a:off x="715320" y="1802520"/>
          <a:ext cx="7712640" cy="2257200"/>
        </p:xfrm>
        <a:graphic>
          <a:graphicData uri="http://schemas.openxmlformats.org/drawingml/2006/table">
            <a:tbl>
              <a:tblPr/>
              <a:tblGrid>
                <a:gridCol w="2203560"/>
                <a:gridCol w="5509080"/>
              </a:tblGrid>
              <a:tr h="37620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2D</a:t>
                      </a: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-стиль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2D-</a:t>
                      </a: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стиль был использован для более ретростилистического стиля игры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</a:tr>
              <a:tr h="37620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Символы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Стилистика так же подчёркивается формой игрока, стенок уровня, формой Босса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</a:tr>
              <a:tr h="37620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Начальный экран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Присутствует экран начала 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</a:tr>
              <a:tr h="37620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Цвет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Цвет является ярко-зелёным для поддержания стилистики игры – </a:t>
                      </a:r>
                      <a:r>
                        <a:rPr b="1" lang="en-US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“</a:t>
                      </a: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Ошибка</a:t>
                      </a:r>
                      <a:r>
                        <a:rPr b="1" lang="en-US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”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</a:tr>
              <a:tr h="37620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Ретро звуки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Используется звуки как в классических играх 2000-х годов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</a:tr>
              <a:tr h="376200">
                <a:tc>
                  <a:txBody>
                    <a:bodyPr lIns="91080" rIns="91080" tIns="91080" b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Геймплей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spcAft>
                          <a:spcPts val="1599"/>
                        </a:spcAft>
                        <a:tabLst>
                          <a:tab algn="l" pos="0"/>
                        </a:tabLst>
                      </a:pPr>
                      <a:r>
                        <a:rPr b="1" lang="ru-RU" sz="1000" spc="-1" strike="noStrike" u="sng">
                          <a:solidFill>
                            <a:schemeClr val="dk1"/>
                          </a:solidFill>
                          <a:uFillTx/>
                          <a:latin typeface="arial"/>
                          <a:ea typeface="arial"/>
                        </a:rPr>
                        <a:t>Геймплей игры состоит в уворачивании от падающих квадратов и стрельба по ним</a:t>
                      </a:r>
                      <a:endParaRPr b="0" lang="ru-RU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18720">
                      <a:solidFill>
                        <a:srgbClr val="fcfcfc"/>
                      </a:solidFill>
                      <a:prstDash val="solid"/>
                    </a:lnL>
                    <a:lnR w="18720">
                      <a:solidFill>
                        <a:srgbClr val="fcfcfc"/>
                      </a:solidFill>
                      <a:prstDash val="solid"/>
                    </a:lnR>
                    <a:lnT w="18720">
                      <a:solidFill>
                        <a:srgbClr val="fcfcfc"/>
                      </a:solidFill>
                      <a:prstDash val="solid"/>
                    </a:lnT>
                    <a:lnB w="18720">
                      <a:solidFill>
                        <a:srgbClr val="fcfcf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5" name="Google Shape;740;p33"/>
          <p:cNvSpPr/>
          <p:nvPr/>
        </p:nvSpPr>
        <p:spPr>
          <a:xfrm>
            <a:off x="8126280" y="2809800"/>
            <a:ext cx="608760" cy="553680"/>
          </a:xfrm>
          <a:custGeom>
            <a:avLst/>
            <a:gdLst>
              <a:gd name="textAreaLeft" fmla="*/ 0 w 608760"/>
              <a:gd name="textAreaRight" fmla="*/ 609120 w 60876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46767" h="42538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3557880" cy="9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Разработка 0.1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720000" y="1062360"/>
            <a:ext cx="7144920" cy="366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При разработке игры использовались следующие библиотеки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Pygame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Sys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Os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Были реализованы следующие классы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Title 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(класс для создания препятствий)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Person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 (класс для создания игрока)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Boss (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класс для создания Босса)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TargetDown 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(класс падающих объектов)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Были реализованы следующие функции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Draw_cursor (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функция для отрисовки курсора)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Create_level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 (функция создания уровня)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Draw_health_bar (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функция отрисовки здоровья Босса)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Decrease_boss_health(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функция уменьшения здоровья Босса)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Start_menu (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функция отображения стартового меню)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Reset_game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 (функция сброса игры при проигрыше)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fcfcfc"/>
              </a:buClr>
              <a:buFont typeface="Arimo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Victory_menu </a:t>
            </a: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(функция отображения меню победы)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Google Shape;847;p36" descr=""/>
          <p:cNvPicPr/>
          <p:nvPr/>
        </p:nvPicPr>
        <p:blipFill>
          <a:blip r:embed="rId1"/>
          <a:srcRect l="28996" t="0" r="28996" b="0"/>
          <a:stretch/>
        </p:blipFill>
        <p:spPr>
          <a:xfrm>
            <a:off x="6232320" y="-15840"/>
            <a:ext cx="2911320" cy="5159160"/>
          </a:xfrm>
          <a:prstGeom prst="rect">
            <a:avLst/>
          </a:prstGeom>
          <a:ln w="0">
            <a:noFill/>
          </a:ln>
        </p:spPr>
      </p:pic>
      <p:cxnSp>
        <p:nvCxnSpPr>
          <p:cNvPr id="339" name="Google Shape;848;p36"/>
          <p:cNvCxnSpPr/>
          <p:nvPr/>
        </p:nvCxnSpPr>
        <p:spPr>
          <a:xfrm>
            <a:off x="4777920" y="0"/>
            <a:ext cx="360" cy="87840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340" name="Google Shape;849;p36"/>
          <p:cNvGrpSpPr/>
          <p:nvPr/>
        </p:nvGrpSpPr>
        <p:grpSpPr>
          <a:xfrm>
            <a:off x="5305680" y="4358160"/>
            <a:ext cx="238320" cy="785160"/>
            <a:chOff x="5305680" y="4358160"/>
            <a:chExt cx="238320" cy="785160"/>
          </a:xfrm>
        </p:grpSpPr>
        <p:cxnSp>
          <p:nvCxnSpPr>
            <p:cNvPr id="341" name="Google Shape;850;p36"/>
            <p:cNvCxnSpPr/>
            <p:nvPr/>
          </p:nvCxnSpPr>
          <p:spPr>
            <a:xfrm flipV="1">
              <a:off x="5544000" y="4358160"/>
              <a:ext cx="360" cy="7855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342" name="Google Shape;851;p36"/>
            <p:cNvCxnSpPr/>
            <p:nvPr/>
          </p:nvCxnSpPr>
          <p:spPr>
            <a:xfrm flipV="1">
              <a:off x="5305680" y="4804560"/>
              <a:ext cx="360" cy="3391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grpSp>
        <p:nvGrpSpPr>
          <p:cNvPr id="343" name="Google Shape;852;p36"/>
          <p:cNvGrpSpPr/>
          <p:nvPr/>
        </p:nvGrpSpPr>
        <p:grpSpPr>
          <a:xfrm>
            <a:off x="4889160" y="400320"/>
            <a:ext cx="369000" cy="553680"/>
            <a:chOff x="4889160" y="400320"/>
            <a:chExt cx="369000" cy="553680"/>
          </a:xfrm>
        </p:grpSpPr>
        <p:sp>
          <p:nvSpPr>
            <p:cNvPr id="344" name="Google Shape;853;p36"/>
            <p:cNvSpPr/>
            <p:nvPr/>
          </p:nvSpPr>
          <p:spPr>
            <a:xfrm>
              <a:off x="4889160" y="400320"/>
              <a:ext cx="369000" cy="55368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553680"/>
                <a:gd name="textAreaBottom" fmla="*/ 554040 h 553680"/>
              </a:gdLst>
              <a:ahLst/>
              <a:rect l="textAreaLeft" t="textAreaTop" r="textAreaRight" b="textAreaBottom"/>
              <a:pathLst>
                <a:path w="16777" h="25171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5" name="Google Shape;854;p36"/>
            <p:cNvSpPr/>
            <p:nvPr/>
          </p:nvSpPr>
          <p:spPr>
            <a:xfrm>
              <a:off x="5196960" y="6465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6" name="Google Shape;855;p36"/>
            <p:cNvSpPr/>
            <p:nvPr/>
          </p:nvSpPr>
          <p:spPr>
            <a:xfrm>
              <a:off x="5135400" y="5850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7" name="Google Shape;856;p36"/>
            <p:cNvSpPr/>
            <p:nvPr/>
          </p:nvSpPr>
          <p:spPr>
            <a:xfrm>
              <a:off x="5135400" y="7077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8" name="Google Shape;857;p36"/>
            <p:cNvSpPr/>
            <p:nvPr/>
          </p:nvSpPr>
          <p:spPr>
            <a:xfrm>
              <a:off x="5074200" y="7693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49" name="Google Shape;858;p36"/>
            <p:cNvSpPr/>
            <p:nvPr/>
          </p:nvSpPr>
          <p:spPr>
            <a:xfrm>
              <a:off x="5012640" y="8312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0" name="Google Shape;859;p36"/>
            <p:cNvSpPr/>
            <p:nvPr/>
          </p:nvSpPr>
          <p:spPr>
            <a:xfrm>
              <a:off x="5074200" y="5234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1" name="Google Shape;860;p36"/>
            <p:cNvSpPr/>
            <p:nvPr/>
          </p:nvSpPr>
          <p:spPr>
            <a:xfrm>
              <a:off x="5012640" y="4618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2" name="Google Shape;861;p36"/>
            <p:cNvSpPr/>
            <p:nvPr/>
          </p:nvSpPr>
          <p:spPr>
            <a:xfrm>
              <a:off x="4951080" y="4003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3" name="Google Shape;862;p36"/>
            <p:cNvSpPr/>
            <p:nvPr/>
          </p:nvSpPr>
          <p:spPr>
            <a:xfrm>
              <a:off x="4951080" y="8928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4" name="Google Shape;863;p36"/>
            <p:cNvSpPr/>
            <p:nvPr/>
          </p:nvSpPr>
          <p:spPr>
            <a:xfrm>
              <a:off x="4889160" y="461880"/>
              <a:ext cx="61200" cy="4305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430560"/>
                <a:gd name="textAreaBottom" fmla="*/ 430920 h 430560"/>
              </a:gdLst>
              <a:ahLst/>
              <a:rect l="textAreaLeft" t="textAreaTop" r="textAreaRight" b="textAreaBottom"/>
              <a:pathLst>
                <a:path w="2799" h="19575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55" name="Google Shape;864;p36"/>
          <p:cNvGrpSpPr/>
          <p:nvPr/>
        </p:nvGrpSpPr>
        <p:grpSpPr>
          <a:xfrm>
            <a:off x="4360680" y="2571840"/>
            <a:ext cx="651240" cy="650880"/>
            <a:chOff x="4360680" y="2571840"/>
            <a:chExt cx="651240" cy="650880"/>
          </a:xfrm>
        </p:grpSpPr>
        <p:sp>
          <p:nvSpPr>
            <p:cNvPr id="356" name="Google Shape;865;p36"/>
            <p:cNvSpPr/>
            <p:nvPr/>
          </p:nvSpPr>
          <p:spPr>
            <a:xfrm>
              <a:off x="4453920" y="266400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3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7" name="Google Shape;866;p36"/>
            <p:cNvSpPr/>
            <p:nvPr/>
          </p:nvSpPr>
          <p:spPr>
            <a:xfrm>
              <a:off x="4407480" y="271044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31" h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8" name="Google Shape;867;p36"/>
            <p:cNvSpPr/>
            <p:nvPr/>
          </p:nvSpPr>
          <p:spPr>
            <a:xfrm>
              <a:off x="4575960" y="2711880"/>
              <a:ext cx="46440" cy="1393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55" h="20813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59" name="Google Shape;868;p36"/>
            <p:cNvSpPr/>
            <p:nvPr/>
          </p:nvSpPr>
          <p:spPr>
            <a:xfrm>
              <a:off x="4740840" y="2711880"/>
              <a:ext cx="46080" cy="13932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30" h="20813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0" name="Google Shape;869;p36"/>
            <p:cNvSpPr/>
            <p:nvPr/>
          </p:nvSpPr>
          <p:spPr>
            <a:xfrm>
              <a:off x="4360680" y="2804400"/>
              <a:ext cx="92880" cy="27900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79000"/>
                <a:gd name="textAreaBottom" fmla="*/ 279360 h 279000"/>
              </a:gdLst>
              <a:ahLst/>
              <a:rect l="textAreaLeft" t="textAreaTop" r="textAreaRight" b="textAreaBottom"/>
              <a:pathLst>
                <a:path w="13872" h="41625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1" name="Google Shape;870;p36"/>
            <p:cNvSpPr/>
            <p:nvPr/>
          </p:nvSpPr>
          <p:spPr>
            <a:xfrm>
              <a:off x="4453920" y="308376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2" name="Google Shape;871;p36"/>
            <p:cNvSpPr/>
            <p:nvPr/>
          </p:nvSpPr>
          <p:spPr>
            <a:xfrm>
              <a:off x="4500360" y="313020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84" h="693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3" name="Google Shape;872;p36"/>
            <p:cNvSpPr/>
            <p:nvPr/>
          </p:nvSpPr>
          <p:spPr>
            <a:xfrm>
              <a:off x="4779720" y="313020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72" h="693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4" name="Google Shape;873;p36"/>
            <p:cNvSpPr/>
            <p:nvPr/>
          </p:nvSpPr>
          <p:spPr>
            <a:xfrm>
              <a:off x="4872600" y="308376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2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5" name="Google Shape;874;p36"/>
            <p:cNvSpPr/>
            <p:nvPr/>
          </p:nvSpPr>
          <p:spPr>
            <a:xfrm>
              <a:off x="4919400" y="299052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84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6" name="Google Shape;875;p36"/>
            <p:cNvSpPr/>
            <p:nvPr/>
          </p:nvSpPr>
          <p:spPr>
            <a:xfrm>
              <a:off x="4965840" y="2804400"/>
              <a:ext cx="46080" cy="18576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85760"/>
                <a:gd name="textAreaBottom" fmla="*/ 186120 h 185760"/>
              </a:gdLst>
              <a:ahLst/>
              <a:rect l="textAreaLeft" t="textAreaTop" r="textAreaRight" b="textAreaBottom"/>
              <a:pathLst>
                <a:path w="6942" h="277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7" name="Google Shape;876;p36"/>
            <p:cNvSpPr/>
            <p:nvPr/>
          </p:nvSpPr>
          <p:spPr>
            <a:xfrm>
              <a:off x="4919400" y="271116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7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8" name="Google Shape;877;p36"/>
            <p:cNvSpPr/>
            <p:nvPr/>
          </p:nvSpPr>
          <p:spPr>
            <a:xfrm>
              <a:off x="4872600" y="266472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3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9" name="Google Shape;878;p36"/>
            <p:cNvSpPr/>
            <p:nvPr/>
          </p:nvSpPr>
          <p:spPr>
            <a:xfrm>
              <a:off x="4500360" y="2571840"/>
              <a:ext cx="371880" cy="92520"/>
            </a:xfrm>
            <a:custGeom>
              <a:avLst/>
              <a:gdLst>
                <a:gd name="textAreaLeft" fmla="*/ 0 w 371880"/>
                <a:gd name="textAreaRight" fmla="*/ 372240 w 37188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55496" h="13847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0" name="Google Shape;879;p36"/>
            <p:cNvSpPr/>
            <p:nvPr/>
          </p:nvSpPr>
          <p:spPr>
            <a:xfrm>
              <a:off x="4593600" y="317664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1" name="Google Shape;880;p36"/>
            <p:cNvSpPr/>
            <p:nvPr/>
          </p:nvSpPr>
          <p:spPr>
            <a:xfrm>
              <a:off x="4593600" y="298332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2" name="Google Shape;881;p36"/>
            <p:cNvSpPr/>
            <p:nvPr/>
          </p:nvSpPr>
          <p:spPr>
            <a:xfrm>
              <a:off x="4779720" y="29368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3" name="Google Shape;882;p36"/>
            <p:cNvSpPr/>
            <p:nvPr/>
          </p:nvSpPr>
          <p:spPr>
            <a:xfrm>
              <a:off x="4547160" y="29368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13160" y="484560"/>
            <a:ext cx="3557880" cy="9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Разработка 0.2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720000" y="1062360"/>
            <a:ext cx="7144920" cy="366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oogle Shape;847;p 2" descr=""/>
          <p:cNvPicPr/>
          <p:nvPr/>
        </p:nvPicPr>
        <p:blipFill>
          <a:blip r:embed="rId1"/>
          <a:srcRect l="28996" t="0" r="28996" b="0"/>
          <a:stretch/>
        </p:blipFill>
        <p:spPr>
          <a:xfrm>
            <a:off x="6232320" y="-15840"/>
            <a:ext cx="2911320" cy="5159160"/>
          </a:xfrm>
          <a:prstGeom prst="rect">
            <a:avLst/>
          </a:prstGeom>
          <a:ln w="0">
            <a:noFill/>
          </a:ln>
        </p:spPr>
      </p:pic>
      <p:cxnSp>
        <p:nvCxnSpPr>
          <p:cNvPr id="377" name="Google Shape;848;p 2"/>
          <p:cNvCxnSpPr/>
          <p:nvPr/>
        </p:nvCxnSpPr>
        <p:spPr>
          <a:xfrm>
            <a:off x="4777920" y="0"/>
            <a:ext cx="360" cy="878400"/>
          </a:xfrm>
          <a:prstGeom prst="straightConnector1">
            <a:avLst/>
          </a:prstGeom>
          <a:ln w="19050">
            <a:solidFill>
              <a:srgbClr val="fcfcfc"/>
            </a:solidFill>
            <a:round/>
          </a:ln>
        </p:spPr>
      </p:cxnSp>
      <p:grpSp>
        <p:nvGrpSpPr>
          <p:cNvPr id="378" name="Google Shape;849;p 2"/>
          <p:cNvGrpSpPr/>
          <p:nvPr/>
        </p:nvGrpSpPr>
        <p:grpSpPr>
          <a:xfrm>
            <a:off x="5305680" y="4358160"/>
            <a:ext cx="238320" cy="785160"/>
            <a:chOff x="5305680" y="4358160"/>
            <a:chExt cx="238320" cy="785160"/>
          </a:xfrm>
        </p:grpSpPr>
        <p:cxnSp>
          <p:nvCxnSpPr>
            <p:cNvPr id="379" name="Google Shape;850;p 2"/>
            <p:cNvCxnSpPr/>
            <p:nvPr/>
          </p:nvCxnSpPr>
          <p:spPr>
            <a:xfrm flipV="1">
              <a:off x="5544000" y="4358160"/>
              <a:ext cx="360" cy="7855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  <p:cxnSp>
          <p:nvCxnSpPr>
            <p:cNvPr id="380" name="Google Shape;851;p 2"/>
            <p:cNvCxnSpPr/>
            <p:nvPr/>
          </p:nvCxnSpPr>
          <p:spPr>
            <a:xfrm flipV="1">
              <a:off x="5305680" y="4804560"/>
              <a:ext cx="360" cy="339120"/>
            </a:xfrm>
            <a:prstGeom prst="straightConnector1">
              <a:avLst/>
            </a:prstGeom>
            <a:ln w="19050">
              <a:solidFill>
                <a:srgbClr val="fcfcfc"/>
              </a:solidFill>
              <a:round/>
            </a:ln>
          </p:spPr>
        </p:cxnSp>
      </p:grpSp>
      <p:grpSp>
        <p:nvGrpSpPr>
          <p:cNvPr id="381" name="Google Shape;852;p 2"/>
          <p:cNvGrpSpPr/>
          <p:nvPr/>
        </p:nvGrpSpPr>
        <p:grpSpPr>
          <a:xfrm>
            <a:off x="4889160" y="400320"/>
            <a:ext cx="369000" cy="553680"/>
            <a:chOff x="4889160" y="400320"/>
            <a:chExt cx="369000" cy="553680"/>
          </a:xfrm>
        </p:grpSpPr>
        <p:sp>
          <p:nvSpPr>
            <p:cNvPr id="382" name="Google Shape;853;p 2"/>
            <p:cNvSpPr/>
            <p:nvPr/>
          </p:nvSpPr>
          <p:spPr>
            <a:xfrm>
              <a:off x="4889160" y="400320"/>
              <a:ext cx="369000" cy="55368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553680"/>
                <a:gd name="textAreaBottom" fmla="*/ 554040 h 553680"/>
              </a:gdLst>
              <a:ahLst/>
              <a:rect l="textAreaLeft" t="textAreaTop" r="textAreaRight" b="textAreaBottom"/>
              <a:pathLst>
                <a:path w="16777" h="25171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3" name="Google Shape;854;p 2"/>
            <p:cNvSpPr/>
            <p:nvPr/>
          </p:nvSpPr>
          <p:spPr>
            <a:xfrm>
              <a:off x="5196960" y="6465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4" name="Google Shape;855;p 2"/>
            <p:cNvSpPr/>
            <p:nvPr/>
          </p:nvSpPr>
          <p:spPr>
            <a:xfrm>
              <a:off x="5135400" y="5850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5" name="Google Shape;856;p 2"/>
            <p:cNvSpPr/>
            <p:nvPr/>
          </p:nvSpPr>
          <p:spPr>
            <a:xfrm>
              <a:off x="5135400" y="70776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6" name="Google Shape;857;p 2"/>
            <p:cNvSpPr/>
            <p:nvPr/>
          </p:nvSpPr>
          <p:spPr>
            <a:xfrm>
              <a:off x="5074200" y="7693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7" name="Google Shape;858;p 2"/>
            <p:cNvSpPr/>
            <p:nvPr/>
          </p:nvSpPr>
          <p:spPr>
            <a:xfrm>
              <a:off x="5012640" y="8312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8" name="Google Shape;859;p 2"/>
            <p:cNvSpPr/>
            <p:nvPr/>
          </p:nvSpPr>
          <p:spPr>
            <a:xfrm>
              <a:off x="5074200" y="52344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89" name="Google Shape;860;p 2"/>
            <p:cNvSpPr/>
            <p:nvPr/>
          </p:nvSpPr>
          <p:spPr>
            <a:xfrm>
              <a:off x="5012640" y="4618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0" name="Google Shape;861;p 2"/>
            <p:cNvSpPr/>
            <p:nvPr/>
          </p:nvSpPr>
          <p:spPr>
            <a:xfrm>
              <a:off x="4951080" y="40032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1" name="Google Shape;862;p 2"/>
            <p:cNvSpPr/>
            <p:nvPr/>
          </p:nvSpPr>
          <p:spPr>
            <a:xfrm>
              <a:off x="4951080" y="89280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799" h="2799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2" name="Google Shape;863;p 2"/>
            <p:cNvSpPr/>
            <p:nvPr/>
          </p:nvSpPr>
          <p:spPr>
            <a:xfrm>
              <a:off x="4889160" y="461880"/>
              <a:ext cx="61200" cy="4305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430560"/>
                <a:gd name="textAreaBottom" fmla="*/ 430920 h 430560"/>
              </a:gdLst>
              <a:ahLst/>
              <a:rect l="textAreaLeft" t="textAreaTop" r="textAreaRight" b="textAreaBottom"/>
              <a:pathLst>
                <a:path w="2799" h="19575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93" name="Google Shape;864;p 2"/>
          <p:cNvGrpSpPr/>
          <p:nvPr/>
        </p:nvGrpSpPr>
        <p:grpSpPr>
          <a:xfrm>
            <a:off x="4360680" y="2571840"/>
            <a:ext cx="651240" cy="650880"/>
            <a:chOff x="4360680" y="2571840"/>
            <a:chExt cx="651240" cy="650880"/>
          </a:xfrm>
        </p:grpSpPr>
        <p:sp>
          <p:nvSpPr>
            <p:cNvPr id="394" name="Google Shape;865;p 2"/>
            <p:cNvSpPr/>
            <p:nvPr/>
          </p:nvSpPr>
          <p:spPr>
            <a:xfrm>
              <a:off x="4453920" y="266400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3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5" name="Google Shape;866;p 2"/>
            <p:cNvSpPr/>
            <p:nvPr/>
          </p:nvSpPr>
          <p:spPr>
            <a:xfrm>
              <a:off x="4407480" y="271044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31" h="13872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6" name="Google Shape;867;p 2"/>
            <p:cNvSpPr/>
            <p:nvPr/>
          </p:nvSpPr>
          <p:spPr>
            <a:xfrm>
              <a:off x="4575960" y="2711880"/>
              <a:ext cx="46440" cy="1393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55" h="20813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7" name="Google Shape;868;p 2"/>
            <p:cNvSpPr/>
            <p:nvPr/>
          </p:nvSpPr>
          <p:spPr>
            <a:xfrm>
              <a:off x="4740840" y="2711880"/>
              <a:ext cx="46080" cy="13932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6930" h="20813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840" bIns="698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8" name="Google Shape;869;p 2"/>
            <p:cNvSpPr/>
            <p:nvPr/>
          </p:nvSpPr>
          <p:spPr>
            <a:xfrm>
              <a:off x="4360680" y="2804400"/>
              <a:ext cx="92880" cy="27900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79000"/>
                <a:gd name="textAreaBottom" fmla="*/ 279360 h 279000"/>
              </a:gdLst>
              <a:ahLst/>
              <a:rect l="textAreaLeft" t="textAreaTop" r="textAreaRight" b="textAreaBottom"/>
              <a:pathLst>
                <a:path w="13872" h="41625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99" name="Google Shape;870;p 2"/>
            <p:cNvSpPr/>
            <p:nvPr/>
          </p:nvSpPr>
          <p:spPr>
            <a:xfrm>
              <a:off x="4453920" y="308376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42" h="6942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0" name="Google Shape;871;p 2"/>
            <p:cNvSpPr/>
            <p:nvPr/>
          </p:nvSpPr>
          <p:spPr>
            <a:xfrm>
              <a:off x="4500360" y="313020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84" h="693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1" name="Google Shape;872;p 2"/>
            <p:cNvSpPr/>
            <p:nvPr/>
          </p:nvSpPr>
          <p:spPr>
            <a:xfrm>
              <a:off x="4779720" y="3130200"/>
              <a:ext cx="92880" cy="4608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13872" h="693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2" name="Google Shape;873;p 2"/>
            <p:cNvSpPr/>
            <p:nvPr/>
          </p:nvSpPr>
          <p:spPr>
            <a:xfrm>
              <a:off x="4872600" y="308376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2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3" name="Google Shape;874;p 2"/>
            <p:cNvSpPr/>
            <p:nvPr/>
          </p:nvSpPr>
          <p:spPr>
            <a:xfrm>
              <a:off x="4919400" y="299052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84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4" name="Google Shape;875;p 2"/>
            <p:cNvSpPr/>
            <p:nvPr/>
          </p:nvSpPr>
          <p:spPr>
            <a:xfrm>
              <a:off x="4965840" y="2804400"/>
              <a:ext cx="46080" cy="18576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185760"/>
                <a:gd name="textAreaBottom" fmla="*/ 186120 h 185760"/>
              </a:gdLst>
              <a:ahLst/>
              <a:rect l="textAreaLeft" t="textAreaTop" r="textAreaRight" b="textAreaBottom"/>
              <a:pathLst>
                <a:path w="6942" h="2774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5" name="Google Shape;876;p 2"/>
            <p:cNvSpPr/>
            <p:nvPr/>
          </p:nvSpPr>
          <p:spPr>
            <a:xfrm>
              <a:off x="4919400" y="2711160"/>
              <a:ext cx="46080" cy="928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92880"/>
                <a:gd name="textAreaBottom" fmla="*/ 93240 h 92880"/>
              </a:gdLst>
              <a:ahLst/>
              <a:rect l="textAreaLeft" t="textAreaTop" r="textAreaRight" b="textAreaBottom"/>
              <a:pathLst>
                <a:path w="6942" h="13872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6" name="Google Shape;877;p 2"/>
            <p:cNvSpPr/>
            <p:nvPr/>
          </p:nvSpPr>
          <p:spPr>
            <a:xfrm>
              <a:off x="4872600" y="266472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43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7" name="Google Shape;878;p 2"/>
            <p:cNvSpPr/>
            <p:nvPr/>
          </p:nvSpPr>
          <p:spPr>
            <a:xfrm>
              <a:off x="4500360" y="2571840"/>
              <a:ext cx="371880" cy="92520"/>
            </a:xfrm>
            <a:custGeom>
              <a:avLst/>
              <a:gdLst>
                <a:gd name="textAreaLeft" fmla="*/ 0 w 371880"/>
                <a:gd name="textAreaRight" fmla="*/ 372240 w 371880"/>
                <a:gd name="textAreaTop" fmla="*/ 0 h 92520"/>
                <a:gd name="textAreaBottom" fmla="*/ 92880 h 92520"/>
              </a:gdLst>
              <a:ahLst/>
              <a:rect l="textAreaLeft" t="textAreaTop" r="textAreaRight" b="textAreaBottom"/>
              <a:pathLst>
                <a:path w="55496" h="13847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8" name="Google Shape;879;p 2"/>
            <p:cNvSpPr/>
            <p:nvPr/>
          </p:nvSpPr>
          <p:spPr>
            <a:xfrm>
              <a:off x="4593600" y="317664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9" name="Google Shape;880;p 2"/>
            <p:cNvSpPr/>
            <p:nvPr/>
          </p:nvSpPr>
          <p:spPr>
            <a:xfrm>
              <a:off x="4593600" y="2983320"/>
              <a:ext cx="185760" cy="46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27742" h="6943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0" name="Google Shape;881;p 2"/>
            <p:cNvSpPr/>
            <p:nvPr/>
          </p:nvSpPr>
          <p:spPr>
            <a:xfrm>
              <a:off x="4779720" y="29368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1" name="Google Shape;882;p 2"/>
            <p:cNvSpPr/>
            <p:nvPr/>
          </p:nvSpPr>
          <p:spPr>
            <a:xfrm>
              <a:off x="4547160" y="293688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rect l="textAreaLeft" t="textAreaTop" r="textAreaRight" b="textAreaBottom"/>
              <a:pathLst>
                <a:path w="6931" h="693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endParaRPr b="0" lang="ru-RU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3600000" y="2160000"/>
            <a:ext cx="1800000" cy="1800000"/>
          </a:xfrm>
          <a:prstGeom prst="rect">
            <a:avLst/>
          </a:prstGeom>
          <a:ln w="0">
            <a:noFill/>
          </a:ln>
        </p:spPr>
      </p:pic>
      <p:sp>
        <p:nvSpPr>
          <p:cNvPr id="413" name="Google Shape;846;p 1"/>
          <p:cNvSpPr txBox="1"/>
          <p:nvPr/>
        </p:nvSpPr>
        <p:spPr>
          <a:xfrm>
            <a:off x="713160" y="1062360"/>
            <a:ext cx="3966840" cy="37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Поиграть в демо версию игры можно уже сейчас!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152280"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3"/>
          <a:stretch/>
        </p:blipFill>
        <p:spPr>
          <a:xfrm>
            <a:off x="754200" y="1796760"/>
            <a:ext cx="2339640" cy="29260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713160" y="489240"/>
            <a:ext cx="7717320" cy="5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Заключение</a:t>
            </a:r>
            <a:r>
              <a:rPr b="0" lang="en-US" sz="2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/</a:t>
            </a:r>
            <a:r>
              <a:rPr b="0" lang="ru-RU" sz="2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Возможности для доработки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750600" y="1766880"/>
            <a:ext cx="3576600" cy="71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Сюжет</a:t>
            </a:r>
            <a:endParaRPr b="0" lang="ru-RU" sz="1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ubTitle"/>
          </p:nvPr>
        </p:nvSpPr>
        <p:spPr>
          <a:xfrm>
            <a:off x="4816440" y="1766880"/>
            <a:ext cx="3576600" cy="71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700" spc="-1" strike="noStrike">
                <a:solidFill>
                  <a:schemeClr val="dk1"/>
                </a:solidFill>
                <a:latin typeface="Press Start 2P"/>
                <a:ea typeface="Press Start 2P"/>
              </a:rPr>
              <a:t>Больше уровней</a:t>
            </a:r>
            <a:endParaRPr b="0" lang="ru-RU" sz="1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ubTitle"/>
          </p:nvPr>
        </p:nvSpPr>
        <p:spPr>
          <a:xfrm>
            <a:off x="750600" y="2431080"/>
            <a:ext cx="3576600" cy="144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Добавление мини-сюжета всегда подходило инди играм в ретро стиле. Например, компьютерная игра зараженная вирусом, который нам нужно нейтрализовать</a:t>
            </a:r>
            <a:endParaRPr b="0" lang="ru-RU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subTitle"/>
          </p:nvPr>
        </p:nvSpPr>
        <p:spPr>
          <a:xfrm>
            <a:off x="4816440" y="2431080"/>
            <a:ext cx="3576600" cy="144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Добавление подуровней до боя с Боссом. Например, уровень полностью состоящий из стенок, где внутри будет невидимый проход или лабиринт.</a:t>
            </a:r>
            <a:endParaRPr b="0" lang="ru-RU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Google Shape;892;p37"/>
          <p:cNvSpPr/>
          <p:nvPr/>
        </p:nvSpPr>
        <p:spPr>
          <a:xfrm>
            <a:off x="4415760" y="4297680"/>
            <a:ext cx="356040" cy="356040"/>
          </a:xfrm>
          <a:custGeom>
            <a:avLst/>
            <a:gdLst>
              <a:gd name="textAreaLeft" fmla="*/ 0 w 356040"/>
              <a:gd name="textAreaRight" fmla="*/ 356400 w 356040"/>
              <a:gd name="textAreaTop" fmla="*/ 0 h 356040"/>
              <a:gd name="textAreaBottom" fmla="*/ 356400 h 356040"/>
            </a:gdLst>
            <a:ahLst/>
            <a:rect l="textAreaLeft" t="textAreaTop" r="textAreaRight" b="textAreaBottom"/>
            <a:pathLst>
              <a:path w="18914" h="18914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LibreOffice/7.6.4.1$Linux_X86_64 LibreOffice_project/60$Build-1</Application>
  <AppVersion>15.0000</AppVersion>
  <Words>252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Кирилл Назарцев</dc:creator>
  <dc:description/>
  <dc:language>ru-RU</dc:language>
  <cp:lastModifiedBy/>
  <dcterms:modified xsi:type="dcterms:W3CDTF">2024-01-15T22:23:31Z</dcterms:modified>
  <cp:revision>6</cp:revision>
  <dc:subject/>
  <dc:title>“ERROR” Игра на PyGame by  Фёдор Ионов, Назарцев Кирилл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Экран (16:9)</vt:lpwstr>
  </property>
  <property fmtid="{D5CDD505-2E9C-101B-9397-08002B2CF9AE}" pid="4" name="Slides">
    <vt:i4>4</vt:i4>
  </property>
</Properties>
</file>