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Object Detection?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 detection helps computers see and understand what's in a picture. It's like when you look at a photo and can point out a car, a person, or a tree. This is important for things like self-driving cars, which need to know what's around them to drive safely.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Understanding Precision in Object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Precision is like a score that tells us how good we are at finding the right objects. If we detect 10 cars and 8 are really cars, our precision is 80%. This helps us know how accurate our object detection is.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Role of Focal Loss in Object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Focal loss is like a special trick that helps our model pay more attention to the hard-to-find objects. It's like when you study harder for the tough questions on a test. This makes our object detection better, especially for small or tricky objects.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