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Object Detection?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 detection helps computers find and name objects in images, like spotting cars and people for self-driving cars. It's like a game of 'I spy' but done by a computer!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Two-Stage Detection: Faster R-CNN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Two-stage detection, like Faster R-CNN, first finds areas where objects might be, then checks each area to see what the object is. It's like a two-step treasure hunt!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Single-Stage Detection: YOLO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Single-stage detection, like YOLO, finds and names objects in one quick step. It's like having a magic camera that instantly knows what's in a picture!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Point-Based Detection: CenterNet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point detection, like CenterNet, uses important points on objects to find and track them. It's like connecting the dots to see the whole picture!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