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What is Mean Average Precision (mAP)?</a:t>
            </a:r>
          </a:p>
        </p:txBody>
      </p:sp>
      <p:sp>
        <p:nvSpPr>
          <p:cNvPr id="3" name="Content Placeholder 2"/>
          <p:cNvSpPr>
            <a:spLocks noGrp="1"/>
          </p:cNvSpPr>
          <p:nvPr>
            <p:ph idx="1"/>
          </p:nvPr>
        </p:nvSpPr>
        <p:spPr/>
        <p:txBody>
          <a:bodyPr/>
          <a:lstStyle/>
          <a:p>
            <a:r>
              <a:t>Mean Average Precision (mAP) is a key metric for evaluating object detection models. It calculates the average precision for each class and then averages these scores. In the context of the paper, mAP helps assess how well the MapFusion framework detects various objects like cars and pedestrians.</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Understanding Feature Aggregation</a:t>
            </a:r>
          </a:p>
        </p:txBody>
      </p:sp>
      <p:sp>
        <p:nvSpPr>
          <p:cNvPr id="3" name="Content Placeholder 2"/>
          <p:cNvSpPr>
            <a:spLocks noGrp="1"/>
          </p:cNvSpPr>
          <p:nvPr>
            <p:ph idx="1"/>
          </p:nvPr>
        </p:nvSpPr>
        <p:spPr/>
        <p:txBody>
          <a:bodyPr/>
          <a:lstStyle/>
          <a:p>
            <a:r>
              <a:t>Feature aggregation in MapFusion involves combining features from HDMaps and LiDAR data. This process is like mixing two colors to create a new one, helping the model to better understand the environment and improve detection accuracy.</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The Role of MapSeg Module</a:t>
            </a:r>
          </a:p>
        </p:txBody>
      </p:sp>
      <p:sp>
        <p:nvSpPr>
          <p:cNvPr id="3" name="Content Placeholder 2"/>
          <p:cNvSpPr>
            <a:spLocks noGrp="1"/>
          </p:cNvSpPr>
          <p:nvPr>
            <p:ph idx="1"/>
          </p:nvPr>
        </p:nvSpPr>
        <p:spPr/>
        <p:txBody>
          <a:bodyPr/>
          <a:lstStyle/>
          <a:p>
            <a:r>
              <a:t>The MapSeg module in MapFusion predicts road layouts from input features. It's like drawing a map of your neighborhood, helping the model understand where objects are located. This improves the model's ability to detect objects accurately.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