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Object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 detection is like a game of 'I Spy' for computers. It helps them find and name different things in a picture, like cars or people. This is super important for things like self-driving cars, which need to know what's around them to drive safely.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Two-Stage Detection: Faster R-CNN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Two-stage detection methods like Faster R-CNN work by first finding areas in an image that might contain objects. Then, they take a closer look at these areas to figure out exactly what the objects are. This method is very accurate, like a careful treasure hunt!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Single-Stage Detection: YOLO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Single-stage detection methods like YOLO are super fast because they look at the whole picture at once to find and name objects. It's like having a magic camera that instantly tells you what's in a picture, making it great for real-time applications like drones.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Point-Based Detection: CenterNet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point-based detection methods like CenterNet find important points on objects, like corners or centers, to help draw a box around them. It's like connecting the dots to see the whole picture, which is useful in tracking things like players in sports.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